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71" r:id="rId5"/>
    <p:sldId id="315" r:id="rId6"/>
    <p:sldId id="295" r:id="rId7"/>
    <p:sldId id="308" r:id="rId8"/>
    <p:sldId id="296" r:id="rId9"/>
    <p:sldId id="309" r:id="rId10"/>
    <p:sldId id="298" r:id="rId11"/>
    <p:sldId id="310" r:id="rId12"/>
    <p:sldId id="303" r:id="rId13"/>
    <p:sldId id="312" r:id="rId14"/>
    <p:sldId id="311" r:id="rId15"/>
    <p:sldId id="313" r:id="rId16"/>
    <p:sldId id="316" r:id="rId17"/>
    <p:sldId id="281" r:id="rId18"/>
  </p:sldIdLst>
  <p:sldSz cx="12192000" cy="6858000"/>
  <p:notesSz cx="6805613" cy="99441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7E1"/>
    <a:srgbClr val="30B7E1"/>
    <a:srgbClr val="D5F5FF"/>
    <a:srgbClr val="37A3C8"/>
    <a:srgbClr val="A4E4FF"/>
    <a:srgbClr val="197CF0"/>
    <a:srgbClr val="1B898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5"/>
    <p:restoredTop sz="94803"/>
  </p:normalViewPr>
  <p:slideViewPr>
    <p:cSldViewPr snapToGrid="0" snapToObjects="1" showGuides="1">
      <p:cViewPr varScale="1">
        <p:scale>
          <a:sx n="52" d="100"/>
          <a:sy n="52" d="100"/>
        </p:scale>
        <p:origin x="96" y="2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ês Baião" userId="6040e06d-bc76-4435-b602-e14b39f39b89" providerId="ADAL" clId="{8F49CE37-AE6B-4C3A-8171-2FC00D240A4D}"/>
    <pc:docChg chg="custSel addSld delSld modSld modMainMaster">
      <pc:chgData name="Inês Baião" userId="6040e06d-bc76-4435-b602-e14b39f39b89" providerId="ADAL" clId="{8F49CE37-AE6B-4C3A-8171-2FC00D240A4D}" dt="2025-11-26T12:08:42.580" v="118" actId="1076"/>
      <pc:docMkLst>
        <pc:docMk/>
      </pc:docMkLst>
      <pc:sldChg chg="modSp setBg">
        <pc:chgData name="Inês Baião" userId="6040e06d-bc76-4435-b602-e14b39f39b89" providerId="ADAL" clId="{8F49CE37-AE6B-4C3A-8171-2FC00D240A4D}" dt="2025-11-26T11:58:29.685" v="6"/>
        <pc:sldMkLst>
          <pc:docMk/>
          <pc:sldMk cId="2716539321" sldId="271"/>
        </pc:sldMkLst>
        <pc:spChg chg="mod">
          <ac:chgData name="Inês Baião" userId="6040e06d-bc76-4435-b602-e14b39f39b89" providerId="ADAL" clId="{8F49CE37-AE6B-4C3A-8171-2FC00D240A4D}" dt="2025-11-26T11:58:18.318" v="4" actId="207"/>
          <ac:spMkLst>
            <pc:docMk/>
            <pc:sldMk cId="2716539321" sldId="271"/>
            <ac:spMk id="2" creationId="{B45025A0-9C15-4D45-8163-F46CD6E4EB07}"/>
          </ac:spMkLst>
        </pc:spChg>
      </pc:sldChg>
      <pc:sldChg chg="addSp delSp modSp setBg">
        <pc:chgData name="Inês Baião" userId="6040e06d-bc76-4435-b602-e14b39f39b89" providerId="ADAL" clId="{8F49CE37-AE6B-4C3A-8171-2FC00D240A4D}" dt="2025-11-26T11:59:12.589" v="12"/>
        <pc:sldMkLst>
          <pc:docMk/>
          <pc:sldMk cId="2847215003" sldId="281"/>
        </pc:sldMkLst>
        <pc:spChg chg="del">
          <ac:chgData name="Inês Baião" userId="6040e06d-bc76-4435-b602-e14b39f39b89" providerId="ADAL" clId="{8F49CE37-AE6B-4C3A-8171-2FC00D240A4D}" dt="2025-11-26T11:58:41.045" v="8" actId="478"/>
          <ac:spMkLst>
            <pc:docMk/>
            <pc:sldMk cId="2847215003" sldId="281"/>
            <ac:spMk id="2" creationId="{490AF1F8-53A2-4A40-AEC6-C0E67E9B06B9}"/>
          </ac:spMkLst>
        </pc:spChg>
        <pc:spChg chg="del">
          <ac:chgData name="Inês Baião" userId="6040e06d-bc76-4435-b602-e14b39f39b89" providerId="ADAL" clId="{8F49CE37-AE6B-4C3A-8171-2FC00D240A4D}" dt="2025-11-26T11:58:41.045" v="8" actId="478"/>
          <ac:spMkLst>
            <pc:docMk/>
            <pc:sldMk cId="2847215003" sldId="281"/>
            <ac:spMk id="3" creationId="{E164394F-8517-F547-BB18-A9CE6DDFFE10}"/>
          </ac:spMkLst>
        </pc:spChg>
        <pc:spChg chg="del">
          <ac:chgData name="Inês Baião" userId="6040e06d-bc76-4435-b602-e14b39f39b89" providerId="ADAL" clId="{8F49CE37-AE6B-4C3A-8171-2FC00D240A4D}" dt="2025-11-26T11:58:41.045" v="8" actId="478"/>
          <ac:spMkLst>
            <pc:docMk/>
            <pc:sldMk cId="2847215003" sldId="281"/>
            <ac:spMk id="4" creationId="{7571361C-DE19-AA4D-9D17-D036E73CD56C}"/>
          </ac:spMkLst>
        </pc:spChg>
        <pc:spChg chg="del">
          <ac:chgData name="Inês Baião" userId="6040e06d-bc76-4435-b602-e14b39f39b89" providerId="ADAL" clId="{8F49CE37-AE6B-4C3A-8171-2FC00D240A4D}" dt="2025-11-26T11:58:41.045" v="8" actId="478"/>
          <ac:spMkLst>
            <pc:docMk/>
            <pc:sldMk cId="2847215003" sldId="281"/>
            <ac:spMk id="5" creationId="{680E5845-E5FA-44D3-98E5-33D5BF430993}"/>
          </ac:spMkLst>
        </pc:spChg>
        <pc:spChg chg="add del mod">
          <ac:chgData name="Inês Baião" userId="6040e06d-bc76-4435-b602-e14b39f39b89" providerId="ADAL" clId="{8F49CE37-AE6B-4C3A-8171-2FC00D240A4D}" dt="2025-11-26T11:58:48.038" v="9" actId="478"/>
          <ac:spMkLst>
            <pc:docMk/>
            <pc:sldMk cId="2847215003" sldId="281"/>
            <ac:spMk id="8" creationId="{3C2B7CA1-B7A6-434C-BE66-DFEB856B4B06}"/>
          </ac:spMkLst>
        </pc:spChg>
        <pc:spChg chg="add del mod">
          <ac:chgData name="Inês Baião" userId="6040e06d-bc76-4435-b602-e14b39f39b89" providerId="ADAL" clId="{8F49CE37-AE6B-4C3A-8171-2FC00D240A4D}" dt="2025-11-26T11:58:48.038" v="9" actId="478"/>
          <ac:spMkLst>
            <pc:docMk/>
            <pc:sldMk cId="2847215003" sldId="281"/>
            <ac:spMk id="10" creationId="{2AA3E4A4-2371-4D16-BB01-B4834B12C3B4}"/>
          </ac:spMkLst>
        </pc:spChg>
        <pc:spChg chg="add del mod">
          <ac:chgData name="Inês Baião" userId="6040e06d-bc76-4435-b602-e14b39f39b89" providerId="ADAL" clId="{8F49CE37-AE6B-4C3A-8171-2FC00D240A4D}" dt="2025-11-26T11:58:48.038" v="9" actId="478"/>
          <ac:spMkLst>
            <pc:docMk/>
            <pc:sldMk cId="2847215003" sldId="281"/>
            <ac:spMk id="12" creationId="{08EC405B-6C75-4F30-BB82-B03C99BC5D87}"/>
          </ac:spMkLst>
        </pc:spChg>
        <pc:spChg chg="add">
          <ac:chgData name="Inês Baião" userId="6040e06d-bc76-4435-b602-e14b39f39b89" providerId="ADAL" clId="{8F49CE37-AE6B-4C3A-8171-2FC00D240A4D}" dt="2025-11-26T11:59:12.589" v="12"/>
          <ac:spMkLst>
            <pc:docMk/>
            <pc:sldMk cId="2847215003" sldId="281"/>
            <ac:spMk id="13" creationId="{865A4676-741F-456C-AF63-EBF3C839C5C0}"/>
          </ac:spMkLst>
        </pc:spChg>
        <pc:picChg chg="del">
          <ac:chgData name="Inês Baião" userId="6040e06d-bc76-4435-b602-e14b39f39b89" providerId="ADAL" clId="{8F49CE37-AE6B-4C3A-8171-2FC00D240A4D}" dt="2025-11-26T11:58:41.045" v="8" actId="478"/>
          <ac:picMkLst>
            <pc:docMk/>
            <pc:sldMk cId="2847215003" sldId="281"/>
            <ac:picMk id="6" creationId="{1E7C9A95-019E-B94D-95DC-1DB24CC5BE9D}"/>
          </ac:picMkLst>
        </pc:picChg>
      </pc:sldChg>
      <pc:sldChg chg="addSp modSp">
        <pc:chgData name="Inês Baião" userId="6040e06d-bc76-4435-b602-e14b39f39b89" providerId="ADAL" clId="{8F49CE37-AE6B-4C3A-8171-2FC00D240A4D}" dt="2025-11-26T12:02:41.452" v="40" actId="1076"/>
        <pc:sldMkLst>
          <pc:docMk/>
          <pc:sldMk cId="0" sldId="295"/>
        </pc:sldMkLst>
        <pc:spChg chg="add mod">
          <ac:chgData name="Inês Baião" userId="6040e06d-bc76-4435-b602-e14b39f39b89" providerId="ADAL" clId="{8F49CE37-AE6B-4C3A-8171-2FC00D240A4D}" dt="2025-11-26T12:02:22.828" v="36" actId="1076"/>
          <ac:spMkLst>
            <pc:docMk/>
            <pc:sldMk cId="0" sldId="295"/>
            <ac:spMk id="2" creationId="{DD43FBAE-03F6-4103-AEDD-83EFEF18C424}"/>
          </ac:spMkLst>
        </pc:spChg>
        <pc:spChg chg="mod">
          <ac:chgData name="Inês Baião" userId="6040e06d-bc76-4435-b602-e14b39f39b89" providerId="ADAL" clId="{8F49CE37-AE6B-4C3A-8171-2FC00D240A4D}" dt="2025-11-26T12:02:06.959" v="33" actId="207"/>
          <ac:spMkLst>
            <pc:docMk/>
            <pc:sldMk cId="0" sldId="295"/>
            <ac:spMk id="4" creationId="{00000000-0000-0000-0000-000000000000}"/>
          </ac:spMkLst>
        </pc:spChg>
        <pc:spChg chg="mod ord">
          <ac:chgData name="Inês Baião" userId="6040e06d-bc76-4435-b602-e14b39f39b89" providerId="ADAL" clId="{8F49CE37-AE6B-4C3A-8171-2FC00D240A4D}" dt="2025-11-26T12:02:33.008" v="38" actId="1076"/>
          <ac:spMkLst>
            <pc:docMk/>
            <pc:sldMk cId="0" sldId="295"/>
            <ac:spMk id="7" creationId="{DCF108B0-E2C2-437C-B266-6ACE77477003}"/>
          </ac:spMkLst>
        </pc:spChg>
        <pc:spChg chg="mod">
          <ac:chgData name="Inês Baião" userId="6040e06d-bc76-4435-b602-e14b39f39b89" providerId="ADAL" clId="{8F49CE37-AE6B-4C3A-8171-2FC00D240A4D}" dt="2025-11-26T12:01:55.250" v="30" actId="1076"/>
          <ac:spMkLst>
            <pc:docMk/>
            <pc:sldMk cId="0" sldId="295"/>
            <ac:spMk id="8" creationId="{6854C60E-84B5-4F0D-80D8-A420ED39F7AB}"/>
          </ac:spMkLst>
        </pc:spChg>
        <pc:spChg chg="add mod">
          <ac:chgData name="Inês Baião" userId="6040e06d-bc76-4435-b602-e14b39f39b89" providerId="ADAL" clId="{8F49CE37-AE6B-4C3A-8171-2FC00D240A4D}" dt="2025-11-26T12:02:41.452" v="40" actId="1076"/>
          <ac:spMkLst>
            <pc:docMk/>
            <pc:sldMk cId="0" sldId="295"/>
            <ac:spMk id="9" creationId="{FB6194C2-DFAE-4D20-B949-6CEAFB47F081}"/>
          </ac:spMkLst>
        </pc:spChg>
        <pc:picChg chg="mod">
          <ac:chgData name="Inês Baião" userId="6040e06d-bc76-4435-b602-e14b39f39b89" providerId="ADAL" clId="{8F49CE37-AE6B-4C3A-8171-2FC00D240A4D}" dt="2025-11-26T12:02:15.943" v="35" actId="1076"/>
          <ac:picMkLst>
            <pc:docMk/>
            <pc:sldMk cId="0" sldId="295"/>
            <ac:picMk id="16386" creationId="{00000000-0000-0000-0000-000000000000}"/>
          </ac:picMkLst>
        </pc:picChg>
        <pc:picChg chg="mod">
          <ac:chgData name="Inês Baião" userId="6040e06d-bc76-4435-b602-e14b39f39b89" providerId="ADAL" clId="{8F49CE37-AE6B-4C3A-8171-2FC00D240A4D}" dt="2025-11-26T12:02:39.230" v="39" actId="1076"/>
          <ac:picMkLst>
            <pc:docMk/>
            <pc:sldMk cId="0" sldId="295"/>
            <ac:picMk id="16388" creationId="{00000000-0000-0000-0000-000000000000}"/>
          </ac:picMkLst>
        </pc:picChg>
      </pc:sldChg>
      <pc:sldChg chg="modSp">
        <pc:chgData name="Inês Baião" userId="6040e06d-bc76-4435-b602-e14b39f39b89" providerId="ADAL" clId="{8F49CE37-AE6B-4C3A-8171-2FC00D240A4D}" dt="2025-11-26T12:04:55.837" v="68" actId="1076"/>
        <pc:sldMkLst>
          <pc:docMk/>
          <pc:sldMk cId="0" sldId="296"/>
        </pc:sldMkLst>
        <pc:spChg chg="mod">
          <ac:chgData name="Inês Baião" userId="6040e06d-bc76-4435-b602-e14b39f39b89" providerId="ADAL" clId="{8F49CE37-AE6B-4C3A-8171-2FC00D240A4D}" dt="2025-11-26T12:04:43.939" v="65" actId="2710"/>
          <ac:spMkLst>
            <pc:docMk/>
            <pc:sldMk cId="0" sldId="296"/>
            <ac:spMk id="2" creationId="{AF995242-1BAB-41DD-BA20-360830E36674}"/>
          </ac:spMkLst>
        </pc:spChg>
        <pc:spChg chg="mod">
          <ac:chgData name="Inês Baião" userId="6040e06d-bc76-4435-b602-e14b39f39b89" providerId="ADAL" clId="{8F49CE37-AE6B-4C3A-8171-2FC00D240A4D}" dt="2025-11-26T12:04:36.071" v="62" actId="207"/>
          <ac:spMkLst>
            <pc:docMk/>
            <pc:sldMk cId="0" sldId="296"/>
            <ac:spMk id="5" creationId="{00000000-0000-0000-0000-000000000000}"/>
          </ac:spMkLst>
        </pc:spChg>
        <pc:spChg chg="mod">
          <ac:chgData name="Inês Baião" userId="6040e06d-bc76-4435-b602-e14b39f39b89" providerId="ADAL" clId="{8F49CE37-AE6B-4C3A-8171-2FC00D240A4D}" dt="2025-11-26T12:04:50.284" v="66" actId="1076"/>
          <ac:spMkLst>
            <pc:docMk/>
            <pc:sldMk cId="0" sldId="296"/>
            <ac:spMk id="7" creationId="{AF995242-1BAB-41DD-BA20-360830E36674}"/>
          </ac:spMkLst>
        </pc:spChg>
        <pc:spChg chg="mod">
          <ac:chgData name="Inês Baião" userId="6040e06d-bc76-4435-b602-e14b39f39b89" providerId="ADAL" clId="{8F49CE37-AE6B-4C3A-8171-2FC00D240A4D}" dt="2025-11-26T12:04:55.837" v="68" actId="1076"/>
          <ac:spMkLst>
            <pc:docMk/>
            <pc:sldMk cId="0" sldId="296"/>
            <ac:spMk id="9" creationId="{00000000-0000-0000-0000-000000000000}"/>
          </ac:spMkLst>
        </pc:spChg>
        <pc:picChg chg="mod">
          <ac:chgData name="Inês Baião" userId="6040e06d-bc76-4435-b602-e14b39f39b89" providerId="ADAL" clId="{8F49CE37-AE6B-4C3A-8171-2FC00D240A4D}" dt="2025-11-26T12:04:53.648" v="67" actId="1076"/>
          <ac:picMkLst>
            <pc:docMk/>
            <pc:sldMk cId="0" sldId="296"/>
            <ac:picMk id="6" creationId="{00000000-0000-0000-0000-000000000000}"/>
          </ac:picMkLst>
        </pc:picChg>
      </pc:sldChg>
      <pc:sldChg chg="modSp">
        <pc:chgData name="Inês Baião" userId="6040e06d-bc76-4435-b602-e14b39f39b89" providerId="ADAL" clId="{8F49CE37-AE6B-4C3A-8171-2FC00D240A4D}" dt="2025-11-26T12:06:24.796" v="90" actId="1076"/>
        <pc:sldMkLst>
          <pc:docMk/>
          <pc:sldMk cId="0" sldId="298"/>
        </pc:sldMkLst>
        <pc:spChg chg="mod">
          <ac:chgData name="Inês Baião" userId="6040e06d-bc76-4435-b602-e14b39f39b89" providerId="ADAL" clId="{8F49CE37-AE6B-4C3A-8171-2FC00D240A4D}" dt="2025-11-26T12:05:42.606" v="78" actId="207"/>
          <ac:spMkLst>
            <pc:docMk/>
            <pc:sldMk cId="0" sldId="298"/>
            <ac:spMk id="2" creationId="{3692526E-0A62-4271-81BF-39349923F37B}"/>
          </ac:spMkLst>
        </pc:spChg>
        <pc:spChg chg="mod">
          <ac:chgData name="Inês Baião" userId="6040e06d-bc76-4435-b602-e14b39f39b89" providerId="ADAL" clId="{8F49CE37-AE6B-4C3A-8171-2FC00D240A4D}" dt="2025-11-26T12:06:24.796" v="90" actId="1076"/>
          <ac:spMkLst>
            <pc:docMk/>
            <pc:sldMk cId="0" sldId="298"/>
            <ac:spMk id="3" creationId="{F108A090-E161-4164-8818-CA8333D0C63C}"/>
          </ac:spMkLst>
        </pc:spChg>
        <pc:spChg chg="mod">
          <ac:chgData name="Inês Baião" userId="6040e06d-bc76-4435-b602-e14b39f39b89" providerId="ADAL" clId="{8F49CE37-AE6B-4C3A-8171-2FC00D240A4D}" dt="2025-11-26T12:05:52.657" v="83" actId="207"/>
          <ac:spMkLst>
            <pc:docMk/>
            <pc:sldMk cId="0" sldId="298"/>
            <ac:spMk id="8" creationId="{AF995242-1BAB-41DD-BA20-360830E36674}"/>
          </ac:spMkLst>
        </pc:spChg>
        <pc:spChg chg="mod">
          <ac:chgData name="Inês Baião" userId="6040e06d-bc76-4435-b602-e14b39f39b89" providerId="ADAL" clId="{8F49CE37-AE6B-4C3A-8171-2FC00D240A4D}" dt="2025-11-26T12:06:17.914" v="89" actId="1076"/>
          <ac:spMkLst>
            <pc:docMk/>
            <pc:sldMk cId="0" sldId="298"/>
            <ac:spMk id="9" creationId="{00000000-0000-0000-0000-000000000000}"/>
          </ac:spMkLst>
        </pc:spChg>
        <pc:picChg chg="mod ord">
          <ac:chgData name="Inês Baião" userId="6040e06d-bc76-4435-b602-e14b39f39b89" providerId="ADAL" clId="{8F49CE37-AE6B-4C3A-8171-2FC00D240A4D}" dt="2025-11-26T12:06:12.150" v="88" actId="167"/>
          <ac:picMkLst>
            <pc:docMk/>
            <pc:sldMk cId="0" sldId="298"/>
            <ac:picMk id="14338" creationId="{00000000-0000-0000-0000-000000000000}"/>
          </ac:picMkLst>
        </pc:picChg>
      </pc:sldChg>
      <pc:sldChg chg="modSp">
        <pc:chgData name="Inês Baião" userId="6040e06d-bc76-4435-b602-e14b39f39b89" providerId="ADAL" clId="{8F49CE37-AE6B-4C3A-8171-2FC00D240A4D}" dt="2025-11-26T12:07:24.282" v="105" actId="1076"/>
        <pc:sldMkLst>
          <pc:docMk/>
          <pc:sldMk cId="2333107967" sldId="303"/>
        </pc:sldMkLst>
        <pc:spChg chg="mod">
          <ac:chgData name="Inês Baião" userId="6040e06d-bc76-4435-b602-e14b39f39b89" providerId="ADAL" clId="{8F49CE37-AE6B-4C3A-8171-2FC00D240A4D}" dt="2025-11-26T12:07:21.971" v="104" actId="207"/>
          <ac:spMkLst>
            <pc:docMk/>
            <pc:sldMk cId="2333107967" sldId="303"/>
            <ac:spMk id="5" creationId="{00000000-0000-0000-0000-000000000000}"/>
          </ac:spMkLst>
        </pc:spChg>
        <pc:picChg chg="mod">
          <ac:chgData name="Inês Baião" userId="6040e06d-bc76-4435-b602-e14b39f39b89" providerId="ADAL" clId="{8F49CE37-AE6B-4C3A-8171-2FC00D240A4D}" dt="2025-11-26T12:07:24.282" v="105" actId="1076"/>
          <ac:picMkLst>
            <pc:docMk/>
            <pc:sldMk cId="2333107967" sldId="303"/>
            <ac:picMk id="1027" creationId="{00000000-0000-0000-0000-000000000000}"/>
          </ac:picMkLst>
        </pc:picChg>
      </pc:sldChg>
      <pc:sldChg chg="addSp delSp modSp">
        <pc:chgData name="Inês Baião" userId="6040e06d-bc76-4435-b602-e14b39f39b89" providerId="ADAL" clId="{8F49CE37-AE6B-4C3A-8171-2FC00D240A4D}" dt="2025-11-26T12:04:23.308" v="60" actId="166"/>
        <pc:sldMkLst>
          <pc:docMk/>
          <pc:sldMk cId="0" sldId="308"/>
        </pc:sldMkLst>
        <pc:spChg chg="add del mod">
          <ac:chgData name="Inês Baião" userId="6040e06d-bc76-4435-b602-e14b39f39b89" providerId="ADAL" clId="{8F49CE37-AE6B-4C3A-8171-2FC00D240A4D}" dt="2025-11-26T12:03:04.332" v="43" actId="478"/>
          <ac:spMkLst>
            <pc:docMk/>
            <pc:sldMk cId="0" sldId="308"/>
            <ac:spMk id="3" creationId="{38423671-DA08-4EB8-BC1C-B1EFED9B983D}"/>
          </ac:spMkLst>
        </pc:spChg>
        <pc:spChg chg="del">
          <ac:chgData name="Inês Baião" userId="6040e06d-bc76-4435-b602-e14b39f39b89" providerId="ADAL" clId="{8F49CE37-AE6B-4C3A-8171-2FC00D240A4D}" dt="2025-11-26T12:03:02.284" v="42" actId="478"/>
          <ac:spMkLst>
            <pc:docMk/>
            <pc:sldMk cId="0" sldId="308"/>
            <ac:spMk id="4" creationId="{00000000-0000-0000-0000-000000000000}"/>
          </ac:spMkLst>
        </pc:spChg>
        <pc:spChg chg="mod ord">
          <ac:chgData name="Inês Baião" userId="6040e06d-bc76-4435-b602-e14b39f39b89" providerId="ADAL" clId="{8F49CE37-AE6B-4C3A-8171-2FC00D240A4D}" dt="2025-11-26T12:04:23.308" v="60" actId="166"/>
          <ac:spMkLst>
            <pc:docMk/>
            <pc:sldMk cId="0" sldId="308"/>
            <ac:spMk id="7" creationId="{DCF108B0-E2C2-437C-B266-6ACE77477003}"/>
          </ac:spMkLst>
        </pc:spChg>
        <pc:spChg chg="mod ord">
          <ac:chgData name="Inês Baião" userId="6040e06d-bc76-4435-b602-e14b39f39b89" providerId="ADAL" clId="{8F49CE37-AE6B-4C3A-8171-2FC00D240A4D}" dt="2025-11-26T12:04:18.640" v="59" actId="1076"/>
          <ac:spMkLst>
            <pc:docMk/>
            <pc:sldMk cId="0" sldId="308"/>
            <ac:spMk id="8" creationId="{6854C60E-84B5-4F0D-80D8-A420ED39F7AB}"/>
          </ac:spMkLst>
        </pc:spChg>
        <pc:spChg chg="mod">
          <ac:chgData name="Inês Baião" userId="6040e06d-bc76-4435-b602-e14b39f39b89" providerId="ADAL" clId="{8F49CE37-AE6B-4C3A-8171-2FC00D240A4D}" dt="2025-11-26T12:03:54.256" v="54" actId="1076"/>
          <ac:spMkLst>
            <pc:docMk/>
            <pc:sldMk cId="0" sldId="308"/>
            <ac:spMk id="11" creationId="{00000000-0000-0000-0000-000000000000}"/>
          </ac:spMkLst>
        </pc:spChg>
        <pc:spChg chg="add">
          <ac:chgData name="Inês Baião" userId="6040e06d-bc76-4435-b602-e14b39f39b89" providerId="ADAL" clId="{8F49CE37-AE6B-4C3A-8171-2FC00D240A4D}" dt="2025-11-26T12:02:59.939" v="41"/>
          <ac:spMkLst>
            <pc:docMk/>
            <pc:sldMk cId="0" sldId="308"/>
            <ac:spMk id="12" creationId="{923A95F0-7BD1-45C4-91F0-BF008DCD2F0C}"/>
          </ac:spMkLst>
        </pc:spChg>
        <pc:spChg chg="mod">
          <ac:chgData name="Inês Baião" userId="6040e06d-bc76-4435-b602-e14b39f39b89" providerId="ADAL" clId="{8F49CE37-AE6B-4C3A-8171-2FC00D240A4D}" dt="2025-11-26T12:03:49.080" v="53" actId="1076"/>
          <ac:spMkLst>
            <pc:docMk/>
            <pc:sldMk cId="0" sldId="308"/>
            <ac:spMk id="13" creationId="{00000000-0000-0000-0000-000000000000}"/>
          </ac:spMkLst>
        </pc:spChg>
        <pc:picChg chg="mod">
          <ac:chgData name="Inês Baião" userId="6040e06d-bc76-4435-b602-e14b39f39b89" providerId="ADAL" clId="{8F49CE37-AE6B-4C3A-8171-2FC00D240A4D}" dt="2025-11-26T12:03:20.786" v="48" actId="1076"/>
          <ac:picMkLst>
            <pc:docMk/>
            <pc:sldMk cId="0" sldId="308"/>
            <ac:picMk id="9" creationId="{00000000-0000-0000-0000-000000000000}"/>
          </ac:picMkLst>
        </pc:picChg>
        <pc:picChg chg="mod">
          <ac:chgData name="Inês Baião" userId="6040e06d-bc76-4435-b602-e14b39f39b89" providerId="ADAL" clId="{8F49CE37-AE6B-4C3A-8171-2FC00D240A4D}" dt="2025-11-26T12:03:40.980" v="52" actId="1076"/>
          <ac:picMkLst>
            <pc:docMk/>
            <pc:sldMk cId="0" sldId="308"/>
            <ac:picMk id="10" creationId="{00000000-0000-0000-0000-000000000000}"/>
          </ac:picMkLst>
        </pc:picChg>
      </pc:sldChg>
      <pc:sldChg chg="delSp modSp">
        <pc:chgData name="Inês Baião" userId="6040e06d-bc76-4435-b602-e14b39f39b89" providerId="ADAL" clId="{8F49CE37-AE6B-4C3A-8171-2FC00D240A4D}" dt="2025-11-26T12:05:25.981" v="76" actId="478"/>
        <pc:sldMkLst>
          <pc:docMk/>
          <pc:sldMk cId="0" sldId="309"/>
        </pc:sldMkLst>
        <pc:spChg chg="mod">
          <ac:chgData name="Inês Baião" userId="6040e06d-bc76-4435-b602-e14b39f39b89" providerId="ADAL" clId="{8F49CE37-AE6B-4C3A-8171-2FC00D240A4D}" dt="2025-11-26T12:05:13.544" v="72" actId="1076"/>
          <ac:spMkLst>
            <pc:docMk/>
            <pc:sldMk cId="0" sldId="309"/>
            <ac:spMk id="2" creationId="{AF995242-1BAB-41DD-BA20-360830E36674}"/>
          </ac:spMkLst>
        </pc:spChg>
        <pc:spChg chg="mod">
          <ac:chgData name="Inês Baião" userId="6040e06d-bc76-4435-b602-e14b39f39b89" providerId="ADAL" clId="{8F49CE37-AE6B-4C3A-8171-2FC00D240A4D}" dt="2025-11-26T12:05:06.271" v="70" actId="207"/>
          <ac:spMkLst>
            <pc:docMk/>
            <pc:sldMk cId="0" sldId="309"/>
            <ac:spMk id="5" creationId="{00000000-0000-0000-0000-000000000000}"/>
          </ac:spMkLst>
        </pc:spChg>
        <pc:spChg chg="mod">
          <ac:chgData name="Inês Baião" userId="6040e06d-bc76-4435-b602-e14b39f39b89" providerId="ADAL" clId="{8F49CE37-AE6B-4C3A-8171-2FC00D240A4D}" dt="2025-11-26T12:05:19.346" v="74" actId="2710"/>
          <ac:spMkLst>
            <pc:docMk/>
            <pc:sldMk cId="0" sldId="309"/>
            <ac:spMk id="7" creationId="{AF995242-1BAB-41DD-BA20-360830E36674}"/>
          </ac:spMkLst>
        </pc:spChg>
        <pc:spChg chg="del">
          <ac:chgData name="Inês Baião" userId="6040e06d-bc76-4435-b602-e14b39f39b89" providerId="ADAL" clId="{8F49CE37-AE6B-4C3A-8171-2FC00D240A4D}" dt="2025-11-26T12:05:25.981" v="76" actId="478"/>
          <ac:spMkLst>
            <pc:docMk/>
            <pc:sldMk cId="0" sldId="309"/>
            <ac:spMk id="9" creationId="{00000000-0000-0000-0000-000000000000}"/>
          </ac:spMkLst>
        </pc:spChg>
        <pc:picChg chg="mod">
          <ac:chgData name="Inês Baião" userId="6040e06d-bc76-4435-b602-e14b39f39b89" providerId="ADAL" clId="{8F49CE37-AE6B-4C3A-8171-2FC00D240A4D}" dt="2025-11-26T12:05:22.907" v="75" actId="1076"/>
          <ac:picMkLst>
            <pc:docMk/>
            <pc:sldMk cId="0" sldId="309"/>
            <ac:picMk id="10" creationId="{00000000-0000-0000-0000-000000000000}"/>
          </ac:picMkLst>
        </pc:picChg>
      </pc:sldChg>
      <pc:sldChg chg="modSp">
        <pc:chgData name="Inês Baião" userId="6040e06d-bc76-4435-b602-e14b39f39b89" providerId="ADAL" clId="{8F49CE37-AE6B-4C3A-8171-2FC00D240A4D}" dt="2025-11-26T12:07:13.405" v="102" actId="1076"/>
        <pc:sldMkLst>
          <pc:docMk/>
          <pc:sldMk cId="0" sldId="310"/>
        </pc:sldMkLst>
        <pc:spChg chg="mod">
          <ac:chgData name="Inês Baião" userId="6040e06d-bc76-4435-b602-e14b39f39b89" providerId="ADAL" clId="{8F49CE37-AE6B-4C3A-8171-2FC00D240A4D}" dt="2025-11-26T12:06:42.931" v="92" actId="207"/>
          <ac:spMkLst>
            <pc:docMk/>
            <pc:sldMk cId="0" sldId="310"/>
            <ac:spMk id="2" creationId="{3692526E-0A62-4271-81BF-39349923F37B}"/>
          </ac:spMkLst>
        </pc:spChg>
        <pc:spChg chg="mod">
          <ac:chgData name="Inês Baião" userId="6040e06d-bc76-4435-b602-e14b39f39b89" providerId="ADAL" clId="{8F49CE37-AE6B-4C3A-8171-2FC00D240A4D}" dt="2025-11-26T12:07:09.398" v="101" actId="20577"/>
          <ac:spMkLst>
            <pc:docMk/>
            <pc:sldMk cId="0" sldId="310"/>
            <ac:spMk id="3" creationId="{F108A090-E161-4164-8818-CA8333D0C63C}"/>
          </ac:spMkLst>
        </pc:spChg>
        <pc:spChg chg="mod">
          <ac:chgData name="Inês Baião" userId="6040e06d-bc76-4435-b602-e14b39f39b89" providerId="ADAL" clId="{8F49CE37-AE6B-4C3A-8171-2FC00D240A4D}" dt="2025-11-26T12:06:52.460" v="95" actId="2710"/>
          <ac:spMkLst>
            <pc:docMk/>
            <pc:sldMk cId="0" sldId="310"/>
            <ac:spMk id="8" creationId="{AF995242-1BAB-41DD-BA20-360830E36674}"/>
          </ac:spMkLst>
        </pc:spChg>
        <pc:picChg chg="mod">
          <ac:chgData name="Inês Baião" userId="6040e06d-bc76-4435-b602-e14b39f39b89" providerId="ADAL" clId="{8F49CE37-AE6B-4C3A-8171-2FC00D240A4D}" dt="2025-11-26T12:07:13.405" v="102" actId="1076"/>
          <ac:picMkLst>
            <pc:docMk/>
            <pc:sldMk cId="0" sldId="310"/>
            <ac:picMk id="11" creationId="{00000000-0000-0000-0000-000000000000}"/>
          </ac:picMkLst>
        </pc:picChg>
      </pc:sldChg>
      <pc:sldChg chg="addSp delSp modSp">
        <pc:chgData name="Inês Baião" userId="6040e06d-bc76-4435-b602-e14b39f39b89" providerId="ADAL" clId="{8F49CE37-AE6B-4C3A-8171-2FC00D240A4D}" dt="2025-11-26T12:08:25.668" v="114" actId="1076"/>
        <pc:sldMkLst>
          <pc:docMk/>
          <pc:sldMk cId="4261947145" sldId="311"/>
        </pc:sldMkLst>
        <pc:spChg chg="del">
          <ac:chgData name="Inês Baião" userId="6040e06d-bc76-4435-b602-e14b39f39b89" providerId="ADAL" clId="{8F49CE37-AE6B-4C3A-8171-2FC00D240A4D}" dt="2025-11-26T12:08:10.440" v="110" actId="478"/>
          <ac:spMkLst>
            <pc:docMk/>
            <pc:sldMk cId="4261947145" sldId="311"/>
            <ac:spMk id="2" creationId="{CC6BD87F-7DAE-499C-AC7F-51967B1B0789}"/>
          </ac:spMkLst>
        </pc:spChg>
        <pc:spChg chg="mod">
          <ac:chgData name="Inês Baião" userId="6040e06d-bc76-4435-b602-e14b39f39b89" providerId="ADAL" clId="{8F49CE37-AE6B-4C3A-8171-2FC00D240A4D}" dt="2025-11-26T12:08:25.668" v="114" actId="1076"/>
          <ac:spMkLst>
            <pc:docMk/>
            <pc:sldMk cId="4261947145" sldId="311"/>
            <ac:spMk id="5" creationId="{BB27FFED-D5AE-4009-BBC4-7D0C8880976F}"/>
          </ac:spMkLst>
        </pc:spChg>
        <pc:spChg chg="add">
          <ac:chgData name="Inês Baião" userId="6040e06d-bc76-4435-b602-e14b39f39b89" providerId="ADAL" clId="{8F49CE37-AE6B-4C3A-8171-2FC00D240A4D}" dt="2025-11-26T12:08:11.167" v="111"/>
          <ac:spMkLst>
            <pc:docMk/>
            <pc:sldMk cId="4261947145" sldId="311"/>
            <ac:spMk id="6" creationId="{F0B56B42-56AF-4777-BB7C-5049400AF191}"/>
          </ac:spMkLst>
        </pc:spChg>
        <pc:spChg chg="mod">
          <ac:chgData name="Inês Baião" userId="6040e06d-bc76-4435-b602-e14b39f39b89" providerId="ADAL" clId="{8F49CE37-AE6B-4C3A-8171-2FC00D240A4D}" dt="2025-11-26T12:08:14.472" v="112" actId="1076"/>
          <ac:spMkLst>
            <pc:docMk/>
            <pc:sldMk cId="4261947145" sldId="311"/>
            <ac:spMk id="10" creationId="{1263307F-8EE9-4E35-845C-D1FA1AD9D18D}"/>
          </ac:spMkLst>
        </pc:spChg>
        <pc:picChg chg="mod">
          <ac:chgData name="Inês Baião" userId="6040e06d-bc76-4435-b602-e14b39f39b89" providerId="ADAL" clId="{8F49CE37-AE6B-4C3A-8171-2FC00D240A4D}" dt="2025-11-26T12:08:17.848" v="113" actId="1076"/>
          <ac:picMkLst>
            <pc:docMk/>
            <pc:sldMk cId="4261947145" sldId="311"/>
            <ac:picMk id="37890" creationId="{00000000-0000-0000-0000-000000000000}"/>
          </ac:picMkLst>
        </pc:picChg>
      </pc:sldChg>
      <pc:sldChg chg="modSp">
        <pc:chgData name="Inês Baião" userId="6040e06d-bc76-4435-b602-e14b39f39b89" providerId="ADAL" clId="{8F49CE37-AE6B-4C3A-8171-2FC00D240A4D}" dt="2025-11-26T12:08:01.486" v="109" actId="207"/>
        <pc:sldMkLst>
          <pc:docMk/>
          <pc:sldMk cId="4261947145" sldId="312"/>
        </pc:sldMkLst>
        <pc:spChg chg="mod">
          <ac:chgData name="Inês Baião" userId="6040e06d-bc76-4435-b602-e14b39f39b89" providerId="ADAL" clId="{8F49CE37-AE6B-4C3A-8171-2FC00D240A4D}" dt="2025-11-26T12:08:01.486" v="109" actId="207"/>
          <ac:spMkLst>
            <pc:docMk/>
            <pc:sldMk cId="4261947145" sldId="312"/>
            <ac:spMk id="2" creationId="{CC6BD87F-7DAE-499C-AC7F-51967B1B0789}"/>
          </ac:spMkLst>
        </pc:spChg>
        <pc:spChg chg="mod">
          <ac:chgData name="Inês Baião" userId="6040e06d-bc76-4435-b602-e14b39f39b89" providerId="ADAL" clId="{8F49CE37-AE6B-4C3A-8171-2FC00D240A4D}" dt="2025-11-26T12:07:54.968" v="108" actId="2710"/>
          <ac:spMkLst>
            <pc:docMk/>
            <pc:sldMk cId="4261947145" sldId="312"/>
            <ac:spMk id="10" creationId="{1263307F-8EE9-4E35-845C-D1FA1AD9D18D}"/>
          </ac:spMkLst>
        </pc:spChg>
      </pc:sldChg>
      <pc:sldChg chg="modSp">
        <pc:chgData name="Inês Baião" userId="6040e06d-bc76-4435-b602-e14b39f39b89" providerId="ADAL" clId="{8F49CE37-AE6B-4C3A-8171-2FC00D240A4D}" dt="2025-11-26T12:08:42.580" v="118" actId="1076"/>
        <pc:sldMkLst>
          <pc:docMk/>
          <pc:sldMk cId="4261947145" sldId="313"/>
        </pc:sldMkLst>
        <pc:spChg chg="mod">
          <ac:chgData name="Inês Baião" userId="6040e06d-bc76-4435-b602-e14b39f39b89" providerId="ADAL" clId="{8F49CE37-AE6B-4C3A-8171-2FC00D240A4D}" dt="2025-11-26T12:08:38.200" v="116" actId="207"/>
          <ac:spMkLst>
            <pc:docMk/>
            <pc:sldMk cId="4261947145" sldId="313"/>
            <ac:spMk id="2" creationId="{CC6BD87F-7DAE-499C-AC7F-51967B1B0789}"/>
          </ac:spMkLst>
        </pc:spChg>
        <pc:spChg chg="mod">
          <ac:chgData name="Inês Baião" userId="6040e06d-bc76-4435-b602-e14b39f39b89" providerId="ADAL" clId="{8F49CE37-AE6B-4C3A-8171-2FC00D240A4D}" dt="2025-11-26T12:08:40.662" v="117" actId="1076"/>
          <ac:spMkLst>
            <pc:docMk/>
            <pc:sldMk cId="4261947145" sldId="313"/>
            <ac:spMk id="8" creationId="{00000000-0000-0000-0000-000000000000}"/>
          </ac:spMkLst>
        </pc:spChg>
        <pc:picChg chg="mod">
          <ac:chgData name="Inês Baião" userId="6040e06d-bc76-4435-b602-e14b39f39b89" providerId="ADAL" clId="{8F49CE37-AE6B-4C3A-8171-2FC00D240A4D}" dt="2025-11-26T12:08:42.580" v="118" actId="1076"/>
          <ac:picMkLst>
            <pc:docMk/>
            <pc:sldMk cId="4261947145" sldId="313"/>
            <ac:picMk id="5" creationId="{00000000-0000-0000-0000-000000000000}"/>
          </ac:picMkLst>
        </pc:picChg>
      </pc:sldChg>
      <pc:sldChg chg="del">
        <pc:chgData name="Inês Baião" userId="6040e06d-bc76-4435-b602-e14b39f39b89" providerId="ADAL" clId="{8F49CE37-AE6B-4C3A-8171-2FC00D240A4D}" dt="2025-11-26T11:58:36.197" v="7" actId="2696"/>
        <pc:sldMkLst>
          <pc:docMk/>
          <pc:sldMk cId="2578165567" sldId="314"/>
        </pc:sldMkLst>
      </pc:sldChg>
      <pc:sldChg chg="modSp">
        <pc:chgData name="Inês Baião" userId="6040e06d-bc76-4435-b602-e14b39f39b89" providerId="ADAL" clId="{8F49CE37-AE6B-4C3A-8171-2FC00D240A4D}" dt="2025-11-26T12:00:47.463" v="16" actId="207"/>
        <pc:sldMkLst>
          <pc:docMk/>
          <pc:sldMk cId="0" sldId="315"/>
        </pc:sldMkLst>
        <pc:spChg chg="mod">
          <ac:chgData name="Inês Baião" userId="6040e06d-bc76-4435-b602-e14b39f39b89" providerId="ADAL" clId="{8F49CE37-AE6B-4C3A-8171-2FC00D240A4D}" dt="2025-11-26T12:00:47.463" v="16" actId="207"/>
          <ac:spMkLst>
            <pc:docMk/>
            <pc:sldMk cId="0" sldId="315"/>
            <ac:spMk id="7" creationId="{B45025A0-9C15-4D45-8163-F46CD6E4EB07}"/>
          </ac:spMkLst>
        </pc:spChg>
      </pc:sldChg>
      <pc:sldChg chg="add setBg">
        <pc:chgData name="Inês Baião" userId="6040e06d-bc76-4435-b602-e14b39f39b89" providerId="ADAL" clId="{8F49CE37-AE6B-4C3A-8171-2FC00D240A4D}" dt="2025-11-26T12:00:36.101" v="15"/>
        <pc:sldMkLst>
          <pc:docMk/>
          <pc:sldMk cId="322404410" sldId="316"/>
        </pc:sldMkLst>
      </pc:sldChg>
      <pc:sldMasterChg chg="setBg modSldLayout">
        <pc:chgData name="Inês Baião" userId="6040e06d-bc76-4435-b602-e14b39f39b89" providerId="ADAL" clId="{8F49CE37-AE6B-4C3A-8171-2FC00D240A4D}" dt="2025-11-26T11:58:08.925" v="2"/>
        <pc:sldMasterMkLst>
          <pc:docMk/>
          <pc:sldMasterMk cId="2496192823" sldId="2147483648"/>
        </pc:sldMasterMkLst>
        <pc:sldLayoutChg chg="setBg">
          <pc:chgData name="Inês Baião" userId="6040e06d-bc76-4435-b602-e14b39f39b89" providerId="ADAL" clId="{8F49CE37-AE6B-4C3A-8171-2FC00D240A4D}" dt="2025-11-26T11:58:08.925" v="2"/>
          <pc:sldLayoutMkLst>
            <pc:docMk/>
            <pc:sldMasterMk cId="2496192823" sldId="2147483648"/>
            <pc:sldLayoutMk cId="1190776432" sldId="2147483649"/>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2736219935" sldId="2147483650"/>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270583059" sldId="2147483651"/>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2232364486" sldId="2147483652"/>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680009205" sldId="2147483653"/>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379119338" sldId="2147483660"/>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2680419515" sldId="2147483661"/>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4166282925" sldId="2147483662"/>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2532736801" sldId="2147483663"/>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134183685" sldId="2147483664"/>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3861546844" sldId="2147483665"/>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1662123951" sldId="2147483666"/>
          </pc:sldLayoutMkLst>
        </pc:sldLayoutChg>
        <pc:sldLayoutChg chg="setBg">
          <pc:chgData name="Inês Baião" userId="6040e06d-bc76-4435-b602-e14b39f39b89" providerId="ADAL" clId="{8F49CE37-AE6B-4C3A-8171-2FC00D240A4D}" dt="2025-11-26T11:58:08.925" v="2"/>
          <pc:sldLayoutMkLst>
            <pc:docMk/>
            <pc:sldMasterMk cId="2496192823" sldId="2147483648"/>
            <pc:sldLayoutMk cId="1352061654" sldId="21474836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875092A2-7A28-4767-948A-3BF835E7F5FC}" type="datetimeFigureOut">
              <a:rPr lang="pt-PT" smtClean="0"/>
              <a:pPr/>
              <a:t>26/11/2025</a:t>
            </a:fld>
            <a:endParaRPr lang="pt-PT"/>
          </a:p>
        </p:txBody>
      </p:sp>
      <p:sp>
        <p:nvSpPr>
          <p:cNvPr id="4" name="Marcador de Posição do Rodapé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63A6A55D-DA9A-4297-AE66-03B901700027}" type="slidenum">
              <a:rPr lang="pt-PT" smtClean="0"/>
              <a:pPr/>
              <a:t>‹nº›</a:t>
            </a:fld>
            <a:endParaRPr lang="pt-P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4D5256B7-BD7E-425B-93E4-AA27D4785CEB}" type="datetimeFigureOut">
              <a:rPr lang="pt-PT" smtClean="0"/>
              <a:pPr/>
              <a:t>26/11/2025</a:t>
            </a:fld>
            <a:endParaRPr lang="pt-PT"/>
          </a:p>
        </p:txBody>
      </p:sp>
      <p:sp>
        <p:nvSpPr>
          <p:cNvPr id="4" name="Marcador de Posição da Imagem do Diapositivo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CE6A49F6-6BD7-490E-9F7B-86E276BCB2CA}"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CE6A49F6-6BD7-490E-9F7B-86E276BCB2CA}" type="slidenum">
              <a:rPr lang="pt-PT" smtClean="0"/>
              <a:pPr/>
              <a:t>13</a:t>
            </a:fld>
            <a:endParaRPr lang="pt-PT"/>
          </a:p>
        </p:txBody>
      </p:sp>
    </p:spTree>
    <p:extLst>
      <p:ext uri="{BB962C8B-B14F-4D97-AF65-F5344CB8AC3E}">
        <p14:creationId xmlns:p14="http://schemas.microsoft.com/office/powerpoint/2010/main" val="445533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ECD Capa Versão Simples">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C3231260-BD7A-6547-B2C4-627AAEAEF4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rgbClr val="30B7E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2">
                    <a:lumMod val="50000"/>
                  </a:schemeClr>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13" name="Imagem 12">
            <a:extLst>
              <a:ext uri="{FF2B5EF4-FFF2-40B4-BE49-F238E27FC236}">
                <a16:creationId xmlns:a16="http://schemas.microsoft.com/office/drawing/2014/main" id="{770FD801-99EC-F84E-B69F-4FFDFC989E66}"/>
              </a:ext>
            </a:extLst>
          </p:cNvPr>
          <p:cNvPicPr>
            <a:picLocks noChangeAspect="1"/>
          </p:cNvPicPr>
          <p:nvPr userDrawn="1"/>
        </p:nvPicPr>
        <p:blipFill>
          <a:blip r:embed="rId3"/>
          <a:stretch>
            <a:fillRect/>
          </a:stretch>
        </p:blipFill>
        <p:spPr>
          <a:xfrm>
            <a:off x="8857127" y="170050"/>
            <a:ext cx="3139887" cy="1513749"/>
          </a:xfrm>
          <a:prstGeom prst="rect">
            <a:avLst/>
          </a:prstGeom>
        </p:spPr>
      </p:pic>
    </p:spTree>
    <p:extLst>
      <p:ext uri="{BB962C8B-B14F-4D97-AF65-F5344CB8AC3E}">
        <p14:creationId xmlns:p14="http://schemas.microsoft.com/office/powerpoint/2010/main" val="119077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ECD Slide Duas Colunas">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4DA847E-DA18-A547-A0E2-C51CF676541D}"/>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B9D289F-6E5B-8540-BE70-E21A4ACD60BC}"/>
              </a:ext>
            </a:extLst>
          </p:cNvPr>
          <p:cNvSpPr>
            <a:spLocks noGrp="1"/>
          </p:cNvSpPr>
          <p:nvPr>
            <p:ph type="title" hasCustomPrompt="1"/>
          </p:nvPr>
        </p:nvSpPr>
        <p:spPr>
          <a:xfrm>
            <a:off x="838200" y="365125"/>
            <a:ext cx="7830671" cy="1325563"/>
          </a:xfrm>
        </p:spPr>
        <p:txBody>
          <a:bodyPr>
            <a:no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3" name="Marcador de Posição de Conteúdo 2">
            <a:extLst>
              <a:ext uri="{FF2B5EF4-FFF2-40B4-BE49-F238E27FC236}">
                <a16:creationId xmlns:a16="http://schemas.microsoft.com/office/drawing/2014/main" id="{078F5927-3425-A64B-B7DE-51FCD3008BF4}"/>
              </a:ext>
            </a:extLst>
          </p:cNvPr>
          <p:cNvSpPr>
            <a:spLocks noGrp="1"/>
          </p:cNvSpPr>
          <p:nvPr>
            <p:ph sz="half" idx="1" hasCustomPrompt="1"/>
          </p:nvPr>
        </p:nvSpPr>
        <p:spPr>
          <a:xfrm>
            <a:off x="838201" y="1825625"/>
            <a:ext cx="5006788" cy="4667250"/>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p>
          <a:p>
            <a:pPr lvl="0"/>
            <a:endParaRPr lang="pt-PT" dirty="0"/>
          </a:p>
          <a:p>
            <a:pPr lvl="0"/>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8" name="Marcador de Posição de Conteúdo 2">
            <a:extLst>
              <a:ext uri="{FF2B5EF4-FFF2-40B4-BE49-F238E27FC236}">
                <a16:creationId xmlns:a16="http://schemas.microsoft.com/office/drawing/2014/main" id="{613A0C7C-4395-7E42-A2D7-D8D8F1118B30}"/>
              </a:ext>
            </a:extLst>
          </p:cNvPr>
          <p:cNvSpPr>
            <a:spLocks noGrp="1"/>
          </p:cNvSpPr>
          <p:nvPr>
            <p:ph sz="half" idx="13" hasCustomPrompt="1"/>
          </p:nvPr>
        </p:nvSpPr>
        <p:spPr>
          <a:xfrm>
            <a:off x="6096000" y="1825624"/>
            <a:ext cx="4849906" cy="4667249"/>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9" name="Retângulo 8">
            <a:extLst>
              <a:ext uri="{FF2B5EF4-FFF2-40B4-BE49-F238E27FC236}">
                <a16:creationId xmlns:a16="http://schemas.microsoft.com/office/drawing/2014/main" id="{13D07C92-202A-6948-9804-64E0DAD9994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23236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ECD Slide com Tabela Simples">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641E2030-19B2-F948-A04F-995097C5701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39788" y="365125"/>
            <a:ext cx="8133883" cy="1325563"/>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PÁGINA COM TABELA</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6612" y="5035175"/>
            <a:ext cx="10512424" cy="1457700"/>
          </a:xfrm>
        </p:spPr>
        <p:txBody>
          <a:bodyPr>
            <a:normAutofit/>
          </a:bodyPr>
          <a:lstStyle>
            <a:lvl1pPr marL="0" indent="0" algn="just">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endParaRPr lang="pt-PT" dirty="0"/>
          </a:p>
        </p:txBody>
      </p:sp>
      <p:sp>
        <p:nvSpPr>
          <p:cNvPr id="13" name="Retângulo 12">
            <a:extLst>
              <a:ext uri="{FF2B5EF4-FFF2-40B4-BE49-F238E27FC236}">
                <a16:creationId xmlns:a16="http://schemas.microsoft.com/office/drawing/2014/main" id="{62C67916-C013-5847-82E7-3243CF936C3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680009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ECD Contra Capa V. Simples">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860AB48-A4F6-5348-835D-A3E2CA205CB8}"/>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2">
                    <a:lumMod val="50000"/>
                  </a:schemeClr>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pic>
        <p:nvPicPr>
          <p:cNvPr id="7" name="Imagem 6">
            <a:extLst>
              <a:ext uri="{FF2B5EF4-FFF2-40B4-BE49-F238E27FC236}">
                <a16:creationId xmlns:a16="http://schemas.microsoft.com/office/drawing/2014/main" id="{298B16BA-CBAD-C443-BEEE-FF45C304A106}"/>
              </a:ext>
            </a:extLst>
          </p:cNvPr>
          <p:cNvPicPr>
            <a:picLocks noChangeAspect="1"/>
          </p:cNvPicPr>
          <p:nvPr userDrawn="1"/>
        </p:nvPicPr>
        <p:blipFill>
          <a:blip r:embed="rId3"/>
          <a:stretch>
            <a:fillRect/>
          </a:stretch>
        </p:blipFill>
        <p:spPr>
          <a:xfrm>
            <a:off x="699244" y="170050"/>
            <a:ext cx="3139887" cy="1513749"/>
          </a:xfrm>
          <a:prstGeom prst="rect">
            <a:avLst/>
          </a:prstGeom>
        </p:spPr>
      </p:pic>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2">
                    <a:lumMod val="50000"/>
                  </a:schemeClr>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rgbClr val="2FB7E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063B669-14EB-B841-9923-8AEDFA5D33A5}"/>
              </a:ext>
            </a:extLst>
          </p:cNvPr>
          <p:cNvPicPr>
            <a:picLocks noChangeAspect="1"/>
          </p:cNvPicPr>
          <p:nvPr userDrawn="1"/>
        </p:nvPicPr>
        <p:blipFill>
          <a:blip r:embed="rId4"/>
          <a:stretch>
            <a:fillRect/>
          </a:stretch>
        </p:blipFill>
        <p:spPr>
          <a:xfrm>
            <a:off x="5462017" y="4566813"/>
            <a:ext cx="913256" cy="1168311"/>
          </a:xfrm>
          <a:prstGeom prst="rect">
            <a:avLst/>
          </a:prstGeom>
        </p:spPr>
      </p:pic>
    </p:spTree>
    <p:extLst>
      <p:ext uri="{BB962C8B-B14F-4D97-AF65-F5344CB8AC3E}">
        <p14:creationId xmlns:p14="http://schemas.microsoft.com/office/powerpoint/2010/main" val="1662123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ECD Contra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10FA998C-3705-2043-B275-4816671BE45A}"/>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Imagem 11">
            <a:extLst>
              <a:ext uri="{FF2B5EF4-FFF2-40B4-BE49-F238E27FC236}">
                <a16:creationId xmlns:a16="http://schemas.microsoft.com/office/drawing/2014/main" id="{4115499F-0B26-2A46-9679-34CEAC9394B5}"/>
              </a:ext>
            </a:extLst>
          </p:cNvPr>
          <p:cNvPicPr>
            <a:picLocks noChangeAspect="1"/>
          </p:cNvPicPr>
          <p:nvPr userDrawn="1"/>
        </p:nvPicPr>
        <p:blipFill>
          <a:blip r:embed="rId2"/>
          <a:stretch>
            <a:fillRect/>
          </a:stretch>
        </p:blipFill>
        <p:spPr>
          <a:xfrm>
            <a:off x="839788" y="330090"/>
            <a:ext cx="2841813" cy="1229221"/>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chemeClr val="bg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1"/>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1"/>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a:extLst>
              <a:ext uri="{FF2B5EF4-FFF2-40B4-BE49-F238E27FC236}">
                <a16:creationId xmlns:a16="http://schemas.microsoft.com/office/drawing/2014/main" id="{04125739-E6AA-354F-A790-788D7E75E52C}"/>
              </a:ext>
            </a:extLst>
          </p:cNvPr>
          <p:cNvPicPr>
            <a:picLocks noChangeAspect="1"/>
          </p:cNvPicPr>
          <p:nvPr userDrawn="1"/>
        </p:nvPicPr>
        <p:blipFill>
          <a:blip r:embed="rId3">
            <a:grayscl/>
          </a:blip>
          <a:stretch>
            <a:fillRect/>
          </a:stretch>
        </p:blipFill>
        <p:spPr>
          <a:xfrm rot="10800000">
            <a:off x="7044017" y="8965"/>
            <a:ext cx="5156200" cy="6858000"/>
          </a:xfrm>
          <a:prstGeom prst="rect">
            <a:avLst/>
          </a:prstGeom>
          <a:effectLst>
            <a:reflection endPos="0" dir="5400000" sy="-100000" algn="bl" rotWithShape="0"/>
          </a:effectLst>
        </p:spPr>
      </p:pic>
      <p:pic>
        <p:nvPicPr>
          <p:cNvPr id="5" name="Imagem 4">
            <a:extLst>
              <a:ext uri="{FF2B5EF4-FFF2-40B4-BE49-F238E27FC236}">
                <a16:creationId xmlns:a16="http://schemas.microsoft.com/office/drawing/2014/main" id="{C7CBD963-458E-8641-B624-D5D4067B6E70}"/>
              </a:ext>
            </a:extLst>
          </p:cNvPr>
          <p:cNvPicPr>
            <a:picLocks noChangeAspect="1"/>
          </p:cNvPicPr>
          <p:nvPr userDrawn="1"/>
        </p:nvPicPr>
        <p:blipFill>
          <a:blip r:embed="rId4"/>
          <a:stretch>
            <a:fillRect/>
          </a:stretch>
        </p:blipFill>
        <p:spPr>
          <a:xfrm>
            <a:off x="5447537" y="4560983"/>
            <a:ext cx="927346" cy="1186334"/>
          </a:xfrm>
          <a:prstGeom prst="rect">
            <a:avLst/>
          </a:prstGeom>
        </p:spPr>
      </p:pic>
    </p:spTree>
    <p:extLst>
      <p:ext uri="{BB962C8B-B14F-4D97-AF65-F5344CB8AC3E}">
        <p14:creationId xmlns:p14="http://schemas.microsoft.com/office/powerpoint/2010/main" val="13520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ECD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F50D12E-A738-D04D-AB96-ECAD6364B300}"/>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0">
            <a:extLst>
              <a:ext uri="{FF2B5EF4-FFF2-40B4-BE49-F238E27FC236}">
                <a16:creationId xmlns:a16="http://schemas.microsoft.com/office/drawing/2014/main" id="{C304BCCA-0489-A246-982E-A827EB05AB9B}"/>
              </a:ext>
            </a:extLst>
          </p:cNvPr>
          <p:cNvPicPr>
            <a:picLocks noChangeAspect="1"/>
          </p:cNvPicPr>
          <p:nvPr userDrawn="1"/>
        </p:nvPicPr>
        <p:blipFill>
          <a:blip r:embed="rId2"/>
          <a:stretch>
            <a:fillRect/>
          </a:stretch>
        </p:blipFill>
        <p:spPr>
          <a:xfrm>
            <a:off x="8999970" y="339055"/>
            <a:ext cx="2841813" cy="1229221"/>
          </a:xfrm>
          <a:prstGeom prst="rect">
            <a:avLst/>
          </a:prstGeom>
        </p:spPr>
      </p:pic>
      <p:pic>
        <p:nvPicPr>
          <p:cNvPr id="8" name="Imagem 7">
            <a:extLst>
              <a:ext uri="{FF2B5EF4-FFF2-40B4-BE49-F238E27FC236}">
                <a16:creationId xmlns:a16="http://schemas.microsoft.com/office/drawing/2014/main" id="{E051DE81-7E07-E64F-B968-E388F600A16D}"/>
              </a:ext>
            </a:extLst>
          </p:cNvPr>
          <p:cNvPicPr>
            <a:picLocks noChangeAspect="1"/>
          </p:cNvPicPr>
          <p:nvPr userDrawn="1"/>
        </p:nvPicPr>
        <p:blipFill>
          <a:blip r:embed="rId3">
            <a:grayscl/>
          </a:blip>
          <a:stretch>
            <a:fillRect/>
          </a:stretch>
        </p:blipFill>
        <p:spPr>
          <a:xfrm>
            <a:off x="0" y="0"/>
            <a:ext cx="51562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spTree>
    <p:extLst>
      <p:ext uri="{BB962C8B-B14F-4D97-AF65-F5344CB8AC3E}">
        <p14:creationId xmlns:p14="http://schemas.microsoft.com/office/powerpoint/2010/main" val="37911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ECD Capa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92917D0-02DE-5D4B-A6C7-B7E0EAFB88C9}"/>
              </a:ext>
            </a:extLst>
          </p:cNvPr>
          <p:cNvPicPr>
            <a:picLocks noChangeAspect="1"/>
          </p:cNvPicPr>
          <p:nvPr userDrawn="1"/>
        </p:nvPicPr>
        <p:blipFill rotWithShape="1">
          <a:blip r:embed="rId2">
            <a:alphaModFix/>
            <a:duotone>
              <a:prstClr val="black"/>
              <a:srgbClr val="37A3C8">
                <a:tint val="45000"/>
                <a:satMod val="400000"/>
              </a:srgbClr>
            </a:duotone>
            <a:extLst>
              <a:ext uri="{BEBA8EAE-BF5A-486C-A8C5-ECC9F3942E4B}">
                <a14:imgProps xmlns:a14="http://schemas.microsoft.com/office/drawing/2010/main">
                  <a14:imgLayer r:embed="rId3">
                    <a14:imgEffect>
                      <a14:colorTemperature colorTemp="2664"/>
                    </a14:imgEffect>
                    <a14:imgEffect>
                      <a14:saturation sat="0"/>
                    </a14:imgEffect>
                  </a14:imgLayer>
                </a14:imgProps>
              </a:ext>
            </a:extLst>
          </a:blip>
          <a:srcRect t="14103" b="998"/>
          <a:stretch/>
        </p:blipFill>
        <p:spPr>
          <a:xfrm>
            <a:off x="0" y="0"/>
            <a:ext cx="12192000" cy="6858000"/>
          </a:xfrm>
          <a:prstGeom prst="rect">
            <a:avLst/>
          </a:prstGeom>
        </p:spPr>
      </p:pic>
      <p:pic>
        <p:nvPicPr>
          <p:cNvPr id="11" name="Imagem 10">
            <a:extLst>
              <a:ext uri="{FF2B5EF4-FFF2-40B4-BE49-F238E27FC236}">
                <a16:creationId xmlns:a16="http://schemas.microsoft.com/office/drawing/2014/main" id="{1C578558-AD0C-BC40-AE5E-AA1DDD8C4D84}"/>
              </a:ext>
            </a:extLst>
          </p:cNvPr>
          <p:cNvPicPr>
            <a:picLocks noChangeAspect="1"/>
          </p:cNvPicPr>
          <p:nvPr userDrawn="1"/>
        </p:nvPicPr>
        <p:blipFill rotWithShape="1">
          <a:blip r:embed="rId4">
            <a:duotone>
              <a:prstClr val="black"/>
              <a:schemeClr val="bg1">
                <a:lumMod val="95000"/>
                <a:tint val="45000"/>
                <a:satMod val="400000"/>
              </a:schemeClr>
            </a:duotone>
          </a:blip>
          <a:srcRect/>
          <a:stretch/>
        </p:blipFill>
        <p:spPr>
          <a:xfrm>
            <a:off x="0" y="0"/>
            <a:ext cx="12192000" cy="6858000"/>
          </a:xfrm>
          <a:prstGeom prst="rect">
            <a:avLst/>
          </a:prstGeom>
          <a:effectLst>
            <a:outerShdw sx="1000" sy="1000" algn="ctr" rotWithShape="0">
              <a:srgbClr val="D5F5FF"/>
            </a:outerShdw>
          </a:effectLst>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effectLst/>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8" name="Imagem 7">
            <a:extLst>
              <a:ext uri="{FF2B5EF4-FFF2-40B4-BE49-F238E27FC236}">
                <a16:creationId xmlns:a16="http://schemas.microsoft.com/office/drawing/2014/main" id="{4D43AA06-77DD-1547-86D5-E330EA7A421E}"/>
              </a:ext>
            </a:extLst>
          </p:cNvPr>
          <p:cNvPicPr>
            <a:picLocks noChangeAspect="1"/>
          </p:cNvPicPr>
          <p:nvPr userDrawn="1"/>
        </p:nvPicPr>
        <p:blipFill>
          <a:blip r:embed="rId5"/>
          <a:stretch>
            <a:fillRect/>
          </a:stretch>
        </p:blipFill>
        <p:spPr>
          <a:xfrm>
            <a:off x="8999970" y="339055"/>
            <a:ext cx="2841813" cy="1229221"/>
          </a:xfrm>
          <a:prstGeom prst="rect">
            <a:avLst/>
          </a:prstGeom>
        </p:spPr>
      </p:pic>
    </p:spTree>
    <p:extLst>
      <p:ext uri="{BB962C8B-B14F-4D97-AF65-F5344CB8AC3E}">
        <p14:creationId xmlns:p14="http://schemas.microsoft.com/office/powerpoint/2010/main" val="26804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ECD Índice Versão Simples">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C57C67F-1FD8-A841-A158-C9777B7CC7B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2">
                    <a:lumMod val="50000"/>
                  </a:schemeClr>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2">
                    <a:lumMod val="50000"/>
                  </a:schemeClr>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
        <p:nvSpPr>
          <p:cNvPr id="8" name="Retângulo 7">
            <a:extLst>
              <a:ext uri="{FF2B5EF4-FFF2-40B4-BE49-F238E27FC236}">
                <a16:creationId xmlns:a16="http://schemas.microsoft.com/office/drawing/2014/main" id="{A7C16887-C46A-4C43-ADEB-367099C3B29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73621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ECD índice Versão Cor">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95B338E-9494-5C40-BC80-7FE94A95E429}"/>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a:extLst>
              <a:ext uri="{FF2B5EF4-FFF2-40B4-BE49-F238E27FC236}">
                <a16:creationId xmlns:a16="http://schemas.microsoft.com/office/drawing/2014/main" id="{4D022FEC-731F-804B-9E8A-7776CB9FDC2D}"/>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416628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ECD índice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7020058-1E42-E842-9421-D68D48DE4521}"/>
              </a:ext>
            </a:extLst>
          </p:cNvPr>
          <p:cNvPicPr>
            <a:picLocks noChangeAspect="1"/>
          </p:cNvPicPr>
          <p:nvPr userDrawn="1"/>
        </p:nvPicPr>
        <p:blipFill rotWithShape="1">
          <a:blip r:embed="rId2">
            <a:alphaModFix/>
            <a:duotone>
              <a:prstClr val="black"/>
              <a:srgbClr val="30B7E1">
                <a:tint val="45000"/>
                <a:satMod val="400000"/>
              </a:srgbClr>
            </a:duotone>
          </a:blip>
          <a:srcRect t="7812" b="7812"/>
          <a:stretch/>
        </p:blipFill>
        <p:spPr>
          <a:xfrm>
            <a:off x="1" y="0"/>
            <a:ext cx="12191999" cy="6858000"/>
          </a:xfrm>
          <a:prstGeom prst="rect">
            <a:avLst/>
          </a:prstGeom>
        </p:spPr>
      </p:pic>
      <p:pic>
        <p:nvPicPr>
          <p:cNvPr id="12" name="Imagem 11">
            <a:extLst>
              <a:ext uri="{FF2B5EF4-FFF2-40B4-BE49-F238E27FC236}">
                <a16:creationId xmlns:a16="http://schemas.microsoft.com/office/drawing/2014/main" id="{2992AD5C-4898-504C-8A52-91A0B8CA9C43}"/>
              </a:ext>
            </a:extLst>
          </p:cNvPr>
          <p:cNvPicPr>
            <a:picLocks noChangeAspect="1"/>
          </p:cNvPicPr>
          <p:nvPr userDrawn="1"/>
        </p:nvPicPr>
        <p:blipFill rotWithShape="1">
          <a:blip r:embed="rId3"/>
          <a:srcRect/>
          <a:stretch/>
        </p:blipFill>
        <p:spPr>
          <a:xfrm flipH="1">
            <a:off x="0" y="0"/>
            <a:ext cx="12192000" cy="6858000"/>
          </a:xfrm>
          <a:prstGeom prst="rect">
            <a:avLst/>
          </a:prstGeom>
          <a:effectLst>
            <a:outerShdw dist="50800" dir="5400000" algn="ctr" rotWithShape="0">
              <a:schemeClr val="bg1"/>
            </a:outerShdw>
          </a:effectLst>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41659"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253273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ECD Separador V. Simples">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6C5157D-4336-F844-B5C4-9141CAF51B53}"/>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10" name="Retângulo 9">
            <a:extLst>
              <a:ext uri="{FF2B5EF4-FFF2-40B4-BE49-F238E27FC236}">
                <a16:creationId xmlns:a16="http://schemas.microsoft.com/office/drawing/2014/main" id="{7D66C9CE-CF42-5A42-961F-2B39264EB865}"/>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56974" cy="979673"/>
          </a:xfrm>
        </p:spPr>
        <p:txBody>
          <a:bodyPr anchor="b"/>
          <a:lstStyle>
            <a:lvl1pPr>
              <a:defRPr sz="6000" b="1">
                <a:solidFill>
                  <a:schemeClr val="bg2">
                    <a:lumMod val="50000"/>
                  </a:schemeClr>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27058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CECD Separador Versão Cor Simples">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BEF6E92-1482-0045-90A6-15A333CF7D3E}"/>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7708281C-3F22-3E44-8C13-B87DFE9CF3F7}"/>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74903" cy="979673"/>
          </a:xfrm>
        </p:spPr>
        <p:txBody>
          <a:bodyPr anchor="b"/>
          <a:lstStyle>
            <a:lvl1pPr>
              <a:defRPr sz="6000" b="1">
                <a:solidFill>
                  <a:schemeClr val="bg1"/>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13418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ECD Slide Texto Simples">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C725A0D3-B8F0-424C-953C-E004629831D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93421F2-EE3B-4A4B-B252-5403B8501F7F}"/>
              </a:ext>
            </a:extLst>
          </p:cNvPr>
          <p:cNvSpPr>
            <a:spLocks noGrp="1"/>
          </p:cNvSpPr>
          <p:nvPr>
            <p:ph type="title" hasCustomPrompt="1"/>
          </p:nvPr>
        </p:nvSpPr>
        <p:spPr>
          <a:xfrm>
            <a:off x="838200" y="365125"/>
            <a:ext cx="7830671" cy="1325563"/>
          </a:xfrm>
        </p:spPr>
        <p:txBody>
          <a:bodyPr>
            <a:norm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18" name="Marcador de Posição do Texto 2">
            <a:extLst>
              <a:ext uri="{FF2B5EF4-FFF2-40B4-BE49-F238E27FC236}">
                <a16:creationId xmlns:a16="http://schemas.microsoft.com/office/drawing/2014/main" id="{3E481EBC-76A8-314E-9015-2AF1358E4361}"/>
              </a:ext>
            </a:extLst>
          </p:cNvPr>
          <p:cNvSpPr>
            <a:spLocks noGrp="1"/>
          </p:cNvSpPr>
          <p:nvPr>
            <p:ph type="body" idx="1" hasCustomPrompt="1"/>
          </p:nvPr>
        </p:nvSpPr>
        <p:spPr>
          <a:xfrm>
            <a:off x="838200" y="2155171"/>
            <a:ext cx="10062882" cy="873218"/>
          </a:xfrm>
        </p:spPr>
        <p:txBody>
          <a:bodyPr>
            <a:normAutofit/>
          </a:bodyPr>
          <a:lstStyle>
            <a:lvl1pPr marL="0" indent="0">
              <a:buNone/>
              <a:defRPr sz="2000" b="1">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a:t>
            </a:r>
          </a:p>
        </p:txBody>
      </p:sp>
      <p:sp>
        <p:nvSpPr>
          <p:cNvPr id="19" name="Marcador de Posição do Texto 2">
            <a:extLst>
              <a:ext uri="{FF2B5EF4-FFF2-40B4-BE49-F238E27FC236}">
                <a16:creationId xmlns:a16="http://schemas.microsoft.com/office/drawing/2014/main" id="{B9D57E31-2466-B548-AC60-D48616D82CB7}"/>
              </a:ext>
            </a:extLst>
          </p:cNvPr>
          <p:cNvSpPr>
            <a:spLocks noGrp="1"/>
          </p:cNvSpPr>
          <p:nvPr>
            <p:ph type="body" idx="10" hasCustomPrompt="1"/>
          </p:nvPr>
        </p:nvSpPr>
        <p:spPr>
          <a:xfrm>
            <a:off x="838200" y="3187326"/>
            <a:ext cx="10923494" cy="3332443"/>
          </a:xfrm>
        </p:spPr>
        <p:txBody>
          <a:bodyPr>
            <a:normAutofit/>
          </a:bodyPr>
          <a:lstStyle>
            <a:lvl1pPr marL="0" indent="0">
              <a:lnSpc>
                <a:spcPts val="2600"/>
              </a:lnSpc>
              <a:buNone/>
              <a:defRPr sz="1600" b="0">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a:p>
            <a:pPr lvl="0"/>
            <a:endParaRPr lang="pt-PT" dirty="0"/>
          </a:p>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eut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21" name="Retângulo 20">
            <a:extLst>
              <a:ext uri="{FF2B5EF4-FFF2-40B4-BE49-F238E27FC236}">
                <a16:creationId xmlns:a16="http://schemas.microsoft.com/office/drawing/2014/main" id="{0F41E471-4B70-EA45-A1A9-E2292FE4B1A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86154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BFDB017-9DCE-B34A-BCFD-2937A4013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28FB230-849A-B543-B06E-3AF94D6AF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2865A3E-EBE9-8C47-A768-5DEE4313E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78BEC-620D-0C41-B863-D39C272CB9CA}" type="datetimeFigureOut">
              <a:rPr lang="pt-PT" smtClean="0"/>
              <a:pPr/>
              <a:t>26/11/2025</a:t>
            </a:fld>
            <a:endParaRPr lang="pt-PT"/>
          </a:p>
        </p:txBody>
      </p:sp>
      <p:sp>
        <p:nvSpPr>
          <p:cNvPr id="5" name="Marcador de Posição do Rodapé 4">
            <a:extLst>
              <a:ext uri="{FF2B5EF4-FFF2-40B4-BE49-F238E27FC236}">
                <a16:creationId xmlns:a16="http://schemas.microsoft.com/office/drawing/2014/main" id="{AA03D0D8-6EA0-9547-8D3C-70896412F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F8C76D66-3FE2-3743-9356-AACFA59CB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6FA57-7BEE-B041-99F6-E56CAC8C0359}" type="slidenum">
              <a:rPr lang="pt-PT" smtClean="0"/>
              <a:pPr/>
              <a:t>‹nº›</a:t>
            </a:fld>
            <a:endParaRPr lang="pt-PT"/>
          </a:p>
        </p:txBody>
      </p:sp>
    </p:spTree>
    <p:extLst>
      <p:ext uri="{BB962C8B-B14F-4D97-AF65-F5344CB8AC3E}">
        <p14:creationId xmlns:p14="http://schemas.microsoft.com/office/powerpoint/2010/main" val="24961928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51" r:id="rId7"/>
    <p:sldLayoutId id="2147483664" r:id="rId8"/>
    <p:sldLayoutId id="2147483665" r:id="rId9"/>
    <p:sldLayoutId id="2147483652" r:id="rId10"/>
    <p:sldLayoutId id="2147483653"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slideLayout" Target="../slideLayouts/slideLayout4.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1.png"/><Relationship Id="rId10" Type="http://schemas.openxmlformats.org/officeDocument/2006/relationships/image" Target="../media/image36.png"/><Relationship Id="rId4" Type="http://schemas.openxmlformats.org/officeDocument/2006/relationships/notesSlide" Target="../notesSlides/notesSlide1.xml"/><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025A0-9C15-4D45-8163-F46CD6E4EB07}"/>
              </a:ext>
            </a:extLst>
          </p:cNvPr>
          <p:cNvSpPr>
            <a:spLocks noGrp="1"/>
          </p:cNvSpPr>
          <p:nvPr>
            <p:ph type="ctrTitle"/>
          </p:nvPr>
        </p:nvSpPr>
        <p:spPr>
          <a:xfrm>
            <a:off x="4288531" y="3975847"/>
            <a:ext cx="7903469" cy="1093695"/>
          </a:xfrm>
        </p:spPr>
        <p:txBody>
          <a:bodyPr>
            <a:normAutofit fontScale="90000"/>
          </a:bodyPr>
          <a:lstStyle/>
          <a:p>
            <a:pPr algn="ctr"/>
            <a:r>
              <a:rPr lang="pt-PT" dirty="0">
                <a:solidFill>
                  <a:srgbClr val="92D050"/>
                </a:solidFill>
                <a:latin typeface="Raleway"/>
              </a:rPr>
              <a:t>Desafio 3</a:t>
            </a:r>
            <a:br>
              <a:rPr lang="pt-PT" dirty="0">
                <a:solidFill>
                  <a:srgbClr val="92D050"/>
                </a:solidFill>
                <a:latin typeface="Raleway"/>
              </a:rPr>
            </a:br>
            <a:br>
              <a:rPr lang="pt-PT" dirty="0">
                <a:solidFill>
                  <a:srgbClr val="92D050"/>
                </a:solidFill>
              </a:rPr>
            </a:br>
            <a:r>
              <a:rPr lang="pt-PT" dirty="0">
                <a:solidFill>
                  <a:srgbClr val="92D050"/>
                </a:solidFill>
                <a:latin typeface="Raleway"/>
              </a:rPr>
              <a:t>#todosamexer</a:t>
            </a:r>
          </a:p>
        </p:txBody>
      </p:sp>
    </p:spTree>
    <p:extLst>
      <p:ext uri="{BB962C8B-B14F-4D97-AF65-F5344CB8AC3E}">
        <p14:creationId xmlns:p14="http://schemas.microsoft.com/office/powerpoint/2010/main" val="271653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91070" y="-173265"/>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a:t>
            </a:r>
            <a:endParaRPr lang="pt-PT" dirty="0">
              <a:solidFill>
                <a:srgbClr val="92D050"/>
              </a:solidFill>
            </a:endParaRPr>
          </a:p>
        </p:txBody>
      </p:sp>
      <p:sp>
        <p:nvSpPr>
          <p:cNvPr id="10" name="Marcador de Posição de Conteúdo 2">
            <a:extLst>
              <a:ext uri="{FF2B5EF4-FFF2-40B4-BE49-F238E27FC236}">
                <a16:creationId xmlns:a16="http://schemas.microsoft.com/office/drawing/2014/main" id="{1263307F-8EE9-4E35-845C-D1FA1AD9D18D}"/>
              </a:ext>
            </a:extLst>
          </p:cNvPr>
          <p:cNvSpPr>
            <a:spLocks noGrp="1"/>
          </p:cNvSpPr>
          <p:nvPr>
            <p:ph idx="1"/>
          </p:nvPr>
        </p:nvSpPr>
        <p:spPr>
          <a:xfrm>
            <a:off x="313075" y="1441021"/>
            <a:ext cx="9774056" cy="1507296"/>
          </a:xfrm>
        </p:spPr>
        <p:txBody>
          <a:bodyPr vert="horz" lIns="91440" tIns="45720" rIns="91440" bIns="45720" rtlCol="0" anchor="t">
            <a:normAutofit/>
          </a:bodyPr>
          <a:lstStyle/>
          <a:p>
            <a:pPr algn="ctr">
              <a:lnSpc>
                <a:spcPct val="200000"/>
              </a:lnSpc>
              <a:buNone/>
            </a:pPr>
            <a:r>
              <a:rPr lang="pt-PT" dirty="0">
                <a:latin typeface="Raleway"/>
              </a:rPr>
              <a:t>Aproveitamos a posição e puxamos os joelhos ao peito</a:t>
            </a:r>
          </a:p>
          <a:p>
            <a:pPr algn="ctr">
              <a:lnSpc>
                <a:spcPct val="200000"/>
              </a:lnSpc>
              <a:buNone/>
            </a:pPr>
            <a:r>
              <a:rPr lang="pt-PT" b="0" dirty="0">
                <a:latin typeface="Raleway"/>
              </a:rPr>
              <a:t>Contamos devagar até 10 e esticamos as pernas (repetir 3 vezes)</a:t>
            </a:r>
            <a:endParaRPr lang="pt-PT" b="0" dirty="0"/>
          </a:p>
        </p:txBody>
      </p:sp>
      <p:pic>
        <p:nvPicPr>
          <p:cNvPr id="7170" name="Picture 2" descr="Alongamentos: 8 exercícios para praticar em casa e se sentir melhor"/>
          <p:cNvPicPr>
            <a:picLocks noChangeAspect="1" noChangeArrowheads="1" noCrop="1"/>
          </p:cNvPicPr>
          <p:nvPr/>
        </p:nvPicPr>
        <p:blipFill>
          <a:blip r:embed="rId2"/>
          <a:srcRect/>
          <a:stretch>
            <a:fillRect/>
          </a:stretch>
        </p:blipFill>
        <p:spPr bwMode="auto">
          <a:xfrm>
            <a:off x="5908633" y="3761288"/>
            <a:ext cx="5114115" cy="2722029"/>
          </a:xfrm>
          <a:prstGeom prst="rect">
            <a:avLst/>
          </a:prstGeom>
          <a:noFill/>
        </p:spPr>
      </p:pic>
      <p:pic>
        <p:nvPicPr>
          <p:cNvPr id="6" name="Picture 18" descr="20 posturas de yoga ideais para iniciantes"/>
          <p:cNvPicPr>
            <a:picLocks noChangeAspect="1" noChangeArrowheads="1" noCrop="1"/>
          </p:cNvPicPr>
          <p:nvPr/>
        </p:nvPicPr>
        <p:blipFill>
          <a:blip r:embed="rId3"/>
          <a:srcRect/>
          <a:stretch>
            <a:fillRect/>
          </a:stretch>
        </p:blipFill>
        <p:spPr bwMode="auto">
          <a:xfrm>
            <a:off x="544850" y="3590238"/>
            <a:ext cx="4937134" cy="2776451"/>
          </a:xfrm>
          <a:prstGeom prst="rect">
            <a:avLst/>
          </a:prstGeom>
          <a:noFill/>
        </p:spPr>
      </p:pic>
    </p:spTree>
    <p:extLst>
      <p:ext uri="{BB962C8B-B14F-4D97-AF65-F5344CB8AC3E}">
        <p14:creationId xmlns:p14="http://schemas.microsoft.com/office/powerpoint/2010/main" val="426194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30 Common Yoga Poses You Can Practice From Your Living Room | Basic yoga  poses, Yoga poses, Learn yoga poses"/>
          <p:cNvPicPr>
            <a:picLocks noChangeAspect="1" noChangeArrowheads="1" noCrop="1"/>
          </p:cNvPicPr>
          <p:nvPr/>
        </p:nvPicPr>
        <p:blipFill>
          <a:blip r:embed="rId2"/>
          <a:srcRect/>
          <a:stretch>
            <a:fillRect/>
          </a:stretch>
        </p:blipFill>
        <p:spPr bwMode="auto">
          <a:xfrm>
            <a:off x="2301623" y="2923917"/>
            <a:ext cx="6322900" cy="3561901"/>
          </a:xfrm>
          <a:prstGeom prst="rect">
            <a:avLst/>
          </a:prstGeom>
          <a:noFill/>
        </p:spPr>
      </p:pic>
      <p:sp>
        <p:nvSpPr>
          <p:cNvPr id="10" name="Marcador de Posição de Conteúdo 2">
            <a:extLst>
              <a:ext uri="{FF2B5EF4-FFF2-40B4-BE49-F238E27FC236}">
                <a16:creationId xmlns:a16="http://schemas.microsoft.com/office/drawing/2014/main" id="{1263307F-8EE9-4E35-845C-D1FA1AD9D18D}"/>
              </a:ext>
            </a:extLst>
          </p:cNvPr>
          <p:cNvSpPr>
            <a:spLocks noGrp="1"/>
          </p:cNvSpPr>
          <p:nvPr>
            <p:ph idx="1"/>
          </p:nvPr>
        </p:nvSpPr>
        <p:spPr>
          <a:xfrm>
            <a:off x="313075" y="1811579"/>
            <a:ext cx="10533116" cy="2264899"/>
          </a:xfrm>
          <a:solidFill>
            <a:schemeClr val="bg1"/>
          </a:solidFill>
        </p:spPr>
        <p:txBody>
          <a:bodyPr vert="horz" lIns="91440" tIns="45720" rIns="91440" bIns="45720" rtlCol="0" anchor="t">
            <a:normAutofit lnSpcReduction="10000"/>
          </a:bodyPr>
          <a:lstStyle/>
          <a:p>
            <a:pPr algn="ctr">
              <a:lnSpc>
                <a:spcPct val="170000"/>
              </a:lnSpc>
              <a:buNone/>
            </a:pPr>
            <a:r>
              <a:rPr lang="pt-PT" dirty="0">
                <a:latin typeface="Raleway"/>
              </a:rPr>
              <a:t>Sentado, com as pernas esticadas, vamos tentar chegar aos pés (ou o mais longe possível)</a:t>
            </a:r>
          </a:p>
          <a:p>
            <a:pPr algn="ctr">
              <a:buNone/>
            </a:pPr>
            <a:r>
              <a:rPr lang="pt-PT" b="0" dirty="0">
                <a:latin typeface="Raleway"/>
              </a:rPr>
              <a:t>Mantém 30 segundos </a:t>
            </a:r>
          </a:p>
          <a:p>
            <a:pPr algn="ctr">
              <a:buNone/>
            </a:pPr>
            <a:r>
              <a:rPr lang="pt-PT" b="0" dirty="0">
                <a:latin typeface="Raleway"/>
              </a:rPr>
              <a:t>Descansa 10 segundos na posição inicial </a:t>
            </a:r>
          </a:p>
          <a:p>
            <a:pPr algn="ctr">
              <a:buNone/>
            </a:pPr>
            <a:r>
              <a:rPr lang="pt-PT" b="0" dirty="0">
                <a:latin typeface="Raleway"/>
              </a:rPr>
              <a:t>Mantém 30 segundos</a:t>
            </a:r>
            <a:endParaRPr lang="pt-PT" b="0" dirty="0"/>
          </a:p>
        </p:txBody>
      </p:sp>
      <p:sp>
        <p:nvSpPr>
          <p:cNvPr id="5" name="Rectângulo 8">
            <a:extLst>
              <a:ext uri="{FF2B5EF4-FFF2-40B4-BE49-F238E27FC236}">
                <a16:creationId xmlns:a16="http://schemas.microsoft.com/office/drawing/2014/main" id="{BB27FFED-D5AE-4009-BBC4-7D0C8880976F}"/>
              </a:ext>
            </a:extLst>
          </p:cNvPr>
          <p:cNvSpPr/>
          <p:nvPr/>
        </p:nvSpPr>
        <p:spPr>
          <a:xfrm>
            <a:off x="7569000" y="5850821"/>
            <a:ext cx="1271262" cy="39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Título 1">
            <a:extLst>
              <a:ext uri="{FF2B5EF4-FFF2-40B4-BE49-F238E27FC236}">
                <a16:creationId xmlns:a16="http://schemas.microsoft.com/office/drawing/2014/main" id="{F0B56B42-56AF-4777-BB7C-5049400AF191}"/>
              </a:ext>
            </a:extLst>
          </p:cNvPr>
          <p:cNvSpPr txBox="1">
            <a:spLocks/>
          </p:cNvSpPr>
          <p:nvPr/>
        </p:nvSpPr>
        <p:spPr>
          <a:xfrm>
            <a:off x="91070" y="-173265"/>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a:t>
            </a:r>
            <a:endParaRPr lang="pt-PT" dirty="0">
              <a:solidFill>
                <a:srgbClr val="92D050"/>
              </a:solidFill>
            </a:endParaRPr>
          </a:p>
        </p:txBody>
      </p:sp>
    </p:spTree>
    <p:extLst>
      <p:ext uri="{BB962C8B-B14F-4D97-AF65-F5344CB8AC3E}">
        <p14:creationId xmlns:p14="http://schemas.microsoft.com/office/powerpoint/2010/main" val="426194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0" y="-156524"/>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(Gato)</a:t>
            </a:r>
            <a:endParaRPr lang="pt-PT" dirty="0">
              <a:solidFill>
                <a:srgbClr val="92D050"/>
              </a:solidFill>
            </a:endParaRPr>
          </a:p>
        </p:txBody>
      </p:sp>
      <p:pic>
        <p:nvPicPr>
          <p:cNvPr id="5" name="Imagem 4" descr="gato.gif"/>
          <p:cNvPicPr>
            <a:picLocks noChangeAspect="1"/>
          </p:cNvPicPr>
          <p:nvPr/>
        </p:nvPicPr>
        <p:blipFill>
          <a:blip r:embed="rId2"/>
          <a:stretch>
            <a:fillRect/>
          </a:stretch>
        </p:blipFill>
        <p:spPr>
          <a:xfrm>
            <a:off x="1150645" y="2957198"/>
            <a:ext cx="3319306" cy="3319306"/>
          </a:xfrm>
          <a:prstGeom prst="rect">
            <a:avLst/>
          </a:prstGeom>
        </p:spPr>
      </p:pic>
      <p:sp>
        <p:nvSpPr>
          <p:cNvPr id="8" name="CaixaDeTexto 7"/>
          <p:cNvSpPr txBox="1"/>
          <p:nvPr/>
        </p:nvSpPr>
        <p:spPr>
          <a:xfrm>
            <a:off x="699745" y="1202872"/>
            <a:ext cx="6527409" cy="1754326"/>
          </a:xfrm>
          <a:prstGeom prst="rect">
            <a:avLst/>
          </a:prstGeom>
          <a:noFill/>
        </p:spPr>
        <p:txBody>
          <a:bodyPr wrap="square" rtlCol="0">
            <a:spAutoFit/>
          </a:bodyPr>
          <a:lstStyle/>
          <a:p>
            <a:pPr fontAlgn="base">
              <a:lnSpc>
                <a:spcPct val="150000"/>
              </a:lnSpc>
            </a:pPr>
            <a:r>
              <a:rPr lang="pt-PT" sz="2000" b="1" dirty="0">
                <a:solidFill>
                  <a:schemeClr val="bg2">
                    <a:lumMod val="50000"/>
                  </a:schemeClr>
                </a:solidFill>
                <a:latin typeface="Raleway"/>
              </a:rPr>
              <a:t>Enrola e desenrola</a:t>
            </a:r>
            <a:r>
              <a:rPr lang="en-US" dirty="0"/>
              <a:t>​</a:t>
            </a:r>
          </a:p>
          <a:p>
            <a:pPr fontAlgn="base">
              <a:lnSpc>
                <a:spcPct val="150000"/>
              </a:lnSpc>
            </a:pPr>
            <a:r>
              <a:rPr lang="pt-PT" sz="2000" dirty="0">
                <a:solidFill>
                  <a:schemeClr val="bg2">
                    <a:lumMod val="50000"/>
                  </a:schemeClr>
                </a:solidFill>
                <a:latin typeface="Raleway"/>
              </a:rPr>
              <a:t>10 Repetições / Descansa 5 </a:t>
            </a:r>
            <a:r>
              <a:rPr lang="pt-PT" sz="2000" dirty="0" err="1">
                <a:solidFill>
                  <a:schemeClr val="bg2">
                    <a:lumMod val="50000"/>
                  </a:schemeClr>
                </a:solidFill>
                <a:latin typeface="Raleway"/>
              </a:rPr>
              <a:t>seg</a:t>
            </a:r>
            <a:r>
              <a:rPr lang="pt-PT" sz="2000" dirty="0">
                <a:solidFill>
                  <a:schemeClr val="bg2">
                    <a:lumMod val="50000"/>
                  </a:schemeClr>
                </a:solidFill>
                <a:latin typeface="Raleway"/>
              </a:rPr>
              <a:t> / 10 Repetições </a:t>
            </a:r>
            <a:r>
              <a:rPr lang="en-US" sz="2000" dirty="0">
                <a:solidFill>
                  <a:schemeClr val="bg2">
                    <a:lumMod val="50000"/>
                  </a:schemeClr>
                </a:solidFill>
                <a:latin typeface="Raleway"/>
              </a:rPr>
              <a:t>​</a:t>
            </a:r>
          </a:p>
          <a:p>
            <a:pPr fontAlgn="base">
              <a:lnSpc>
                <a:spcPct val="150000"/>
              </a:lnSpc>
            </a:pPr>
            <a:r>
              <a:rPr lang="pt-PT" sz="2000" dirty="0">
                <a:solidFill>
                  <a:schemeClr val="bg2">
                    <a:lumMod val="50000"/>
                  </a:schemeClr>
                </a:solidFill>
                <a:latin typeface="Raleway"/>
              </a:rPr>
              <a:t>Inspira e expira</a:t>
            </a:r>
            <a:r>
              <a:rPr lang="pt-PT" dirty="0"/>
              <a:t>​</a:t>
            </a:r>
          </a:p>
          <a:p>
            <a:endParaRPr lang="pt-PT" dirty="0"/>
          </a:p>
        </p:txBody>
      </p:sp>
      <p:sp>
        <p:nvSpPr>
          <p:cNvPr id="38914" name="AutoShape 2" descr="data:image/jpg;base64,%20/9j/4AAQSkZJRgABAQEAYABgAAD/2wBDAAUDBAQEAwUEBAQFBQUGBwwIBwcHBw8LCwkMEQ8SEhEPERETFhwXExQaFRERGCEYGh0dHx8fExciJCIeJBweHx7/2wBDAQUFBQcGBw4ICA4eFBEUHh4eHh4eHh4eHh4eHh4eHh4eHh4eHh4eHh4eHh4eHh4eHh4eHh4eHh4eHh4eHh4eHh7/wAARCACfAT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tYak8mrCx1Msde7yngcxkrD52lf9c6Fh8n/rr/469aUEPk30sP8Az0+eo4oYf9TN5sUsdRyFcxG0PnfuZv3V1ToGmhn8m7/7+f36tLH9rni87/lnG1DL/wAul3/38q+UnnM+KP8Af3X+i+b+8psEMPkf8tfN8z935f3qvLHNaT+T5vleZ/z0Si2t/wDQYpvN8qXzG/eVZHMQwQ/v5fO83zf+mn93/Zqrt8mCW7/5aySfu61Fj/f/ALn/AJZxsnmVXaP9xY/uv7z0ElWCG0/66y/9NKrz+TD++tP+2n9160LxZpoIv3X735vL/wB2nS/6jyfK/deX+78uo5SuYpxQ+Tff9dI99QtH/rfJ83yv+Wnl/drQih/f2v8A1zamxW/7jyvN8qWPcn+/uo5Q5im0MX27/Veb+7WnQL5M91/yy+7ViWHyb79z+6/d02C387/S7v8A1X/odBfOQtHNd/8ATK1/9DqNv9R/okXlRfL+8q8sP2vzfO/5Z/8ALP8A+KqFWhmgihm/1Uf+sqwM+W387/v5s/2n/vNXlnin/kYtT/6+5P8A0I17LBDD5/nQxfuo468Y8Tf8jFqH/X1J/wChGuDF/Cd2Bl70j0/4cx+b4Osf+2n/AKMNbUEPnWMtp/y1jrH+G83k+DrbzYv+en/oZrolkh+3edD/AKqT/WV1Uv4UTmr/AMWRVW387ypvN/e/885KsNH9rni8n91+7b/eqx9nhhnl87yv3nzx1J5dpD++tP8AtpHVcpz8xVaPzv8ARLv/AFv/ACzkqOJZrSf/AKa1eihhmnuqNvnf6JN/2zko5S+cowW/nfav+WUvmLU08M37rzpf3ski+X/sU6KOaGf7J/qvMk/1lO2/ZP33/AP3nzVIEM8f/H9/1zWo4Fh8jyYf+ef7z/Yqwsc3kXXnf881qRl+1/uYf9V/y0k/v/7NUBm2f+oll/1vl7f++adAsM19L5P/ADzrQnhm/wBdaf62P/x9f7tRxN519/2waggoxQ/uLWb/AJZVN9j/AOe0vm/e8v8A4FRB53kRWn/Pz/45/ep22GGDzof+emzy9/36CynF50Nj5P7r95/31UkVvDaQedN/rf8AlnHVqC3+yfvpf3t1J/q46mtofOg87/lr/wAtKA5zNnh/cfa5v9b8v/AKbO0M3+u/1X/odWFb9xFD/wB/P/iaklmh8j9zD/45QBVgjhh827/5ZUWEOYfN/wCevzVJfL5MEVp/38o8yf8A5d4fLj7CrAdBDNN5vnXUv7upoFu/Iim83/WU2CG7m/e/6r93VfXtN1b+yvNtJfKtY/8AWeX8sv8AwGuevVjSjzSNKVKVWXLEsT6haQzxedLaxSx/7a/dqxJqWnxQ3OoQ3UcttHHvn8t1bbt9a8h1DyfP/wCWv/fdZl1L5I821lljkk+R/L/iX0Ncf16X8p2/2dH+Y9d0zxdpOo30UNp5trdf8s/MTb5v+zW9bR+dBL/00kavCNKs9Q1a4jtNPtZZbn78nl/+hH0217rBDd2ljF53my/uFSST++23G6t8NVlV+I48ZSp0vhGqvnQeTN/qpP8AVyf3Kh8vyZ/Ju/8Alnu8v+7WlPH/AKDFaf8APTalRtb/APLpN/rf+Wcldpx8xRlh/f8Ak/6qKT5/9z+9R/qYLWb/AKZtVzzP38Xnf62PclR+TDN9h87/AJ5tQBHBD/y283zZf/QP9moZV+yeb/zy/wCef9ypJ2h/11p/rfm8yP8A+KoaO08iWGH/AJ57/MoAryw/8ev/AEzg30bYZvKmm/5abv8A9lasN/yy/wCuDURR+dB/06x/+P0FFeCHzv8AS5v9VH/q/wDbqaJf9O/ff8898f8Asf8A16klWbyPtf8Azz/1cf8As06df38U0P8AtUE8xTnX9/LDD/y0207d5MH/AB6y1Yiju4f+WX/XTzHofzpv9d+6ij+eSgoz518mx8n/AJayf6yvFPFP/Ix3/wD19yf+hV7n5n7/AM6avDvFn/I06n/19yf+hGuLHfDE7su+KR6h8M5P+KWsfNikPl+d/wCPOa6XyYZoJZv+mlYvwukmi8H2P7r93+8/9DftXVfZ7S7/AH0P7qX/AD/DXRS/hxMa8v3sivH++sfO/wCWttVjzNP/AOmX/fFNVZrSfzpv+2n+3ViJYbT/AK5SfPHWpzyKsDQwz/uZf3Un/jjUQRw/2VL53/LTc9XN1pN+58rzfM/2K0LHw7qN3B5M00UX7z/ebb/tfwiuevXo0veqS5TqoYWrX/hxOf8AJ86D7Jd/63/lnJTWX/Qfsk37qWP5/wDx6vQIPAM2oeVD/aH2WX/ln+43b/8AgQNR6r8Ndb8jzYbuwupY/wDej3/nWFLHUavwyO7+xcby80Y83ocPOv8Ax/f9c1qNbX9x/rZfN+//AJWtLUNH1bT4Lr+0NPltf3f+s2fL/wB9D5aorHDN5UM3+t8v/Wf31rrjOMvhPNq0qtKXLUjykMX+l/66Xyoo6bFD5N9L/wBc99Wp4bSL99N/+3UcS/v5fO/54f8AfFaGZXi8mH7L/wBM499Ogh/5e5v+2cdOtofO/fTf6qOppY/Ng+1/8Dj/AN2gCOBZvt377/WyR/5Wo/8AU/aof+eklWLxv+PW7h/56f8AstEE3/TrLLLJQSQxSeT/AKm1lprN5377/llH/wChValuJv8AnlL5sn+rqrOs3/HpD/20oKK8TQ+f503/AC0/1dMfzfs8flRcVdaGG0/13+t/z91aj82eX/UCOOPtvoDmHQL9r82bzf3X/LP/AG67z4c6T52lXVpd2sUsVz++j8z5vvLjv9K4Ozmhh82H/po1enfDTVPOsZYbvzfNj/56f3f4f++a8nNf4cfU9HKuX2kvQ8x174R+dql9qGoX4tfkaaCC3RNu1WG7d3714vr2nzafqt1p83lebbybK+zryG01C+l/e/uvuSeX/H/s7vSvFfil8Pbuae51DT4v9Ok/5Zxv99uiqq9zXj0sTy/Ee3KhzfCeffBuTyvFFzH5f724gYI8j/7QzXrrfa/+mVcp8Nfhn4n0PVZdQ1zTxYfuGhjS4uolb5urY311stnqEPmwy+bF5f8Ay0j2sv8A30K97A4ily8vMeJmGDrRqc0ovl9CrBHN58Xnf8828ujy/O82b/pp+7k/ubadPDL5H/H1/wCOVXZv3EVp/wAtfM2SfzrvPI1HSr9rg87/AJax/wDj9NX999l/e/8ALNv+ANTp5PJni8n/AJZ/6z/dqOeSGG+iu4f9VJ/yzpiLEUn+t86Lypf+Wn/xVVZ186CX/llF/wCh/wD1qjnmmu/9Tay0S3n7jyfK/wBigsc0f2ueKKH/AJ5r5lTL5M0/k/8ALKP/AMfpsX7mDybT97L9+Spp/wDURTQ/8s6AGr+5+1Q/8svv/wDfVQ20d35EX+q/1ap+8qaWPzp/Oh/1X/odO8n/AKe5aCSOVruH/nlVeWOb/j0/4HJUm7yf9L83zf8Ann5n/oVECzf8sf8AW/8ALST/ANloKG7YbT/prL/49/8AY14L4x/5GnVP+vuT/wBCNfQFsv7j/wBGV4B42/5HHWP+v+b/ANDNcWO+GJ6GXfFI9i+FX/Ig2P8A22/9GvXSwW/nQRTf6qX7/mVy3wqh87wRY/vZR/rP4/8AbeuxsW/0GKuqh/DiceI/iS9Rqyf8ul3/AN/KdZwzXc/9n/8AL1/yw/8A2qkiXzp7rzv9lK0NBt4YZ/tc37394sMf/AlJb+QrLGV/YUZVOx0YGh7evGJasbWb/Uwxeb/z0k/hf6N/c/8AQq7DSNNmigo0qOH91DXTQLDDBXwM51MVU9pUkfaSlGhT9nTjyopx2/2SeKbzf+Wi/wDjzAVs55zXNTzTahqtrDD/AKq3nWaf/dXO1f8AgTY/Ktp5q9HCx5Ynv5RSqez5pdSxLHDLB5U0Vcj4l8CaTq0Ev2T/AEC6/wCWckf3N3+0n/xNdOklStJXdCrKl8J14rAUa8eWpHmPB9e0HUNDvv8AibRfuvuQTx/NE7f73Y/71Y8v+l33kw/88/3lfRN9bxXcMlrLDFLFJ/rI5E3K9eXeM/AV1p/m6h4d82W1/wCWlp95k/3PUf7NenQx3N7tQ+GzXhipS/eYf3o9uxx6eTNP9k/5ZR/+P0Qf8tbT/O2od0PkRXcP/LP/ACaknXzp/wBz/wA8/wB5XpnybViGLzv3X7rzfL/1f/xVWGa7/wCeUX/fdG27/wCesX/fFRtJ50/lTSxeV/y0/wBv/ZpkEfnf8tpv9b9yOOhW8mD/AJ6y/fk/2Kbumu5//Rf+xVzy/Jg/7Z0AQxQ/8tv9bL/z0qtmGOWYf7dXYv8AURf9c6qQiFTLP5X+segBkUn+qu4f+2n+7WpBdTfYfJhupYopP+eb7d9YME32Sf8Ac/vYv+Wn+xVrzrSGfzv3Uv8A0z/uf7tRKEaseWQRnKlLmidNoPiKa0/czXX7r/lnJ/c/+tXUS6pLqE8V3p//AB9RxsnmfwxM38S/7X92vP01C0/ylehfDtrSbSv3P/PRq+dzrB06UYyp9T38nx1SdTlqdNSOLw753+u/eyyf8tJPmaoV8M+T/qfN/wCukb7a7aWOpIJIfI/1tfOexZ9J7eTPO5/C9pd332S7821lk/1d3H8vzf3XT7p/3l21y/iDw/qHh6eKa7tZfK/56feV1/2W7V7RFHDd30Xk/wDLP55P/Zf/AB6tqeOGaDyZq9/A46tSj73vRCeRUcdT5vhl3R81rN5MEt3/AM9JP/2aLGGGH99N/ra9ovPAHhm78r/iXxxfvN/7tyv8q1dN8NaJp37200+2il8vZ5knzN+ter/acf5TzI8HVub3pI8Mnm/cfuf3sv8A0z+aporeaGx8ma1l8r/pojV7vBYadaT+dDYWsUsn/PONVq2IYan+0/7p0x4M933qn4HzjA32Sf8Ac/6qSnNJ5Pm2n/PT/wAcVvvV7F4q8D6Tq0EvlQ/YL77/AJ9un32/2l715f4j8P6tod95OoWv+s/1d3H80X/AW9f9lq7KGMjVPAzPIsRgfel70e6/Uz/9E/zmoZfJ/wCWMUvlf+h06Jf+eP72X/npJ/7LTZWmmg/1vm+ZPsrqPDGs3nT+d/yy8xUrQiXyar3P/LKH/potE91DDB/raAI4LiGGD/W/3v8A0KvBPGLeb4q1ST/p7m/9DNe6xXUMMHk/vf8AvivCPFz+b4p1SX/p7k/9CNcWO+GJ6GXfFI9e+FM03/CE2MUXl/u/M6/9dXrrYo5of+WsX/fFcP8AC7zpfB1j5X/LN5P/AEM1peM/EF34e0rzvtUf264+SCP+bfRa3pzjChGUjCrCU6kox7mhr3iD+yfN/e2st19/y5N3z/7K112mW93NoejzTeV9uuZFmnjj+6jMvH4Kvy14j8PLXUPEPjGKbzZZZfvzzyfN/wDqr3rSJLS0gtYYbr7V5civJJ/s9Pl9q+ZzXFVKvu/ZPosswcaX7z7R32mW/wDoMU1HiPVIdPg/fS/8s99TWc0PkV578YtY/sOfTNRmilli8xk8v/a6ruryaUP5T26EadWpy1ZcsTvfD8Z+xebL/rLj55Kb9oMWofZfN4jdXT/dbj+deYRfEzUIf+YV/wCR/uL/AHulSeHvGWoa54jihm0+KKLy5E8ze275cEbV7ivWlhqlOn8Ox9ThMywEqkadOS10R65dSeV5f+/UkjVS1ST91FJ/t0+abip5j1I0/dRcik82puaqW3+ojqeKSrMJQPPfiH4Uh+z3OradF+9+/dwR/wAf/TRff+9Xmq/uv3MMsssv/TP/AOKr6IZsV4z4/wBBm0PVZYdPi8qxvd00cn9z+8n/AAH/ANBr1cDX5v3cj884nyeNL/aqMfde5z7f9Pcssv8A0zjonh86eKGH91+731HK00MHk+VF+8+T79SedDDfS+d/yzjVK9Y+ILG3yZ4of+mbVJeN5UEtU/Mu5Z/Ohi8r+D95Tp7eab/XXVAB9n/cf62X/vuoJo4Yjj7VLHSSw2n/AD9f+P1XaCGTn7V/4+tBRVghhhg/0u6/7Z1egkh/5Y2v/fzav86z7b9zP/rYrqX/AMeqxB5Pked5X73/AJaeYjfJSJmaSzTf8+v/AI/XWfD7Vvsl9LaTReV5nzx/71cTt/66/ZfMX+Bv+BfhVrTJvsk8Xk/891f92jfItceY0/a0ZROjA1PZ14yPdmk86CuB0XTfE02q30MOoWstj57PBHcbl2KzZ7fMa7LTJvOg/wC2dYttqUNp4qltJv8AlpGr18XSjGUveP0nKqNOrUlGodhoNn/Z9h5X72W5k+e4k2bd7ey/wj+6taW7/nrWfFNF5H/6/wCtSLN/nfXp/AfSQoKC5Yl7zKhZqr+ZL/z1pGko5jWNMlaSpFkqru+tJu8sUcxXsyZpOa4j4v61aWmhxaTLN+9vZN8kf/TJG/8AisLXYo2RXgWv69N4s8Vanren2kt1Y+YtnYSRo3zxRZy4/wB5y7f9812YGPNUPmOJ8SqGClH7UtCnu0/yP/2qP30P2WKH/Wxx7/8AvqpPJu5p4v8AiX3X7v55P3Df4UQW+ofvZv7PuovM/wCWkkD/APjvFfQn5QDR/wDLa7l/+JpyzQ/8ulr5tRz2s3/Prfeb/wA9PIdv6U6KHUPP83+z7/yvL2eZ5Df99bcUXK5Bssl3/wA8ov8AvuvCPF3/ACNOqf8AX3J/6Ea9z+x6h/yx0+6835v3n2V/14rw3xT/AMjTqfmCXP2uT/WfK33j1rjx3wxPRy6PvSOt0vXbrSfBGm2mnxEXNxJI++T/AFe1XP59q5PWtQu9RvZbq6l82WT/AMd/2R7V7h8M/g34s8efCbTNQ0/T7WS1lkmNvPJdCNtwldTx9QauR/snfEyWC5lnk0z7Rs/cILr5d3vxXHLmly/ynRCVKPN/Nc8i8BeKNQ8MX0t3p8UUvmR7JI5P41/DpXs3hXxVNqGlXXnafFYReWv+r+b/AHa8j8WeB/Fngi++yeLPD99YfvNiSSJugf8A3JB8jf8AfVO8J6t5Oq/2fa+bdS3PyRx28bSM7N/DsH3q4cVS5o/3j0sLX97l5vdPrLwvN9r0q1u/+mdcn8crX7XocX/TOff/AOOmt7wPHNDodjDN+6ljj2SR/wC1/FVXxxp93req2Ph7T/K+3Xs6wx+Z93/gXt1ryMPHmnE9OrLlUpHjMsl3/wBMq0vA+of2T4ji1C78ryvLZP8AcZsfNXoFz8A/G9p+5/tDR/K/6Zzvu/8AQKz5fgb4m/5bahpn/f8Af/Cvs5ctSHKfIYSvLDV41I/Enc76S+iu9K86KWpbGTzb3/gC1heGvAnibw/pUsN5dWN/axx/u47eR2lT/dyORXQ+HUH2L7T3x/6DXzlWlKNTlP2fLM2oY7C+0j8XVdjYDVGhzUTSebP5NTIv77yqDofuibsYHNcB8VNc066sf7Js/wDSr6ORX8/+G3Zf4fdu22uog8SafeeN7bwTocsV/rtxueTy/mjsolXJeUj8F2L83K0kn7O+oTXEt1L4qtopZHZ5DHav95myeN9ejg4x5uaR8RxPmsY0vq9Pd7niCtN5/wC+l/49vnpsDQw/vpf9bJXuf/DOWo/Z/K/4S62/6aP9hPzf+P1PB+zjND/qvFUf/gK3/wAXXr/WKZ+e+ykeDzzTfuv+WUX/AH01NiWH975372WOveX/AGcruX/mdD/4Aj/4upV/Zxhh/wBT4vli/wC3Ffn/APH6n29MPZSPntZof+W0UXleXv8A3dQydfvW0H+xsr6Gk/ZztP8Alt4vupf4P+PVF2frVVv2dbX/AJa+ML6Q/wDXqn+NHtYleyPVINQ0/wD55Rf+Av8A9atCPVNJ/wCW3l/+Arf4V4zbePrSnXnxG0+0g86b/v3/AH64/bxOr2Ev5T25dX0n/Nq3+FKNT0m78yHypf3nyf8AHq38X4V4d/wn02ofuf8Aj1i/8eres/H2n2kHkw/9/JKhuNviJVKV/hOX8PN5MF1af8+0kkP/AHyxH9K4vx7D50/k/wDPT/lp/crpP7Shh1W51CH/AI9b27mf/wAezWbrk0M3mzf53V8rH3avKfX0+ZUuY7v4SWfh/UPhlpk2oTX1rqdv5ltcTxo0nmsjkbnzuVuMVbvF/s+f9zL9qi/56RwPG3/AlNcf4A8WWmk+B4tPm/1vnzTSf8Cc/wCFSX3ji0mnr3uWn7OJyUM3xtCrLllzR7M6qK8hm/5bRUSbR1xXBz+LLSb/AF0VecfF/wAcTaf/AGYdEhjiubiSR7jzP3kW1cD7jf7RrGVL+WR9FhuI6c1++i4+h7015DN+6hlj/wC2fzfyqWBvOm/dV8v2Hxs8Y2kPlC00iUf9epX/ANBeo9V+NXjy7sZbSK6sbCKT5P8AR4P3n4O5bFKNCodlXiPBxj7tzrfjx8TZZftPgjwz5vmmT7NfTx/eZunlJ9WOGP8AwGvq74YR6V4O8A6F4ThiuR9itI4ZP3DfPLtzI3T++TXwl8E9Nh1D4jWN3qEXm2OnSfbJ/M/jZW+RW/3nwfwavrpfH1pXfSjGET4DN8ZUx1TmkevLr2nf9PX/AICv/hTl1jT/APpr/wB+G/wrylfH1pRF4+tPP/5Zf991r7v8x5PLL+U9Y/trT/8Anjdf9+GqNte0/wD55XX/AH4avL2+IFpUP/CwLSai8TX2Uv5T06TXtP8A+eN9/wCArV+aPx4k8740eNZv+emu3X/o16+0p/H0NfD3xXujefE3xNd/8/Gp3D/nK1ZVJRZ1UISjI+1P2Rtak0/4BeHoRaxyjzLr95vK/wDLzJ7V6/J4kmhg86a1tov+25/+Jr5B+CXjabSfhXo+nWn72WOSb/gG6Vz/AFruIvF13d/8hC683/pnH8tV7WPKZVaEpSPoFdZl1GDypdP0y6tv+mm5l/75IqOzW008yzafoOh2sn9+3g8tv0WvIIviJNDB5MPlRRU6T4hXc0Ev73/lmyR1E6tOw4Ual/hIfDzfuIpv+ekjP/301U9Dvv8Ai8WhTQ+VLLHPJ5fmfd/1D+lDTf2fBaw/88464+z1r7J4xi1D/lrH5z/99Ls/rXzmGl+/ifSYiEvYS5T6I1XxJqH/AC2isf8Ax/8AxrnbnxFd/wDPKw/8e/xryu+8bahNWbP4mu/+ete7LEx/mPBjgZfynr0XiK7h82byrH93Gz/cb+Fc+tfJ/wDwu74gyzy/ZL+1itt7eWn2VGVV3f3vvV6RqvibUIdKvv3v/LpJ/wCgmvm+zX9xFVQlGqdVCVXB83s5ct+x6VB8aPiFDP539oWMv/TOS1TbWf4k+KnjzxBD9lu9aktbaT/WR2caw7/94jn/AMerjaa1aeyiaSzHEyjyyk/vPp/9iXRZtPsdc8Zfu4pb1/sFpJJHu+VPnkb/AIE5Uf8AAK+lV1TVv+ghbf8AgKP/AIqvmv4fatN4Z8HWOhwy+V9ngXzP9uVuXb/vo1vL42u4f+WstONWmeVVpVZy5j3z+1tQ/wCghF/34X/4qpF1LUP+gh/5ASvBW8dXf/P1+6qa28Ra5d2MWoWkUt1ayf8ALS3fcyf7y/eA/wBqqjUpy+Ej2Uo/Ee5tqOof9BA/9+U/wqCXUtQ/6Csv/fCf4V4PL46u/wDnrVf/AITqX/nrLU+1plxoVD3afVrv/oKy/wDjn+FVZNamz/yEJf8Axz/CvDZ/F13N/wAtapyeKrvP+t/9mo9vEr6tUONiuJv+2tQqt3NP513NXN/8JRaRf6m1l/77WnL4wtP+gfL/AN9rXmezr/ynsc1P+Y7KK4m/5605biaauN/4S60/6B8v/fa1asfE02oT+Tp+lXV1L/0zdf8Ax70qOWp/KHNTkeqeEF/tCCKGb/lnI3/j1O8Y2/8AZ8H7n/nmz1T+Fc13/assN3a/ZfMj3+Xv3fdqP466hd6fY/a7SW1ii8hkkjk/jVv7vvXJGhzVTeVX2cTjYLibyIoamiuK4O28ZQ+R++0+X/tm9WovGUP/AED5f++1rrlSqfymUalP+Y7Lzq81+Kk3neKbWL/nnab/AM2P+Fbn/CbQ/wDPrL/32tcb4v1L+0dc/tCGLyv3Cp/3zmtcLSqRl7xnXq05R90z1pzU1abczeTBXqHn6nc+AvEvh7Q9Jliu5rn7dcSb55PJLL8vCrkf55rq4vH3h6X/AF2of+OP/hXhcUn/AEyp0qzf88pa5Z04yOjmPoqfVJof+WvleZ/y0k+VU/2ua77wZb6fqGlRafq1r5vlxt5c/wDFtb+JW714yfH2k3WlyafqEWI5IPJdPI+8u3Bq18P/AB1/Yfh37Jdy/arGOSZI47jP72LcQF3feU47rRg5fFGoZ4mnzR/dneeMdJ1Dw9ffZLv/AEqxk/1E/wDDKv8A7Kf9msFryb/nrXdaRrlp4m+y2moafdXWheWvl/aJP36M395ht37f73ytVPxt8OZtPsZdW8Pah9vsfv8AkbP38S/xNuH3wv8A31UV6E4+9T+EqlUj7sanxHH/ANqXf/Lavn7xq/meL9Yk9b+b/wBGGvbfOrxDxf8A8jRqf/X3J/6Eaxw8uaR01Y8sT1f4WQxf8Iday/8AXT/0M11yzV5d4O8R3dh4dtbWKK2Mcfmf6zPdya1/+Eu1D/n1tf8Ax6idKpKWg41KcYneLN/y2mpy3E3nxf8AXRfMri9K17VtQvv7PtIrHzfv/vN33Vrolt9Qh/c3eoWP2n/nnH8u/v8ALk7jXPVpVI/Eb0uWp8J7F9lhmsfOm/5515HrVx/xNbryf+WcmyvYrRv+JHFN/wBMK+VbzxVqH9q300PleVJdyPH5ibvl3VhQoSl70Sqtfl92R6B51O3V5z/wlWrf9Mv++Kd/wl2rf89Yv+/C10/U6hn9apnfaqvnaVff9cJP/QTXitt/qIv+uddY3izVpv3M0sXlfc/1C1ycS+T+5rsw1KVL4jlr1I1PhJqEm+yTxXflRSyxyK8fmfd+X+9Tar3zV1SOWJ10XxK1z/lta2Mv/AGX+taFt8StQmnitJdKtv3kip/r2/ibFecxRzf9MqsW8fkzxTfav9W6v/3y2aw9lE39pI+gtZtdQ0+ykuprX7TFb7nkgt3G5tv8Iz96u0+FOuWl3pUWoaTdebbSRs8cf/LVGX+HH4ba8Bg+IGof8toopf8AgbUeH/GH9n2N15X7rzJ5JvLj3fut7Z+VqMJzUvdkTieWrH3T6Q8Y+G9P1bSv+Em8PSxRfu99xB/C/wDeZfQ/7NeWtcVpeA/EnizxN5WoTXX2WKSNfP8AkX/SNrfK7r/EePvfer1S50fwz4sgih1CL7Bqf/LOe3fa0v8As7T8r/7v3qqvQjV96mTQqSpR5ah4r5n/AE2oaatLxj4b1Dwxqv2S7/exSf6if+G4X/Z9/wC8tYvnV485yhLlkenCMZx5onmfmVHuqNKdur3TzByyVNbX13p8/nafdS2vmfJJ5b7avaD4b1zXP+Qdp/7qP/WTyfu1/wC+j1/4DWs3w91C0nimu7q1ltf+Wn2fdu/4DxWFSrGPxG9KhUl8J037PmrXc3jGXT7uWW68yNn8yR2Zvl/h5PTndVr9qi4/4qPTLT/nnaM//fTCtL4TeC4dP8cW2rWn2qK1jjZJI5H3feX6bq4f9ofVItQ+JtzFaS+bFZW8dt+7/vcll/UVy0pRlU5olVYyjHlkcKrUNTYo6k8uu/U5iHdVW5arzQ1Vnt/+eNAEe6oZF86nMs3/ADypy/8AXKtABYaPLp373/njTdstABtr074GaDofiGx1i01a182WykhmtJP4k3Z3fqBXmfky1reHta1zw99q/snUJbX7Tt8z5F+fb93r9awqR5o8sSoy5Zcx9HanqkPhPSoruG1+1WMcipP86xyxKzAb1Q/f+Yjcvy1el8Tah4e8R2s1pdRfZb3/AJdLj/VSsv8Adb+A7f4q+a7nxNrl3/yELr7f+83x/aPu7v4WwPlO2nar4s8Tah5X9oah5vl7vL+T7m6qpc0Y+9L3iZcspH0Z4s8K6f4m0r/hLPBEX73zG+36Z8u6Jv7yKP8A0H7tfJfiv/kadT/6+5P/AEI16t8NPGWoWl95UMVrFffc8/51Z/12n/dry3xm803jDWJpv9bJfzPJ/vM5JrP3fae6b+9y+98Ja0H/AI8Yv+Bf+hVc8yqWit/xK4/+Bf8AoVdT4c8K6t4h/wCPSLyrX/lnPcfLE+37yr6mq5uUyjTlKXumG0lXPD2pXen6rFNp91Lay3O2GSSPbueJmG5a66f4X3cMHnTar/37g/8AQfmroND+Hdpd6rY/8S+WL7NJG/mfNufawPzVzVcXGPunVSwlT4j1Lx/qH9h/DK/1D/lrHabI/wDeZcL/ADr5Nikr3T9qjxFaQ6VY+E7S6/0mSRbm7j/uRL9zP/Av5V4LFHWlCPLEyqy5pFjdTWanLHTvLroMCvLJVVm/f1oeTVWez/540ARtJUca/wDLanfZ5f8AnlR5c1aAO20c07yZqatvNQAc16R+zr9km8Y31pqEX2q1ktGfy/vfMrjb/M15v9nq5p02oadPLNp+oXNrLJ8kkkb7W21hVj7SPKKlKUZcx9PeTaaf5sOnxRWHmbvL+0fNEjfw7lHzYrGtdcl8TeCJdQurWK2ubaSTf9nfcu6JyC0Z9OPlrwCfUNQm/wBdqF1L/wBdJ2ZadJq2uTQfZP7Quoov+eEe2Nf93avapoRlSjyykXVlzy5on054a8faHqFjFofjKWK/0y5j/d3dwm2W3b+He3/s61x/jnwtceGZ4vLu0v8ATrgsbe4hdWLY9VHTrXj/AIc1S70++i87ULq1/wCmkf8AB/ve1ems91eRQy6ldfaxs+R+dn4beK5sbKHL70dTpw1OfNzR2PIN1G6vVG8K+Hv+gf8A+PtRF4R0P/oH/wCx99vvVj/atLzL+o1fI5fwh401DSbGLT5rq5tbG2jby5LOCJp/mbOzfJuUJ1+6tdBP8WtQ8+L+z9FsfKj/AOfyd55f+BNlVH/AVrQi8F+Hv+gf/wCPtVFvB+h/8sbWX/vtqylmGG8zWGDxHwxkQ6h8ZPGV3BLaWn9mWHmf8tLO1+b/AL6JavOX/wBfJL/rZZHZ3k/iZm5ZjXqS+C9D/wCfWX/vunN4H0P/AJ5S/wCr/v1X9q0Ih9RrSPLd1HmV6ZP4P0OH/l1l/wBZ/fqZfBeh+f8A8esv/fdP+16PmH9mVvI8t3Ubq9Ofwfofnxf6LL/33/s1I3g3Q/8An1l/77o/teh5h/ZlbyPK91Nr0658H6HDP/x6y/8Afyo4vCOh/wDPrL/33R/a9DzI/sysea02vTv+EP0P/n1l/wC+6avg/Q/+fWX/AL7pf2rQ8x/2dUPM6K9Gl8J6T/zyl/77oXwjpP8Azyl/77q/7Voh/Z1Q853U3dXqS+BdDm/fQ+b5X+/Tpfh/ofkedD9q/wCue/79H9o0yPqNQ8r8z/v7WHqk811f3M00vmyySM7v/e5r16XwjpP/AE1/77rynxLbxWniG/hh/wBVHcSIn4NXRQxNOrL3TOphqlKPvFzSP+PGL/gX/oVdh4Q8WahpPl6dNf30Vj5jTeXp/lRztK3/AE1cNhP92tH4deH9J1DwrbXd1a+bL+88z5/9sgV08Hg3w9/0D/8Ax9qyrZhThPllc0pYSp8UTFn+LWrQzxf2Tp9jYRR/J/pm+5nf/aZ3PWif4yeN5oPJh1Cxtf8Ar3tVVv1rQn8J6H/yx0//AMfqRfB+h/8AQP8A/H2rl/tHDR+yzeWDry+0eY6ndXeoarLqGoXct1fXP+snk+89V1r17/hD/D3/AED/APlp/f8A7tDeEdD/AOgf/wCPtVf2vQ8yf7Or+R5H5lHmV6xB4Z0PyP8AkHxf+Pf3qmbwzon/AED4v4aP7XofysP7MreR5D5lDSV65B4d0PyP+QfFUi+HdD/6B8VH9r0P5WH9mVfI8daSjdXqjaHpPkf8g+1qb+w9J/6B9rU/21T/AJWX/ZVTyPJd1N3V642i6T/0D7X/AL4o/sXT/wDoH2v/AHxR/bFP+Vkf2ZU/mR5DRXqzaPp//QPi/wC+Kcuk6f8A9A+1/wC+P/HaP7Yp/wArD+zKn8yPJ/Mpu6vZv7B0mb99/Z9r5X+59yrS+HdJmg/5B9rFLVf2nT/lD+zpfzHh+6tnQte1fT7fyYYlltv+Wcc3RPpXot5pOkw/6nT4qh+x2f8AyzhijHpsqZZjTlHl5So5dUjK/MbTN/n/ANCp0E37/wAn/Kf3qhab9x53p9ymxfurfP8Ay0krxT0y1PcfuPJh/wCelC1X3eV/2z/9C/z/ACqRWqJGsSZW/cf9dJP/AK9SeZ/n8hVeWT/ll/u/+PU7d+4/75Ss5FjZW/fxf9dP8asRN+//AO2dU2b/AE6L/gX/AKD/APXq5E37/wD7Z1EjSBDP/wAsv8/wmneZ/rf8/dps7fuIv+ui/wDoVDL+/wD+2n/stSWQ3Nx53lfuqjjps6/uKbuqwJp5PJqH7R/0yqZv8/7rVR2/8sv+mmytIESLTSed++/4BJ/7K1N5qOJvKol/561XKZc3vFy2uPJ/65Sf6z/Y/wBqpp5pqzVp0EnWL0GU+npRGRMoheN/y28r/rp/8VXhHi7/AJGjVP8Ar7k/9CNe8814R4x/5GnVP+vuT/0I17OU/FI87Mfhiet/CmT/AIo6xi/66f8Aox66yW48mCXya4/4V/uvB1tN/wBdtn/fZrpk5/dS/wCf8815uM/jy9Tqwv8ADiSRVNFJ/wCQ46rxN/y1/wCB/wCFOVv3H/XT/wBlrkOosQSf8sf8/NTZ2/z/AMCpts3+q/z71HczfuJaQDrZv9B/7Z1Yl/1EX/XOoYG/0H/tmtOlk/8ARdTIobE37jyf+mmyhpv+mX+sqOL/AJa/9dF/pTZf/alXICvLJ+//AO2n/oVWIv8A7Cqsv+v/AOulSRSfv6UgCWbyf+WUVRrcTf8ATKpJ182Cqqt/5E/9CWrgBYZvOg/66f8AjjU3dTbdefJl/wBXJTZe3+x8j0agWrabyp/+mX/LT/4qrU801Zu6nQSdYvQZT6elVGRMojrxppv33/LX/wBDqmy1cZqjkj5qwP/Z"/>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38916" name="Picture 4" descr="Alongamentos: 8 exercícios para praticar em casa e se sentir melhor"/>
          <p:cNvPicPr>
            <a:picLocks noChangeAspect="1" noChangeArrowheads="1" noCrop="1"/>
          </p:cNvPicPr>
          <p:nvPr/>
        </p:nvPicPr>
        <p:blipFill>
          <a:blip r:embed="rId3"/>
          <a:srcRect/>
          <a:stretch>
            <a:fillRect/>
          </a:stretch>
        </p:blipFill>
        <p:spPr bwMode="auto">
          <a:xfrm>
            <a:off x="5220250" y="3511234"/>
            <a:ext cx="5656719" cy="3010835"/>
          </a:xfrm>
          <a:prstGeom prst="rect">
            <a:avLst/>
          </a:prstGeom>
          <a:noFill/>
        </p:spPr>
      </p:pic>
    </p:spTree>
    <p:extLst>
      <p:ext uri="{BB962C8B-B14F-4D97-AF65-F5344CB8AC3E}">
        <p14:creationId xmlns:p14="http://schemas.microsoft.com/office/powerpoint/2010/main" val="426194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B2E108-CB50-0548-A163-2C4E3A7858BC}"/>
              </a:ext>
            </a:extLst>
          </p:cNvPr>
          <p:cNvSpPr>
            <a:spLocks noGrp="1"/>
          </p:cNvSpPr>
          <p:nvPr>
            <p:ph type="title"/>
          </p:nvPr>
        </p:nvSpPr>
        <p:spPr>
          <a:xfrm>
            <a:off x="0" y="165527"/>
            <a:ext cx="10993418" cy="2103704"/>
          </a:xfrm>
        </p:spPr>
        <p:txBody>
          <a:bodyPr>
            <a:normAutofit fontScale="90000"/>
          </a:bodyPr>
          <a:lstStyle/>
          <a:p>
            <a:pPr>
              <a:lnSpc>
                <a:spcPct val="200000"/>
              </a:lnSpc>
            </a:pPr>
            <a:r>
              <a:rPr lang="pt-PT" dirty="0">
                <a:latin typeface="Raleway"/>
              </a:rPr>
              <a:t>Respirar fundo e....</a:t>
            </a:r>
            <a:br>
              <a:rPr lang="pt-PT" dirty="0">
                <a:latin typeface="Raleway"/>
              </a:rPr>
            </a:br>
            <a:r>
              <a:rPr lang="pt-PT" dirty="0">
                <a:latin typeface="Raleway"/>
              </a:rPr>
              <a:t>Fazer atividades que nos deixam felizes</a:t>
            </a:r>
          </a:p>
        </p:txBody>
      </p:sp>
      <p:sp>
        <p:nvSpPr>
          <p:cNvPr id="13318" name="AutoShape 6"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13320" name="AutoShape 8"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3" name="despedida">
            <a:hlinkClick r:id="" action="ppaction://media"/>
            <a:extLst>
              <a:ext uri="{FF2B5EF4-FFF2-40B4-BE49-F238E27FC236}">
                <a16:creationId xmlns:a16="http://schemas.microsoft.com/office/drawing/2014/main" id="{352EF56F-2625-4B24-94F1-9E11BBCA24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9598" y="592373"/>
            <a:ext cx="487363" cy="487363"/>
          </a:xfrm>
          <a:prstGeom prst="rect">
            <a:avLst/>
          </a:prstGeom>
        </p:spPr>
      </p:pic>
      <p:pic>
        <p:nvPicPr>
          <p:cNvPr id="1028" name="Picture 4" descr="Single continuous line drawing girl student reading book in library or  bookshop and sitting on chair at table. People read and study education or  pupil learning lesson. One line draw design 26987924">
            <a:extLst>
              <a:ext uri="{FF2B5EF4-FFF2-40B4-BE49-F238E27FC236}">
                <a16:creationId xmlns:a16="http://schemas.microsoft.com/office/drawing/2014/main" id="{CB693C67-3156-4162-B5DA-7F238D251C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3503"/>
          <a:stretch/>
        </p:blipFill>
        <p:spPr bwMode="auto">
          <a:xfrm>
            <a:off x="592959" y="4794965"/>
            <a:ext cx="2243696" cy="17155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E40DA164-2AB5-4E95-B41B-8A9365F3E8FD}"/>
              </a:ext>
            </a:extLst>
          </p:cNvPr>
          <p:cNvPicPr>
            <a:picLocks noChangeAspect="1"/>
          </p:cNvPicPr>
          <p:nvPr/>
        </p:nvPicPr>
        <p:blipFill>
          <a:blip r:embed="rId8"/>
          <a:stretch>
            <a:fillRect/>
          </a:stretch>
        </p:blipFill>
        <p:spPr>
          <a:xfrm>
            <a:off x="9691741" y="2411635"/>
            <a:ext cx="2027636" cy="1675838"/>
          </a:xfrm>
          <a:prstGeom prst="rect">
            <a:avLst/>
          </a:prstGeom>
        </p:spPr>
      </p:pic>
      <p:pic>
        <p:nvPicPr>
          <p:cNvPr id="6" name="Imagem 5">
            <a:extLst>
              <a:ext uri="{FF2B5EF4-FFF2-40B4-BE49-F238E27FC236}">
                <a16:creationId xmlns:a16="http://schemas.microsoft.com/office/drawing/2014/main" id="{9B779512-2037-41EA-A8D6-EB08766DB322}"/>
              </a:ext>
            </a:extLst>
          </p:cNvPr>
          <p:cNvPicPr>
            <a:picLocks noChangeAspect="1"/>
          </p:cNvPicPr>
          <p:nvPr/>
        </p:nvPicPr>
        <p:blipFill>
          <a:blip r:embed="rId9"/>
          <a:stretch>
            <a:fillRect/>
          </a:stretch>
        </p:blipFill>
        <p:spPr>
          <a:xfrm>
            <a:off x="3426257" y="4653191"/>
            <a:ext cx="1680153" cy="1999049"/>
          </a:xfrm>
          <a:prstGeom prst="rect">
            <a:avLst/>
          </a:prstGeom>
        </p:spPr>
      </p:pic>
      <p:pic>
        <p:nvPicPr>
          <p:cNvPr id="7" name="Imagem 6">
            <a:extLst>
              <a:ext uri="{FF2B5EF4-FFF2-40B4-BE49-F238E27FC236}">
                <a16:creationId xmlns:a16="http://schemas.microsoft.com/office/drawing/2014/main" id="{EB56A6B4-B98A-4B13-BB32-D20786E95BC1}"/>
              </a:ext>
            </a:extLst>
          </p:cNvPr>
          <p:cNvPicPr>
            <a:picLocks noChangeAspect="1"/>
          </p:cNvPicPr>
          <p:nvPr/>
        </p:nvPicPr>
        <p:blipFill>
          <a:blip r:embed="rId10"/>
          <a:stretch>
            <a:fillRect/>
          </a:stretch>
        </p:blipFill>
        <p:spPr>
          <a:xfrm>
            <a:off x="5696013" y="4873425"/>
            <a:ext cx="1913962" cy="1687985"/>
          </a:xfrm>
          <a:prstGeom prst="rect">
            <a:avLst/>
          </a:prstGeom>
        </p:spPr>
      </p:pic>
      <p:pic>
        <p:nvPicPr>
          <p:cNvPr id="8" name="Imagem 7">
            <a:extLst>
              <a:ext uri="{FF2B5EF4-FFF2-40B4-BE49-F238E27FC236}">
                <a16:creationId xmlns:a16="http://schemas.microsoft.com/office/drawing/2014/main" id="{5106F4A6-4293-484B-B880-0C4B371E70E2}"/>
              </a:ext>
            </a:extLst>
          </p:cNvPr>
          <p:cNvPicPr>
            <a:picLocks noChangeAspect="1"/>
          </p:cNvPicPr>
          <p:nvPr/>
        </p:nvPicPr>
        <p:blipFill>
          <a:blip r:embed="rId11"/>
          <a:stretch>
            <a:fillRect/>
          </a:stretch>
        </p:blipFill>
        <p:spPr>
          <a:xfrm>
            <a:off x="6144295" y="3099771"/>
            <a:ext cx="1941314" cy="1545411"/>
          </a:xfrm>
          <a:prstGeom prst="rect">
            <a:avLst/>
          </a:prstGeom>
        </p:spPr>
      </p:pic>
      <p:pic>
        <p:nvPicPr>
          <p:cNvPr id="10" name="Imagem 9">
            <a:extLst>
              <a:ext uri="{FF2B5EF4-FFF2-40B4-BE49-F238E27FC236}">
                <a16:creationId xmlns:a16="http://schemas.microsoft.com/office/drawing/2014/main" id="{C643D96A-3BC1-4E6A-87FE-C2D1E2DEB7B2}"/>
              </a:ext>
            </a:extLst>
          </p:cNvPr>
          <p:cNvPicPr>
            <a:picLocks noChangeAspect="1"/>
          </p:cNvPicPr>
          <p:nvPr/>
        </p:nvPicPr>
        <p:blipFill>
          <a:blip r:embed="rId12"/>
          <a:stretch>
            <a:fillRect/>
          </a:stretch>
        </p:blipFill>
        <p:spPr>
          <a:xfrm>
            <a:off x="3237737" y="2562695"/>
            <a:ext cx="1680153" cy="1459564"/>
          </a:xfrm>
          <a:prstGeom prst="rect">
            <a:avLst/>
          </a:prstGeom>
        </p:spPr>
      </p:pic>
      <p:grpSp>
        <p:nvGrpSpPr>
          <p:cNvPr id="12" name="Agrupar 11">
            <a:extLst>
              <a:ext uri="{FF2B5EF4-FFF2-40B4-BE49-F238E27FC236}">
                <a16:creationId xmlns:a16="http://schemas.microsoft.com/office/drawing/2014/main" id="{362F9FBC-B7DF-4CB7-A2DD-BDBE9A5BD207}"/>
              </a:ext>
            </a:extLst>
          </p:cNvPr>
          <p:cNvGrpSpPr/>
          <p:nvPr/>
        </p:nvGrpSpPr>
        <p:grpSpPr>
          <a:xfrm>
            <a:off x="331178" y="2343387"/>
            <a:ext cx="1738889" cy="2027771"/>
            <a:chOff x="331178" y="2768795"/>
            <a:chExt cx="1738889" cy="2027771"/>
          </a:xfrm>
        </p:grpSpPr>
        <p:pic>
          <p:nvPicPr>
            <p:cNvPr id="9" name="Imagem 8">
              <a:extLst>
                <a:ext uri="{FF2B5EF4-FFF2-40B4-BE49-F238E27FC236}">
                  <a16:creationId xmlns:a16="http://schemas.microsoft.com/office/drawing/2014/main" id="{225E625A-DD2D-428F-B148-11883715F029}"/>
                </a:ext>
              </a:extLst>
            </p:cNvPr>
            <p:cNvPicPr>
              <a:picLocks noChangeAspect="1"/>
            </p:cNvPicPr>
            <p:nvPr/>
          </p:nvPicPr>
          <p:blipFill>
            <a:blip r:embed="rId13"/>
            <a:stretch>
              <a:fillRect/>
            </a:stretch>
          </p:blipFill>
          <p:spPr>
            <a:xfrm>
              <a:off x="331178" y="2768795"/>
              <a:ext cx="1680154" cy="2027771"/>
            </a:xfrm>
            <a:prstGeom prst="rect">
              <a:avLst/>
            </a:prstGeom>
          </p:spPr>
        </p:pic>
        <p:sp>
          <p:nvSpPr>
            <p:cNvPr id="11" name="Oval 10">
              <a:extLst>
                <a:ext uri="{FF2B5EF4-FFF2-40B4-BE49-F238E27FC236}">
                  <a16:creationId xmlns:a16="http://schemas.microsoft.com/office/drawing/2014/main" id="{5A7060C5-6291-496A-84E8-A245AE894D51}"/>
                </a:ext>
              </a:extLst>
            </p:cNvPr>
            <p:cNvSpPr/>
            <p:nvPr/>
          </p:nvSpPr>
          <p:spPr>
            <a:xfrm>
              <a:off x="1714807" y="4543731"/>
              <a:ext cx="355260" cy="199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4" name="Agrupar 13">
            <a:extLst>
              <a:ext uri="{FF2B5EF4-FFF2-40B4-BE49-F238E27FC236}">
                <a16:creationId xmlns:a16="http://schemas.microsoft.com/office/drawing/2014/main" id="{31BBFED0-D5D6-4D7F-B336-C3271DBF576A}"/>
              </a:ext>
            </a:extLst>
          </p:cNvPr>
          <p:cNvGrpSpPr/>
          <p:nvPr/>
        </p:nvGrpSpPr>
        <p:grpSpPr>
          <a:xfrm>
            <a:off x="8614189" y="4445315"/>
            <a:ext cx="2147299" cy="2027772"/>
            <a:chOff x="8229600" y="4201705"/>
            <a:chExt cx="2477735" cy="2290295"/>
          </a:xfrm>
        </p:grpSpPr>
        <p:pic>
          <p:nvPicPr>
            <p:cNvPr id="5" name="Imagem 4">
              <a:extLst>
                <a:ext uri="{FF2B5EF4-FFF2-40B4-BE49-F238E27FC236}">
                  <a16:creationId xmlns:a16="http://schemas.microsoft.com/office/drawing/2014/main" id="{4E9D6AD7-4FB4-4AA1-8A59-FEDFA1FDAE83}"/>
                </a:ext>
              </a:extLst>
            </p:cNvPr>
            <p:cNvPicPr>
              <a:picLocks noChangeAspect="1"/>
            </p:cNvPicPr>
            <p:nvPr/>
          </p:nvPicPr>
          <p:blipFill>
            <a:blip r:embed="rId14"/>
            <a:stretch>
              <a:fillRect/>
            </a:stretch>
          </p:blipFill>
          <p:spPr>
            <a:xfrm>
              <a:off x="8416269" y="4391856"/>
              <a:ext cx="2291066" cy="2100144"/>
            </a:xfrm>
            <a:prstGeom prst="rect">
              <a:avLst/>
            </a:prstGeom>
          </p:spPr>
        </p:pic>
        <p:sp>
          <p:nvSpPr>
            <p:cNvPr id="13" name="Oval 12">
              <a:extLst>
                <a:ext uri="{FF2B5EF4-FFF2-40B4-BE49-F238E27FC236}">
                  <a16:creationId xmlns:a16="http://schemas.microsoft.com/office/drawing/2014/main" id="{C8167FF0-D637-43EC-BED6-30F01A57A5BB}"/>
                </a:ext>
              </a:extLst>
            </p:cNvPr>
            <p:cNvSpPr/>
            <p:nvPr/>
          </p:nvSpPr>
          <p:spPr>
            <a:xfrm>
              <a:off x="8229600" y="4201705"/>
              <a:ext cx="405366" cy="4514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224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865A4676-741F-456C-AF63-EBF3C839C5C0}"/>
              </a:ext>
            </a:extLst>
          </p:cNvPr>
          <p:cNvSpPr txBox="1">
            <a:spLocks/>
          </p:cNvSpPr>
          <p:nvPr/>
        </p:nvSpPr>
        <p:spPr>
          <a:xfrm>
            <a:off x="0" y="6345400"/>
            <a:ext cx="5246766" cy="723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FB7E1"/>
                </a:solidFill>
                <a:latin typeface="Raleway" panose="020B0503030101060003" pitchFamily="34" charset="77"/>
                <a:ea typeface="+mj-ea"/>
                <a:cs typeface="Raanana" pitchFamily="2" charset="-79"/>
              </a:defRPr>
            </a:lvl1pPr>
          </a:lstStyle>
          <a:p>
            <a:r>
              <a:rPr lang="pt-PT" sz="1200" dirty="0">
                <a:solidFill>
                  <a:schemeClr val="tx1"/>
                </a:solidFill>
                <a:effectLst>
                  <a:outerShdw blurRad="38100" dist="38100" dir="2700000" algn="tl">
                    <a:srgbClr val="000000">
                      <a:alpha val="43137"/>
                    </a:srgbClr>
                  </a:outerShdw>
                </a:effectLst>
                <a:latin typeface="Raleway"/>
                <a:cs typeface="Raanana"/>
              </a:rPr>
              <a:t>Com colaboração: </a:t>
            </a:r>
            <a:r>
              <a:rPr lang="pt-PT" sz="1200" dirty="0">
                <a:solidFill>
                  <a:srgbClr val="0070C0"/>
                </a:solidFill>
                <a:effectLst>
                  <a:outerShdw blurRad="38100" dist="38100" dir="2700000" algn="tl">
                    <a:srgbClr val="000000">
                      <a:alpha val="43137"/>
                    </a:srgbClr>
                  </a:outerShdw>
                </a:effectLst>
                <a:latin typeface="Raleway"/>
                <a:cs typeface="Raanana"/>
              </a:rPr>
              <a:t>Grupo de atividades desportivas do CECD</a:t>
            </a:r>
            <a:endParaRPr lang="pt-BR" sz="1200" dirty="0">
              <a:solidFill>
                <a:srgbClr val="0070C0"/>
              </a:solidFill>
            </a:endParaRPr>
          </a:p>
        </p:txBody>
      </p:sp>
    </p:spTree>
    <p:extLst>
      <p:ext uri="{BB962C8B-B14F-4D97-AF65-F5344CB8AC3E}">
        <p14:creationId xmlns:p14="http://schemas.microsoft.com/office/powerpoint/2010/main" val="284721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45025A0-9C15-4D45-8163-F46CD6E4EB07}"/>
              </a:ext>
            </a:extLst>
          </p:cNvPr>
          <p:cNvSpPr txBox="1">
            <a:spLocks/>
          </p:cNvSpPr>
          <p:nvPr/>
        </p:nvSpPr>
        <p:spPr>
          <a:xfrm>
            <a:off x="7580440" y="2732658"/>
            <a:ext cx="4611560" cy="109369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PT" sz="4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aleway" panose="020B0503030101060003" pitchFamily="34" charset="77"/>
                <a:ea typeface="+mj-ea"/>
                <a:cs typeface="+mj-cs"/>
              </a:rPr>
              <a:t>Vamos a isso!</a:t>
            </a:r>
          </a:p>
        </p:txBody>
      </p:sp>
      <p:pic>
        <p:nvPicPr>
          <p:cNvPr id="3" name="já fez exercício hoje">
            <a:hlinkClick r:id="" action="ppaction://media"/>
            <a:extLst>
              <a:ext uri="{FF2B5EF4-FFF2-40B4-BE49-F238E27FC236}">
                <a16:creationId xmlns:a16="http://schemas.microsoft.com/office/drawing/2014/main" id="{BEF5B585-3DB5-4AA6-9F01-752F0C0A15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9943" y="4067596"/>
            <a:ext cx="426153" cy="487363"/>
          </a:xfrm>
          <a:prstGeom prst="rect">
            <a:avLst/>
          </a:prstGeom>
        </p:spPr>
      </p:pic>
      <p:pic>
        <p:nvPicPr>
          <p:cNvPr id="6" name="Picture 8">
            <a:extLst>
              <a:ext uri="{FF2B5EF4-FFF2-40B4-BE49-F238E27FC236}">
                <a16:creationId xmlns:a16="http://schemas.microsoft.com/office/drawing/2014/main" id="{463C4EE1-5766-45C0-B7A8-CD7840394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758" y="1781265"/>
            <a:ext cx="5906357" cy="3937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4" descr="High Knee March with Reach and Pull Exercise Demonstration | SparkPeople"/>
          <p:cNvPicPr>
            <a:picLocks noChangeAspect="1" noChangeArrowheads="1" noCrop="1"/>
          </p:cNvPicPr>
          <p:nvPr/>
        </p:nvPicPr>
        <p:blipFill>
          <a:blip r:embed="rId2"/>
          <a:srcRect/>
          <a:stretch>
            <a:fillRect/>
          </a:stretch>
        </p:blipFill>
        <p:spPr bwMode="auto">
          <a:xfrm>
            <a:off x="5062376" y="633254"/>
            <a:ext cx="3338888" cy="5029200"/>
          </a:xfrm>
          <a:prstGeom prst="rect">
            <a:avLst/>
          </a:prstGeom>
          <a:noFill/>
        </p:spPr>
      </p:pic>
      <p:pic>
        <p:nvPicPr>
          <p:cNvPr id="16386" name="Picture 2" descr="High Knee March in Place Exercise Demonstration | SparkPeople"/>
          <p:cNvPicPr>
            <a:picLocks noChangeAspect="1" noChangeArrowheads="1" noCrop="1"/>
          </p:cNvPicPr>
          <p:nvPr/>
        </p:nvPicPr>
        <p:blipFill>
          <a:blip r:embed="rId3"/>
          <a:srcRect/>
          <a:stretch>
            <a:fillRect/>
          </a:stretch>
        </p:blipFill>
        <p:spPr bwMode="auto">
          <a:xfrm>
            <a:off x="0" y="502018"/>
            <a:ext cx="3567899" cy="5374148"/>
          </a:xfrm>
          <a:prstGeom prst="rect">
            <a:avLst/>
          </a:prstGeom>
          <a:noFill/>
        </p:spPr>
      </p:pic>
      <p:sp>
        <p:nvSpPr>
          <p:cNvPr id="4" name="Título 1"/>
          <p:cNvSpPr>
            <a:spLocks noGrp="1"/>
          </p:cNvSpPr>
          <p:nvPr>
            <p:ph type="title"/>
          </p:nvPr>
        </p:nvSpPr>
        <p:spPr>
          <a:xfrm>
            <a:off x="111465" y="-160763"/>
            <a:ext cx="8359588" cy="1325563"/>
          </a:xfrm>
        </p:spPr>
        <p:txBody>
          <a:bodyPr>
            <a:normAutofit/>
          </a:bodyPr>
          <a:lstStyle/>
          <a:p>
            <a:r>
              <a:rPr lang="pt-PT" sz="4900" dirty="0">
                <a:solidFill>
                  <a:srgbClr val="92D050"/>
                </a:solidFill>
                <a:latin typeface="Raleway"/>
              </a:rPr>
              <a:t>Aquecimento</a:t>
            </a:r>
          </a:p>
        </p:txBody>
      </p:sp>
      <p:sp>
        <p:nvSpPr>
          <p:cNvPr id="8" name="Marcador de Posição de Conteúdo 2">
            <a:extLst>
              <a:ext uri="{FF2B5EF4-FFF2-40B4-BE49-F238E27FC236}">
                <a16:creationId xmlns:a16="http://schemas.microsoft.com/office/drawing/2014/main" id="{6854C60E-84B5-4F0D-80D8-A420ED39F7AB}"/>
              </a:ext>
            </a:extLst>
          </p:cNvPr>
          <p:cNvSpPr txBox="1">
            <a:spLocks/>
          </p:cNvSpPr>
          <p:nvPr/>
        </p:nvSpPr>
        <p:spPr>
          <a:xfrm>
            <a:off x="7791255" y="3454669"/>
            <a:ext cx="4400745" cy="1433297"/>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mj-lt"/>
              <a:buNone/>
            </a:pPr>
            <a:r>
              <a:rPr lang="pt-PT" sz="1900" dirty="0">
                <a:latin typeface="Raleway"/>
              </a:rPr>
              <a:t>b) Juntamos o movimento dos braços ao exercício anterior</a:t>
            </a:r>
          </a:p>
          <a:p>
            <a:pPr algn="ctr">
              <a:buFont typeface="+mj-lt"/>
              <a:buNone/>
            </a:pPr>
            <a:r>
              <a:rPr lang="pt-PT" sz="1900" b="0" dirty="0">
                <a:latin typeface="Raleway"/>
              </a:rPr>
              <a:t>20 repetições</a:t>
            </a:r>
          </a:p>
          <a:p>
            <a:pPr algn="ctr">
              <a:buFont typeface="+mj-lt"/>
              <a:buNone/>
            </a:pPr>
            <a:endParaRPr lang="pt-PT" sz="1900" b="0" dirty="0"/>
          </a:p>
          <a:p>
            <a:pPr algn="ctr">
              <a:buFont typeface="+mj-lt"/>
              <a:buNone/>
            </a:pPr>
            <a:endParaRPr lang="pt-PT" sz="1900" dirty="0"/>
          </a:p>
          <a:p>
            <a:pPr algn="ctr">
              <a:buFont typeface="+mj-lt"/>
              <a:buNone/>
            </a:pPr>
            <a:endParaRPr lang="pt-PT" sz="1900" b="0" dirty="0"/>
          </a:p>
          <a:p>
            <a:pPr algn="ctr">
              <a:buFont typeface="+mj-lt"/>
              <a:buNone/>
            </a:pPr>
            <a:endParaRPr lang="pt-PT" sz="1900" b="0" dirty="0"/>
          </a:p>
        </p:txBody>
      </p:sp>
      <p:sp>
        <p:nvSpPr>
          <p:cNvPr id="2" name="Retângulo 1">
            <a:extLst>
              <a:ext uri="{FF2B5EF4-FFF2-40B4-BE49-F238E27FC236}">
                <a16:creationId xmlns:a16="http://schemas.microsoft.com/office/drawing/2014/main" id="{DD43FBAE-03F6-4103-AEDD-83EFEF18C424}"/>
              </a:ext>
            </a:extLst>
          </p:cNvPr>
          <p:cNvSpPr/>
          <p:nvPr/>
        </p:nvSpPr>
        <p:spPr>
          <a:xfrm>
            <a:off x="1974295" y="5442039"/>
            <a:ext cx="1816443" cy="805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9" name="Retângulo 8">
            <a:extLst>
              <a:ext uri="{FF2B5EF4-FFF2-40B4-BE49-F238E27FC236}">
                <a16:creationId xmlns:a16="http://schemas.microsoft.com/office/drawing/2014/main" id="{FB6194C2-DFAE-4D20-B949-6CEAFB47F081}"/>
              </a:ext>
            </a:extLst>
          </p:cNvPr>
          <p:cNvSpPr/>
          <p:nvPr/>
        </p:nvSpPr>
        <p:spPr>
          <a:xfrm>
            <a:off x="7132035" y="5070753"/>
            <a:ext cx="1816443" cy="805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Marcador de Posição de Conteúdo 2">
            <a:extLst>
              <a:ext uri="{FF2B5EF4-FFF2-40B4-BE49-F238E27FC236}">
                <a16:creationId xmlns:a16="http://schemas.microsoft.com/office/drawing/2014/main" id="{DCF108B0-E2C2-437C-B266-6ACE77477003}"/>
              </a:ext>
            </a:extLst>
          </p:cNvPr>
          <p:cNvSpPr txBox="1">
            <a:spLocks/>
          </p:cNvSpPr>
          <p:nvPr/>
        </p:nvSpPr>
        <p:spPr>
          <a:xfrm>
            <a:off x="1574605" y="4977495"/>
            <a:ext cx="4062953" cy="1734500"/>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Font typeface="+mj-lt"/>
              <a:buNone/>
            </a:pPr>
            <a:r>
              <a:rPr lang="pt-PT" sz="1900" dirty="0">
                <a:latin typeface="Raleway"/>
              </a:rPr>
              <a:t>a) Vamos levantar o joelhos, alternadamente</a:t>
            </a:r>
          </a:p>
          <a:p>
            <a:pPr algn="ctr">
              <a:lnSpc>
                <a:spcPct val="150000"/>
              </a:lnSpc>
              <a:buFont typeface="+mj-lt"/>
              <a:buNone/>
            </a:pPr>
            <a:r>
              <a:rPr lang="pt-PT" sz="1900" b="0" dirty="0">
                <a:latin typeface="Raleway"/>
              </a:rPr>
              <a:t>20 repetições (10 para cada lado)</a:t>
            </a:r>
          </a:p>
          <a:p>
            <a:pPr algn="ctr">
              <a:lnSpc>
                <a:spcPct val="150000"/>
              </a:lnSpc>
              <a:buFont typeface="+mj-lt"/>
              <a:buNone/>
            </a:pPr>
            <a:endParaRPr lang="pt-PT" sz="1900" b="0" dirty="0"/>
          </a:p>
          <a:p>
            <a:pPr algn="ctr">
              <a:lnSpc>
                <a:spcPct val="150000"/>
              </a:lnSpc>
              <a:buFont typeface="+mj-lt"/>
              <a:buNone/>
            </a:pPr>
            <a:endParaRPr lang="pt-PT" sz="1900" dirty="0"/>
          </a:p>
          <a:p>
            <a:pPr algn="ctr">
              <a:lnSpc>
                <a:spcPct val="150000"/>
              </a:lnSpc>
              <a:buFont typeface="+mj-lt"/>
              <a:buNone/>
            </a:pPr>
            <a:endParaRPr lang="pt-PT" sz="1900" b="0" dirty="0"/>
          </a:p>
          <a:p>
            <a:pPr algn="ctr">
              <a:lnSpc>
                <a:spcPct val="150000"/>
              </a:lnSpc>
              <a:buFont typeface="+mj-lt"/>
              <a:buNone/>
            </a:pPr>
            <a:endParaRPr lang="pt-PT" sz="1900" b="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2" descr="How To Do A Standing Toe Touch Warm-Up | SELF"/>
          <p:cNvPicPr>
            <a:picLocks noChangeAspect="1" noChangeArrowheads="1" noCrop="1"/>
          </p:cNvPicPr>
          <p:nvPr/>
        </p:nvPicPr>
        <p:blipFill>
          <a:blip r:embed="rId2"/>
          <a:srcRect/>
          <a:stretch>
            <a:fillRect/>
          </a:stretch>
        </p:blipFill>
        <p:spPr bwMode="auto">
          <a:xfrm>
            <a:off x="886155" y="3274558"/>
            <a:ext cx="3344645" cy="3344646"/>
          </a:xfrm>
          <a:prstGeom prst="rect">
            <a:avLst/>
          </a:prstGeom>
          <a:noFill/>
        </p:spPr>
      </p:pic>
      <p:pic>
        <p:nvPicPr>
          <p:cNvPr id="10" name="Picture 6" descr="Toning Lower Back Workout Routine - Best Lower Back Exercises at Home with  Fitness Blender animated gif"/>
          <p:cNvPicPr>
            <a:picLocks noChangeAspect="1" noChangeArrowheads="1" noCrop="1"/>
          </p:cNvPicPr>
          <p:nvPr/>
        </p:nvPicPr>
        <p:blipFill>
          <a:blip r:embed="rId3"/>
          <a:srcRect/>
          <a:stretch>
            <a:fillRect/>
          </a:stretch>
        </p:blipFill>
        <p:spPr bwMode="auto">
          <a:xfrm>
            <a:off x="4057809" y="1988628"/>
            <a:ext cx="6096000" cy="3429001"/>
          </a:xfrm>
          <a:prstGeom prst="rect">
            <a:avLst/>
          </a:prstGeom>
          <a:noFill/>
        </p:spPr>
      </p:pic>
      <p:sp>
        <p:nvSpPr>
          <p:cNvPr id="11" name="Oval 10"/>
          <p:cNvSpPr/>
          <p:nvPr/>
        </p:nvSpPr>
        <p:spPr>
          <a:xfrm>
            <a:off x="9190768" y="1918505"/>
            <a:ext cx="900332" cy="8183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ângulo 12"/>
          <p:cNvSpPr/>
          <p:nvPr/>
        </p:nvSpPr>
        <p:spPr>
          <a:xfrm>
            <a:off x="9190768" y="5093857"/>
            <a:ext cx="1271262" cy="39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Título 1">
            <a:extLst>
              <a:ext uri="{FF2B5EF4-FFF2-40B4-BE49-F238E27FC236}">
                <a16:creationId xmlns:a16="http://schemas.microsoft.com/office/drawing/2014/main" id="{923A95F0-7BD1-45C4-91F0-BF008DCD2F0C}"/>
              </a:ext>
            </a:extLst>
          </p:cNvPr>
          <p:cNvSpPr txBox="1">
            <a:spLocks/>
          </p:cNvSpPr>
          <p:nvPr/>
        </p:nvSpPr>
        <p:spPr>
          <a:xfrm>
            <a:off x="111465" y="-160763"/>
            <a:ext cx="8359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sz="4900">
                <a:solidFill>
                  <a:srgbClr val="92D050"/>
                </a:solidFill>
                <a:latin typeface="Raleway"/>
              </a:rPr>
              <a:t>Aquecimento</a:t>
            </a:r>
            <a:endParaRPr lang="pt-PT" sz="4900" dirty="0">
              <a:solidFill>
                <a:srgbClr val="92D050"/>
              </a:solidFill>
              <a:latin typeface="Raleway"/>
            </a:endParaRPr>
          </a:p>
        </p:txBody>
      </p:sp>
      <p:sp>
        <p:nvSpPr>
          <p:cNvPr id="8" name="Marcador de Posição de Conteúdo 2">
            <a:extLst>
              <a:ext uri="{FF2B5EF4-FFF2-40B4-BE49-F238E27FC236}">
                <a16:creationId xmlns:a16="http://schemas.microsoft.com/office/drawing/2014/main" id="{6854C60E-84B5-4F0D-80D8-A420ED39F7AB}"/>
              </a:ext>
            </a:extLst>
          </p:cNvPr>
          <p:cNvSpPr txBox="1">
            <a:spLocks/>
          </p:cNvSpPr>
          <p:nvPr/>
        </p:nvSpPr>
        <p:spPr>
          <a:xfrm>
            <a:off x="7791255" y="2768837"/>
            <a:ext cx="4400745" cy="1433297"/>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Font typeface="+mj-lt"/>
              <a:buNone/>
            </a:pPr>
            <a:r>
              <a:rPr lang="pt-PT" sz="1900" dirty="0">
                <a:latin typeface="Raleway"/>
              </a:rPr>
              <a:t>Por fim vamos afastar as pernas e tocar alternadamente nos pés</a:t>
            </a:r>
          </a:p>
          <a:p>
            <a:pPr algn="ctr">
              <a:lnSpc>
                <a:spcPct val="150000"/>
              </a:lnSpc>
              <a:buFont typeface="+mj-lt"/>
              <a:buNone/>
            </a:pPr>
            <a:r>
              <a:rPr lang="pt-PT" sz="1900" b="0" dirty="0">
                <a:latin typeface="Raleway"/>
              </a:rPr>
              <a:t>10 repetições para cada lado</a:t>
            </a:r>
          </a:p>
          <a:p>
            <a:pPr algn="ctr">
              <a:lnSpc>
                <a:spcPct val="150000"/>
              </a:lnSpc>
              <a:buFont typeface="+mj-lt"/>
              <a:buNone/>
            </a:pPr>
            <a:endParaRPr lang="pt-PT" sz="1900" b="0" dirty="0"/>
          </a:p>
          <a:p>
            <a:pPr algn="ctr">
              <a:lnSpc>
                <a:spcPct val="150000"/>
              </a:lnSpc>
              <a:buFont typeface="+mj-lt"/>
              <a:buNone/>
            </a:pPr>
            <a:endParaRPr lang="pt-PT" sz="1900" dirty="0"/>
          </a:p>
          <a:p>
            <a:pPr algn="ctr">
              <a:lnSpc>
                <a:spcPct val="150000"/>
              </a:lnSpc>
              <a:buFont typeface="+mj-lt"/>
              <a:buNone/>
            </a:pPr>
            <a:endParaRPr lang="pt-PT" sz="1900" b="0" dirty="0"/>
          </a:p>
          <a:p>
            <a:pPr algn="ctr">
              <a:lnSpc>
                <a:spcPct val="150000"/>
              </a:lnSpc>
              <a:buFont typeface="+mj-lt"/>
              <a:buNone/>
            </a:pPr>
            <a:endParaRPr lang="pt-PT" sz="1900" b="0" dirty="0"/>
          </a:p>
        </p:txBody>
      </p:sp>
      <p:sp>
        <p:nvSpPr>
          <p:cNvPr id="7" name="Marcador de Posição de Conteúdo 2">
            <a:extLst>
              <a:ext uri="{FF2B5EF4-FFF2-40B4-BE49-F238E27FC236}">
                <a16:creationId xmlns:a16="http://schemas.microsoft.com/office/drawing/2014/main" id="{DCF108B0-E2C2-437C-B266-6ACE77477003}"/>
              </a:ext>
            </a:extLst>
          </p:cNvPr>
          <p:cNvSpPr txBox="1">
            <a:spLocks/>
          </p:cNvSpPr>
          <p:nvPr/>
        </p:nvSpPr>
        <p:spPr>
          <a:xfrm>
            <a:off x="187689" y="1439197"/>
            <a:ext cx="4062953" cy="1854769"/>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Font typeface="+mj-lt"/>
              <a:buNone/>
            </a:pPr>
            <a:r>
              <a:rPr lang="pt-PT" sz="1900" dirty="0">
                <a:latin typeface="Raleway"/>
              </a:rPr>
              <a:t>Vamos esticar a perna à frente e tentar alcançar a ponta do pé</a:t>
            </a:r>
          </a:p>
          <a:p>
            <a:pPr algn="ctr">
              <a:lnSpc>
                <a:spcPct val="150000"/>
              </a:lnSpc>
              <a:buFont typeface="+mj-lt"/>
              <a:buNone/>
            </a:pPr>
            <a:r>
              <a:rPr lang="pt-PT" sz="1900" b="0" dirty="0">
                <a:latin typeface="Raleway"/>
              </a:rPr>
              <a:t>10 repetições para cada perna</a:t>
            </a:r>
          </a:p>
          <a:p>
            <a:pPr algn="ctr">
              <a:lnSpc>
                <a:spcPct val="150000"/>
              </a:lnSpc>
              <a:buFont typeface="+mj-lt"/>
              <a:buNone/>
            </a:pPr>
            <a:endParaRPr lang="pt-PT" sz="1900" b="0" dirty="0"/>
          </a:p>
          <a:p>
            <a:pPr algn="ctr">
              <a:lnSpc>
                <a:spcPct val="150000"/>
              </a:lnSpc>
              <a:buFont typeface="+mj-lt"/>
              <a:buNone/>
            </a:pPr>
            <a:endParaRPr lang="pt-PT" sz="1900" dirty="0"/>
          </a:p>
          <a:p>
            <a:pPr algn="ctr">
              <a:lnSpc>
                <a:spcPct val="150000"/>
              </a:lnSpc>
              <a:buFont typeface="+mj-lt"/>
              <a:buNone/>
            </a:pPr>
            <a:endParaRPr lang="pt-PT" sz="1900" b="0" dirty="0"/>
          </a:p>
          <a:p>
            <a:pPr algn="ctr">
              <a:lnSpc>
                <a:spcPct val="150000"/>
              </a:lnSpc>
              <a:buFont typeface="+mj-lt"/>
              <a:buNone/>
            </a:pPr>
            <a:endParaRPr lang="pt-PT" sz="1900" b="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155575" y="-81318"/>
            <a:ext cx="9214263" cy="1356454"/>
          </a:xfrm>
        </p:spPr>
        <p:txBody>
          <a:bodyPr>
            <a:normAutofit/>
          </a:bodyPr>
          <a:lstStyle/>
          <a:p>
            <a:r>
              <a:rPr lang="pt-PT" dirty="0">
                <a:solidFill>
                  <a:srgbClr val="92D050"/>
                </a:solidFill>
                <a:latin typeface="Raleway"/>
              </a:rPr>
              <a:t>Força (Escalar montanha)</a:t>
            </a:r>
            <a:endParaRPr lang="pt-PT" dirty="0">
              <a:solidFill>
                <a:srgbClr val="92D050"/>
              </a:solidFill>
            </a:endParaRPr>
          </a:p>
        </p:txBody>
      </p:sp>
      <p:sp>
        <p:nvSpPr>
          <p:cNvPr id="2" name="Marcador de Posição de Conteúdo 2">
            <a:extLst>
              <a:ext uri="{FF2B5EF4-FFF2-40B4-BE49-F238E27FC236}">
                <a16:creationId xmlns:a16="http://schemas.microsoft.com/office/drawing/2014/main" id="{AF995242-1BAB-41DD-BA20-360830E36674}"/>
              </a:ext>
            </a:extLst>
          </p:cNvPr>
          <p:cNvSpPr>
            <a:spLocks noGrp="1"/>
          </p:cNvSpPr>
          <p:nvPr>
            <p:ph idx="1"/>
          </p:nvPr>
        </p:nvSpPr>
        <p:spPr>
          <a:xfrm>
            <a:off x="0" y="1159559"/>
            <a:ext cx="6603764" cy="1534214"/>
          </a:xfrm>
        </p:spPr>
        <p:txBody>
          <a:bodyPr vert="horz" lIns="91440" tIns="45720" rIns="91440" bIns="45720" rtlCol="0" anchor="t">
            <a:noAutofit/>
          </a:bodyPr>
          <a:lstStyle/>
          <a:p>
            <a:pPr marL="0" indent="0" algn="ctr">
              <a:lnSpc>
                <a:spcPct val="150000"/>
              </a:lnSpc>
              <a:buNone/>
            </a:pPr>
            <a:r>
              <a:rPr lang="pt-PT" sz="1900" dirty="0">
                <a:latin typeface="Raleway"/>
              </a:rPr>
              <a:t>No chão, vamos colocar em posição de prancha</a:t>
            </a:r>
          </a:p>
          <a:p>
            <a:pPr marL="0" indent="0" algn="ctr">
              <a:lnSpc>
                <a:spcPct val="150000"/>
              </a:lnSpc>
              <a:buNone/>
            </a:pPr>
            <a:r>
              <a:rPr lang="pt-PT" sz="1900" b="0" dirty="0">
                <a:latin typeface="Raleway"/>
              </a:rPr>
              <a:t>(costas direitas, olhar em frente para o espaço entre as mãos)</a:t>
            </a:r>
            <a:endParaRPr lang="pt-PT" sz="1900" b="0" dirty="0"/>
          </a:p>
          <a:p>
            <a:pPr algn="ctr">
              <a:lnSpc>
                <a:spcPct val="150000"/>
              </a:lnSpc>
              <a:buNone/>
            </a:pPr>
            <a:endParaRPr lang="pt-PT" sz="1900" dirty="0"/>
          </a:p>
          <a:p>
            <a:pPr algn="ctr">
              <a:lnSpc>
                <a:spcPct val="150000"/>
              </a:lnSpc>
              <a:buNone/>
            </a:pPr>
            <a:endParaRPr lang="pt-PT" sz="1900" b="0" dirty="0"/>
          </a:p>
          <a:p>
            <a:pPr algn="ctr">
              <a:lnSpc>
                <a:spcPct val="150000"/>
              </a:lnSpc>
              <a:buNone/>
            </a:pPr>
            <a:endParaRPr lang="pt-PT" sz="1900" b="0" dirty="0"/>
          </a:p>
        </p:txBody>
      </p:sp>
      <p:pic>
        <p:nvPicPr>
          <p:cNvPr id="6" name="Picture 4" descr="Pin on Zdraví a fitness"/>
          <p:cNvPicPr>
            <a:picLocks noChangeAspect="1" noChangeArrowheads="1" noCrop="1"/>
          </p:cNvPicPr>
          <p:nvPr/>
        </p:nvPicPr>
        <p:blipFill>
          <a:blip r:embed="rId2"/>
          <a:srcRect/>
          <a:stretch>
            <a:fillRect/>
          </a:stretch>
        </p:blipFill>
        <p:spPr bwMode="auto">
          <a:xfrm>
            <a:off x="6327382" y="3692994"/>
            <a:ext cx="4762500" cy="2676525"/>
          </a:xfrm>
          <a:prstGeom prst="rect">
            <a:avLst/>
          </a:prstGeom>
          <a:noFill/>
        </p:spPr>
      </p:pic>
      <p:sp>
        <p:nvSpPr>
          <p:cNvPr id="7" name="Marcador de Posição de Conteúdo 2">
            <a:extLst>
              <a:ext uri="{FF2B5EF4-FFF2-40B4-BE49-F238E27FC236}">
                <a16:creationId xmlns:a16="http://schemas.microsoft.com/office/drawing/2014/main" id="{AF995242-1BAB-41DD-BA20-360830E36674}"/>
              </a:ext>
            </a:extLst>
          </p:cNvPr>
          <p:cNvSpPr txBox="1">
            <a:spLocks/>
          </p:cNvSpPr>
          <p:nvPr/>
        </p:nvSpPr>
        <p:spPr>
          <a:xfrm>
            <a:off x="5406750" y="2743796"/>
            <a:ext cx="6603764" cy="1018027"/>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 typeface="+mj-lt"/>
              <a:buNone/>
              <a:tabLst/>
              <a:defRPr/>
            </a:pPr>
            <a:r>
              <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rPr>
              <a:t>Vamos levar o joelho</a:t>
            </a:r>
            <a:r>
              <a:rPr kumimoji="0" lang="pt-PT" sz="1900" b="1" i="0" u="none" strike="noStrike" kern="1200" cap="none" spc="0" normalizeH="0" noProof="0" dirty="0">
                <a:ln>
                  <a:noFill/>
                </a:ln>
                <a:solidFill>
                  <a:schemeClr val="bg2">
                    <a:lumMod val="50000"/>
                  </a:schemeClr>
                </a:solidFill>
                <a:effectLst/>
                <a:uLnTx/>
                <a:uFillTx/>
                <a:latin typeface="Raleway"/>
                <a:ea typeface="+mn-ea"/>
                <a:cs typeface="+mn-cs"/>
              </a:rPr>
              <a:t> para o cotovelo, e voltar à posição inicial</a:t>
            </a:r>
            <a:endPar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mj-lt"/>
              <a:buNone/>
              <a:tabLst/>
              <a:defRPr/>
            </a:pPr>
            <a:r>
              <a:rPr kumimoji="0" lang="pt-PT" sz="1900" b="0" i="0" u="none" strike="noStrike" kern="1200" cap="none" spc="0" normalizeH="0" baseline="0" noProof="0" dirty="0">
                <a:ln>
                  <a:noFill/>
                </a:ln>
                <a:solidFill>
                  <a:schemeClr val="bg2">
                    <a:lumMod val="50000"/>
                  </a:schemeClr>
                </a:solidFill>
                <a:effectLst/>
                <a:uLnTx/>
                <a:uFillTx/>
                <a:latin typeface="Raleway"/>
                <a:ea typeface="+mn-ea"/>
                <a:cs typeface="+mn-cs"/>
              </a:rPr>
              <a:t>10 repetições / descansa 20’’ / 10 repetições</a:t>
            </a: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mj-lt"/>
              <a:buNone/>
              <a:tabLst/>
              <a:defRPr/>
            </a:pPr>
            <a:endParaRPr kumimoji="0" lang="pt-PT" sz="1900" b="1"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p:txBody>
      </p:sp>
      <p:pic>
        <p:nvPicPr>
          <p:cNvPr id="15361" name="Picture 1"/>
          <p:cNvPicPr>
            <a:picLocks noChangeAspect="1" noChangeArrowheads="1"/>
          </p:cNvPicPr>
          <p:nvPr/>
        </p:nvPicPr>
        <p:blipFill>
          <a:blip r:embed="rId3"/>
          <a:srcRect/>
          <a:stretch>
            <a:fillRect/>
          </a:stretch>
        </p:blipFill>
        <p:spPr bwMode="auto">
          <a:xfrm>
            <a:off x="460375" y="3340292"/>
            <a:ext cx="3476625" cy="2400300"/>
          </a:xfrm>
          <a:prstGeom prst="rect">
            <a:avLst/>
          </a:prstGeom>
          <a:noFill/>
          <a:ln w="9525">
            <a:noFill/>
            <a:miter lim="800000"/>
            <a:headEnd/>
            <a:tailEnd/>
          </a:ln>
          <a:effectLst/>
        </p:spPr>
      </p:pic>
      <p:sp>
        <p:nvSpPr>
          <p:cNvPr id="9" name="Rectângulo 8"/>
          <p:cNvSpPr/>
          <p:nvPr/>
        </p:nvSpPr>
        <p:spPr>
          <a:xfrm>
            <a:off x="9911091" y="5975624"/>
            <a:ext cx="1271262" cy="39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descr="Image result for Lying hip raises exercise gif | Easy workouts, Best body  weight exercises, Bodyweight workout"/>
          <p:cNvPicPr>
            <a:picLocks noChangeAspect="1" noChangeArrowheads="1" noCrop="1"/>
          </p:cNvPicPr>
          <p:nvPr/>
        </p:nvPicPr>
        <p:blipFill>
          <a:blip r:embed="rId2"/>
          <a:srcRect/>
          <a:stretch>
            <a:fillRect/>
          </a:stretch>
        </p:blipFill>
        <p:spPr bwMode="auto">
          <a:xfrm>
            <a:off x="6716692" y="3250302"/>
            <a:ext cx="4589682" cy="3044458"/>
          </a:xfrm>
          <a:prstGeom prst="rect">
            <a:avLst/>
          </a:prstGeom>
          <a:noFill/>
        </p:spPr>
      </p:pic>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155575" y="-2915"/>
            <a:ext cx="9214263" cy="1356454"/>
          </a:xfrm>
        </p:spPr>
        <p:txBody>
          <a:bodyPr>
            <a:normAutofit/>
          </a:bodyPr>
          <a:lstStyle/>
          <a:p>
            <a:r>
              <a:rPr lang="pt-PT" dirty="0">
                <a:solidFill>
                  <a:srgbClr val="92D050"/>
                </a:solidFill>
                <a:latin typeface="Raleway"/>
              </a:rPr>
              <a:t>Força (ponte de glúteo)</a:t>
            </a:r>
            <a:endParaRPr lang="pt-PT" dirty="0">
              <a:solidFill>
                <a:srgbClr val="92D050"/>
              </a:solidFill>
            </a:endParaRPr>
          </a:p>
        </p:txBody>
      </p:sp>
      <p:sp>
        <p:nvSpPr>
          <p:cNvPr id="2" name="Marcador de Posição de Conteúdo 2">
            <a:extLst>
              <a:ext uri="{FF2B5EF4-FFF2-40B4-BE49-F238E27FC236}">
                <a16:creationId xmlns:a16="http://schemas.microsoft.com/office/drawing/2014/main" id="{AF995242-1BAB-41DD-BA20-360830E36674}"/>
              </a:ext>
            </a:extLst>
          </p:cNvPr>
          <p:cNvSpPr>
            <a:spLocks noGrp="1"/>
          </p:cNvSpPr>
          <p:nvPr>
            <p:ph idx="1"/>
          </p:nvPr>
        </p:nvSpPr>
        <p:spPr>
          <a:xfrm>
            <a:off x="0" y="1531135"/>
            <a:ext cx="6962677" cy="1265229"/>
          </a:xfrm>
        </p:spPr>
        <p:txBody>
          <a:bodyPr vert="horz" lIns="91440" tIns="45720" rIns="91440" bIns="45720" rtlCol="0" anchor="t">
            <a:noAutofit/>
          </a:bodyPr>
          <a:lstStyle/>
          <a:p>
            <a:pPr marL="0" indent="0" algn="ctr">
              <a:buNone/>
            </a:pPr>
            <a:r>
              <a:rPr lang="pt-PT" sz="1900" dirty="0">
                <a:latin typeface="Raleway"/>
              </a:rPr>
              <a:t>Deitamos de barriga para cima e apoiamos os pés no chão</a:t>
            </a:r>
          </a:p>
          <a:p>
            <a:pPr marL="0" indent="0" algn="ctr">
              <a:lnSpc>
                <a:spcPct val="150000"/>
              </a:lnSpc>
              <a:buNone/>
            </a:pPr>
            <a:r>
              <a:rPr lang="pt-PT" sz="1900" b="0" dirty="0">
                <a:latin typeface="Raleway"/>
              </a:rPr>
              <a:t>(costas direitas, olhar em frente, braços ao lado do tronco)</a:t>
            </a:r>
            <a:endParaRPr lang="pt-PT" sz="1900" b="0" dirty="0"/>
          </a:p>
          <a:p>
            <a:pPr algn="ctr">
              <a:buNone/>
            </a:pPr>
            <a:endParaRPr lang="pt-PT" sz="1900" dirty="0"/>
          </a:p>
          <a:p>
            <a:pPr algn="ctr">
              <a:buNone/>
            </a:pPr>
            <a:endParaRPr lang="pt-PT" sz="1900" b="0" dirty="0"/>
          </a:p>
          <a:p>
            <a:pPr algn="ctr">
              <a:buNone/>
            </a:pPr>
            <a:endParaRPr lang="pt-PT" sz="1900" b="0" dirty="0"/>
          </a:p>
        </p:txBody>
      </p:sp>
      <p:sp>
        <p:nvSpPr>
          <p:cNvPr id="7" name="Marcador de Posição de Conteúdo 2">
            <a:extLst>
              <a:ext uri="{FF2B5EF4-FFF2-40B4-BE49-F238E27FC236}">
                <a16:creationId xmlns:a16="http://schemas.microsoft.com/office/drawing/2014/main" id="{AF995242-1BAB-41DD-BA20-360830E36674}"/>
              </a:ext>
            </a:extLst>
          </p:cNvPr>
          <p:cNvSpPr txBox="1">
            <a:spLocks/>
          </p:cNvSpPr>
          <p:nvPr/>
        </p:nvSpPr>
        <p:spPr>
          <a:xfrm>
            <a:off x="5709651" y="2903763"/>
            <a:ext cx="6603764" cy="1018027"/>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rPr>
              <a:t>Vamos subir a bacia e voltar à posição inicial</a:t>
            </a:r>
          </a:p>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0" i="0" u="none" strike="noStrike" kern="1200" cap="none" spc="0" normalizeH="0" baseline="0" noProof="0" dirty="0">
                <a:ln>
                  <a:noFill/>
                </a:ln>
                <a:solidFill>
                  <a:schemeClr val="bg2">
                    <a:lumMod val="50000"/>
                  </a:schemeClr>
                </a:solidFill>
                <a:effectLst/>
                <a:uLnTx/>
                <a:uFillTx/>
                <a:latin typeface="Raleway"/>
                <a:ea typeface="+mn-ea"/>
                <a:cs typeface="+mn-cs"/>
              </a:rPr>
              <a:t>10 repetições / descansa 20’’ / 10 repetições</a:t>
            </a: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1"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p:txBody>
      </p:sp>
      <p:pic>
        <p:nvPicPr>
          <p:cNvPr id="35842" name="Picture 2"/>
          <p:cNvPicPr>
            <a:picLocks noChangeAspect="1" noChangeArrowheads="1"/>
          </p:cNvPicPr>
          <p:nvPr/>
        </p:nvPicPr>
        <p:blipFill>
          <a:blip r:embed="rId3"/>
          <a:srcRect/>
          <a:stretch>
            <a:fillRect/>
          </a:stretch>
        </p:blipFill>
        <p:spPr bwMode="auto">
          <a:xfrm>
            <a:off x="420959" y="3677156"/>
            <a:ext cx="5029200" cy="21907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How to Do Knee Plank Shoulder Taps Exercise Properly - Flab Fix"/>
          <p:cNvPicPr>
            <a:picLocks noChangeAspect="1" noChangeArrowheads="1" noCrop="1"/>
          </p:cNvPicPr>
          <p:nvPr/>
        </p:nvPicPr>
        <p:blipFill>
          <a:blip r:embed="rId2"/>
          <a:srcRect/>
          <a:stretch>
            <a:fillRect/>
          </a:stretch>
        </p:blipFill>
        <p:spPr bwMode="auto">
          <a:xfrm>
            <a:off x="6846711" y="1869892"/>
            <a:ext cx="5345289" cy="3004052"/>
          </a:xfrm>
          <a:prstGeom prst="rect">
            <a:avLst/>
          </a:prstGeom>
          <a:noFill/>
        </p:spPr>
      </p:pic>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 name="Título 1">
            <a:extLst>
              <a:ext uri="{FF2B5EF4-FFF2-40B4-BE49-F238E27FC236}">
                <a16:creationId xmlns:a16="http://schemas.microsoft.com/office/drawing/2014/main" id="{3692526E-0A62-4271-81BF-39349923F37B}"/>
              </a:ext>
            </a:extLst>
          </p:cNvPr>
          <p:cNvSpPr>
            <a:spLocks noGrp="1"/>
          </p:cNvSpPr>
          <p:nvPr>
            <p:ph type="title"/>
          </p:nvPr>
        </p:nvSpPr>
        <p:spPr>
          <a:xfrm>
            <a:off x="0" y="-55405"/>
            <a:ext cx="9214263" cy="1356454"/>
          </a:xfrm>
        </p:spPr>
        <p:txBody>
          <a:bodyPr>
            <a:normAutofit/>
          </a:bodyPr>
          <a:lstStyle/>
          <a:p>
            <a:r>
              <a:rPr lang="pt-PT" dirty="0">
                <a:solidFill>
                  <a:srgbClr val="92D050"/>
                </a:solidFill>
                <a:latin typeface="Raleway"/>
              </a:rPr>
              <a:t>Força</a:t>
            </a:r>
            <a:endParaRPr lang="pt-PT" dirty="0">
              <a:solidFill>
                <a:srgbClr val="92D050"/>
              </a:solidFill>
            </a:endParaRPr>
          </a:p>
        </p:txBody>
      </p:sp>
      <p:sp>
        <p:nvSpPr>
          <p:cNvPr id="3" name="Marcador de Posição de Conteúdo 2">
            <a:extLst>
              <a:ext uri="{FF2B5EF4-FFF2-40B4-BE49-F238E27FC236}">
                <a16:creationId xmlns:a16="http://schemas.microsoft.com/office/drawing/2014/main" id="{F108A090-E161-4164-8818-CA8333D0C63C}"/>
              </a:ext>
            </a:extLst>
          </p:cNvPr>
          <p:cNvSpPr>
            <a:spLocks noGrp="1"/>
          </p:cNvSpPr>
          <p:nvPr>
            <p:ph idx="1"/>
          </p:nvPr>
        </p:nvSpPr>
        <p:spPr>
          <a:xfrm>
            <a:off x="5961672" y="4873944"/>
            <a:ext cx="6240544" cy="1631852"/>
          </a:xfrm>
        </p:spPr>
        <p:txBody>
          <a:bodyPr vert="horz" lIns="91440" tIns="45720" rIns="91440" bIns="45720" rtlCol="0" anchor="t">
            <a:normAutofit/>
          </a:bodyPr>
          <a:lstStyle/>
          <a:p>
            <a:pPr algn="ctr">
              <a:buNone/>
            </a:pPr>
            <a:r>
              <a:rPr lang="pt-PT" sz="1900" dirty="0">
                <a:latin typeface="Raleway"/>
              </a:rPr>
              <a:t>Vamos tocar nos ombros, alternadamente</a:t>
            </a:r>
          </a:p>
          <a:p>
            <a:pPr algn="ctr">
              <a:buNone/>
            </a:pPr>
            <a:r>
              <a:rPr lang="pt-PT" sz="1900" b="0" dirty="0"/>
              <a:t>10 Repetições</a:t>
            </a:r>
          </a:p>
          <a:p>
            <a:pPr algn="ctr">
              <a:buNone/>
            </a:pPr>
            <a:r>
              <a:rPr lang="pt-PT" sz="1900" b="0" dirty="0"/>
              <a:t>Descansa 20 segundos </a:t>
            </a:r>
          </a:p>
          <a:p>
            <a:pPr algn="ctr">
              <a:buNone/>
            </a:pPr>
            <a:r>
              <a:rPr lang="pt-PT" sz="1900" b="0" dirty="0"/>
              <a:t>10 Repetições</a:t>
            </a:r>
          </a:p>
        </p:txBody>
      </p:sp>
      <p:pic>
        <p:nvPicPr>
          <p:cNvPr id="14339" name="Picture 3"/>
          <p:cNvPicPr>
            <a:picLocks noChangeAspect="1" noChangeArrowheads="1"/>
          </p:cNvPicPr>
          <p:nvPr/>
        </p:nvPicPr>
        <p:blipFill>
          <a:blip r:embed="rId3"/>
          <a:srcRect/>
          <a:stretch>
            <a:fillRect/>
          </a:stretch>
        </p:blipFill>
        <p:spPr bwMode="auto">
          <a:xfrm>
            <a:off x="1207443" y="3824932"/>
            <a:ext cx="3324528" cy="2576907"/>
          </a:xfrm>
          <a:prstGeom prst="rect">
            <a:avLst/>
          </a:prstGeom>
          <a:noFill/>
          <a:ln w="9525">
            <a:noFill/>
            <a:miter lim="800000"/>
            <a:headEnd/>
            <a:tailEnd/>
          </a:ln>
          <a:effectLst/>
        </p:spPr>
      </p:pic>
      <p:sp>
        <p:nvSpPr>
          <p:cNvPr id="8" name="Marcador de Posição de Conteúdo 2">
            <a:extLst>
              <a:ext uri="{FF2B5EF4-FFF2-40B4-BE49-F238E27FC236}">
                <a16:creationId xmlns:a16="http://schemas.microsoft.com/office/drawing/2014/main" id="{AF995242-1BAB-41DD-BA20-360830E36674}"/>
              </a:ext>
            </a:extLst>
          </p:cNvPr>
          <p:cNvSpPr txBox="1">
            <a:spLocks/>
          </p:cNvSpPr>
          <p:nvPr/>
        </p:nvSpPr>
        <p:spPr>
          <a:xfrm>
            <a:off x="227491" y="2359992"/>
            <a:ext cx="6603764" cy="1801983"/>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rPr>
              <a:t>Voltamos à posição de prancha e apoiamos os joelhos no chão</a:t>
            </a:r>
          </a:p>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0" i="0" u="none" strike="noStrike" kern="1200" cap="none" spc="0" normalizeH="0" baseline="0" noProof="0" dirty="0">
                <a:ln>
                  <a:noFill/>
                </a:ln>
                <a:solidFill>
                  <a:schemeClr val="bg2">
                    <a:lumMod val="50000"/>
                  </a:schemeClr>
                </a:solidFill>
                <a:effectLst/>
                <a:uLnTx/>
                <a:uFillTx/>
                <a:latin typeface="Raleway"/>
                <a:ea typeface="+mn-ea"/>
                <a:cs typeface="+mn-cs"/>
              </a:rPr>
              <a:t>(costas direitas, olhar em frente braços ao lado do tronco)</a:t>
            </a: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1"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p:txBody>
      </p:sp>
      <p:sp>
        <p:nvSpPr>
          <p:cNvPr id="9" name="Rectângulo 8"/>
          <p:cNvSpPr/>
          <p:nvPr/>
        </p:nvSpPr>
        <p:spPr>
          <a:xfrm>
            <a:off x="11108788" y="4410008"/>
            <a:ext cx="1083212" cy="463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Reverse Crunch – Ak Diet"/>
          <p:cNvPicPr>
            <a:picLocks noChangeAspect="1" noChangeArrowheads="1" noCrop="1"/>
          </p:cNvPicPr>
          <p:nvPr/>
        </p:nvPicPr>
        <p:blipFill>
          <a:blip r:embed="rId2"/>
          <a:srcRect/>
          <a:stretch>
            <a:fillRect/>
          </a:stretch>
        </p:blipFill>
        <p:spPr bwMode="auto">
          <a:xfrm>
            <a:off x="6241393" y="3707886"/>
            <a:ext cx="5177690" cy="2912452"/>
          </a:xfrm>
          <a:prstGeom prst="rect">
            <a:avLst/>
          </a:prstGeom>
          <a:noFill/>
        </p:spPr>
      </p:pic>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 name="Título 1">
            <a:extLst>
              <a:ext uri="{FF2B5EF4-FFF2-40B4-BE49-F238E27FC236}">
                <a16:creationId xmlns:a16="http://schemas.microsoft.com/office/drawing/2014/main" id="{3692526E-0A62-4271-81BF-39349923F37B}"/>
              </a:ext>
            </a:extLst>
          </p:cNvPr>
          <p:cNvSpPr>
            <a:spLocks noGrp="1"/>
          </p:cNvSpPr>
          <p:nvPr>
            <p:ph type="title"/>
          </p:nvPr>
        </p:nvSpPr>
        <p:spPr>
          <a:xfrm>
            <a:off x="0" y="0"/>
            <a:ext cx="9214263" cy="1356454"/>
          </a:xfrm>
        </p:spPr>
        <p:txBody>
          <a:bodyPr>
            <a:normAutofit/>
          </a:bodyPr>
          <a:lstStyle/>
          <a:p>
            <a:r>
              <a:rPr lang="pt-PT" dirty="0">
                <a:solidFill>
                  <a:srgbClr val="92D050"/>
                </a:solidFill>
                <a:latin typeface="Raleway"/>
              </a:rPr>
              <a:t>Força abdominal</a:t>
            </a:r>
            <a:endParaRPr lang="pt-PT" dirty="0">
              <a:solidFill>
                <a:srgbClr val="92D050"/>
              </a:solidFill>
            </a:endParaRPr>
          </a:p>
        </p:txBody>
      </p:sp>
      <p:sp>
        <p:nvSpPr>
          <p:cNvPr id="3" name="Marcador de Posição de Conteúdo 2">
            <a:extLst>
              <a:ext uri="{FF2B5EF4-FFF2-40B4-BE49-F238E27FC236}">
                <a16:creationId xmlns:a16="http://schemas.microsoft.com/office/drawing/2014/main" id="{F108A090-E161-4164-8818-CA8333D0C63C}"/>
              </a:ext>
            </a:extLst>
          </p:cNvPr>
          <p:cNvSpPr>
            <a:spLocks noGrp="1"/>
          </p:cNvSpPr>
          <p:nvPr>
            <p:ph idx="1"/>
          </p:nvPr>
        </p:nvSpPr>
        <p:spPr>
          <a:xfrm>
            <a:off x="5951456" y="2566709"/>
            <a:ext cx="6240544" cy="2395428"/>
          </a:xfrm>
        </p:spPr>
        <p:txBody>
          <a:bodyPr vert="horz" lIns="91440" tIns="45720" rIns="91440" bIns="45720" rtlCol="0" anchor="t">
            <a:normAutofit fontScale="92500" lnSpcReduction="20000"/>
          </a:bodyPr>
          <a:lstStyle/>
          <a:p>
            <a:pPr algn="ctr">
              <a:lnSpc>
                <a:spcPct val="160000"/>
              </a:lnSpc>
              <a:buNone/>
            </a:pPr>
            <a:r>
              <a:rPr lang="pt-PT" sz="1900" dirty="0">
                <a:latin typeface="Raleway"/>
              </a:rPr>
              <a:t>Levantamos as pernas em direção ao teto e regressamos à posição inicial</a:t>
            </a:r>
          </a:p>
          <a:p>
            <a:pPr algn="ctr">
              <a:lnSpc>
                <a:spcPct val="160000"/>
              </a:lnSpc>
              <a:buNone/>
            </a:pPr>
            <a:r>
              <a:rPr lang="pt-PT" sz="1900" b="0" dirty="0"/>
              <a:t>10 Repetições</a:t>
            </a:r>
          </a:p>
          <a:p>
            <a:pPr algn="ctr">
              <a:lnSpc>
                <a:spcPct val="160000"/>
              </a:lnSpc>
              <a:buNone/>
            </a:pPr>
            <a:r>
              <a:rPr lang="pt-PT" sz="1900" b="0" dirty="0"/>
              <a:t>Descansa 20 segundos </a:t>
            </a:r>
          </a:p>
          <a:p>
            <a:pPr algn="ctr">
              <a:lnSpc>
                <a:spcPct val="160000"/>
              </a:lnSpc>
              <a:buNone/>
            </a:pPr>
            <a:r>
              <a:rPr lang="pt-PT" sz="1900" b="0" dirty="0"/>
              <a:t>10 Repetições</a:t>
            </a:r>
          </a:p>
        </p:txBody>
      </p:sp>
      <p:sp>
        <p:nvSpPr>
          <p:cNvPr id="8" name="Marcador de Posição de Conteúdo 2">
            <a:extLst>
              <a:ext uri="{FF2B5EF4-FFF2-40B4-BE49-F238E27FC236}">
                <a16:creationId xmlns:a16="http://schemas.microsoft.com/office/drawing/2014/main" id="{AF995242-1BAB-41DD-BA20-360830E36674}"/>
              </a:ext>
            </a:extLst>
          </p:cNvPr>
          <p:cNvSpPr txBox="1">
            <a:spLocks/>
          </p:cNvSpPr>
          <p:nvPr/>
        </p:nvSpPr>
        <p:spPr>
          <a:xfrm>
            <a:off x="0" y="1356454"/>
            <a:ext cx="6603764" cy="2015158"/>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rPr>
              <a:t>Deitamos</a:t>
            </a:r>
            <a:r>
              <a:rPr kumimoji="0" lang="pt-PT" sz="1900" b="1" i="0" u="none" strike="noStrike" kern="1200" cap="none" spc="0" normalizeH="0" noProof="0" dirty="0">
                <a:ln>
                  <a:noFill/>
                </a:ln>
                <a:solidFill>
                  <a:schemeClr val="bg2">
                    <a:lumMod val="50000"/>
                  </a:schemeClr>
                </a:solidFill>
                <a:effectLst/>
                <a:uLnTx/>
                <a:uFillTx/>
                <a:latin typeface="Raleway"/>
                <a:ea typeface="+mn-ea"/>
                <a:cs typeface="+mn-cs"/>
              </a:rPr>
              <a:t> de barriga para cima, mãos debaixo da anca, pés apoiados no chão</a:t>
            </a:r>
            <a:endParaRPr kumimoji="0" lang="pt-PT" sz="1900" b="1" i="0" u="none" strike="noStrike" kern="1200" cap="none" spc="0" normalizeH="0" baseline="0" noProof="0" dirty="0">
              <a:ln>
                <a:noFill/>
              </a:ln>
              <a:solidFill>
                <a:schemeClr val="bg2">
                  <a:lumMod val="50000"/>
                </a:schemeClr>
              </a:solidFill>
              <a:effectLst/>
              <a:uLnTx/>
              <a:uFillTx/>
              <a:latin typeface="Raleway"/>
              <a:ea typeface="+mn-ea"/>
              <a:cs typeface="+mn-cs"/>
            </a:endParaRPr>
          </a:p>
          <a:p>
            <a:pPr marL="0" marR="0" lvl="0" indent="0" algn="ctr" defTabSz="914400" rtl="0" eaLnBrk="1" fontAlgn="auto" latinLnBrk="0" hangingPunct="1">
              <a:lnSpc>
                <a:spcPct val="150000"/>
              </a:lnSpc>
              <a:spcBef>
                <a:spcPts val="1000"/>
              </a:spcBef>
              <a:spcAft>
                <a:spcPts val="0"/>
              </a:spcAft>
              <a:buClrTx/>
              <a:buSzTx/>
              <a:buFont typeface="+mj-lt"/>
              <a:buNone/>
              <a:tabLst/>
              <a:defRPr/>
            </a:pPr>
            <a:r>
              <a:rPr kumimoji="0" lang="pt-PT" sz="1900" b="0" i="0" u="none" strike="noStrike" kern="1200" cap="none" spc="0" normalizeH="0" baseline="0" noProof="0" dirty="0">
                <a:ln>
                  <a:noFill/>
                </a:ln>
                <a:solidFill>
                  <a:schemeClr val="bg2">
                    <a:lumMod val="50000"/>
                  </a:schemeClr>
                </a:solidFill>
                <a:effectLst/>
                <a:uLnTx/>
                <a:uFillTx/>
                <a:latin typeface="Raleway"/>
                <a:ea typeface="+mn-ea"/>
                <a:cs typeface="+mn-cs"/>
              </a:rPr>
              <a:t>(costas direitas, olhar em frente)</a:t>
            </a: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1"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a:p>
            <a:pPr marL="514350" marR="0" lvl="0" indent="-514350" algn="ctr" defTabSz="914400" rtl="0" eaLnBrk="1" fontAlgn="auto" latinLnBrk="0" hangingPunct="1">
              <a:lnSpc>
                <a:spcPct val="150000"/>
              </a:lnSpc>
              <a:spcBef>
                <a:spcPts val="1000"/>
              </a:spcBef>
              <a:spcAft>
                <a:spcPts val="0"/>
              </a:spcAft>
              <a:buClrTx/>
              <a:buSzTx/>
              <a:buFont typeface="+mj-lt"/>
              <a:buNone/>
              <a:tabLst/>
              <a:defRPr/>
            </a:pPr>
            <a:endParaRPr kumimoji="0" lang="pt-PT" sz="1900" b="0" i="0" u="none" strike="noStrike" kern="1200" cap="none" spc="0" normalizeH="0" baseline="0" noProof="0" dirty="0">
              <a:ln>
                <a:noFill/>
              </a:ln>
              <a:solidFill>
                <a:schemeClr val="bg2">
                  <a:lumMod val="50000"/>
                </a:schemeClr>
              </a:solidFill>
              <a:effectLst/>
              <a:uLnTx/>
              <a:uFillTx/>
              <a:latin typeface="Raleway" panose="020B0503030101060003" pitchFamily="34" charset="77"/>
              <a:ea typeface="+mn-ea"/>
              <a:cs typeface="+mn-cs"/>
            </a:endParaRPr>
          </a:p>
        </p:txBody>
      </p:sp>
      <p:pic>
        <p:nvPicPr>
          <p:cNvPr id="10" name="Picture 2"/>
          <p:cNvPicPr>
            <a:picLocks noChangeAspect="1" noChangeArrowheads="1"/>
          </p:cNvPicPr>
          <p:nvPr/>
        </p:nvPicPr>
        <p:blipFill>
          <a:blip r:embed="rId3"/>
          <a:srcRect/>
          <a:stretch>
            <a:fillRect/>
          </a:stretch>
        </p:blipFill>
        <p:spPr bwMode="auto">
          <a:xfrm>
            <a:off x="417033" y="3713872"/>
            <a:ext cx="4095750" cy="192405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0" y="-155397"/>
            <a:ext cx="9214263" cy="1356454"/>
          </a:xfrm>
        </p:spPr>
        <p:txBody>
          <a:bodyPr>
            <a:normAutofit/>
          </a:bodyPr>
          <a:lstStyle/>
          <a:p>
            <a:r>
              <a:rPr lang="pt-PT" dirty="0">
                <a:solidFill>
                  <a:srgbClr val="92D050"/>
                </a:solidFill>
                <a:latin typeface="Raleway"/>
              </a:rPr>
              <a:t>Tocar cotovelo - joelho</a:t>
            </a:r>
          </a:p>
        </p:txBody>
      </p:sp>
      <p:sp>
        <p:nvSpPr>
          <p:cNvPr id="8" name="CaixaDeTexto 7">
            <a:extLst>
              <a:ext uri="{FF2B5EF4-FFF2-40B4-BE49-F238E27FC236}">
                <a16:creationId xmlns:a16="http://schemas.microsoft.com/office/drawing/2014/main" id="{2C28DD1B-39AB-4355-8AD9-958D51233D80}"/>
              </a:ext>
            </a:extLst>
          </p:cNvPr>
          <p:cNvSpPr txBox="1"/>
          <p:nvPr/>
        </p:nvSpPr>
        <p:spPr>
          <a:xfrm>
            <a:off x="4812322" y="2275873"/>
            <a:ext cx="7430176" cy="2196114"/>
          </a:xfrm>
          <a:prstGeom prst="rect">
            <a:avLst/>
          </a:prstGeom>
          <a:noFill/>
        </p:spPr>
        <p:txBody>
          <a:bodyPr wrap="square" rtlCol="0">
            <a:spAutoFit/>
          </a:bodyPr>
          <a:lstStyle/>
          <a:p>
            <a:pPr marL="457200" indent="-457200" algn="ctr">
              <a:lnSpc>
                <a:spcPct val="150000"/>
              </a:lnSpc>
            </a:pPr>
            <a:r>
              <a:rPr lang="pt-PT" sz="1900" b="1" dirty="0">
                <a:solidFill>
                  <a:schemeClr val="bg2">
                    <a:lumMod val="50000"/>
                  </a:schemeClr>
                </a:solidFill>
                <a:latin typeface="Raleway"/>
              </a:rPr>
              <a:t>Colocamos o corpo em 4 apoios (“de gatas”) e vamos esticar uma perna. Na flexão da perna tocamos com o cotovelo oposto nesse joelho</a:t>
            </a:r>
          </a:p>
          <a:p>
            <a:pPr marL="457200" lvl="0" indent="-457200" algn="ctr">
              <a:lnSpc>
                <a:spcPct val="150000"/>
              </a:lnSpc>
            </a:pPr>
            <a:r>
              <a:rPr lang="pt-PT" dirty="0">
                <a:solidFill>
                  <a:schemeClr val="bg2">
                    <a:lumMod val="50000"/>
                  </a:schemeClr>
                </a:solidFill>
                <a:latin typeface="Raleway"/>
              </a:rPr>
              <a:t>(costas direitas, olhar para o meio das mãos)</a:t>
            </a:r>
            <a:endParaRPr lang="pt-PT" dirty="0">
              <a:solidFill>
                <a:schemeClr val="bg2">
                  <a:lumMod val="50000"/>
                </a:schemeClr>
              </a:solidFill>
              <a:latin typeface="Raleway" panose="020B0503030101060003" pitchFamily="34" charset="77"/>
            </a:endParaRPr>
          </a:p>
          <a:p>
            <a:pPr marL="457200" indent="-457200" algn="ctr">
              <a:lnSpc>
                <a:spcPct val="150000"/>
              </a:lnSpc>
            </a:pPr>
            <a:endParaRPr lang="pt-PT" dirty="0"/>
          </a:p>
        </p:txBody>
      </p:sp>
      <p:sp>
        <p:nvSpPr>
          <p:cNvPr id="13" name="Marcador de Posição de Conteúdo 2">
            <a:extLst>
              <a:ext uri="{FF2B5EF4-FFF2-40B4-BE49-F238E27FC236}">
                <a16:creationId xmlns:a16="http://schemas.microsoft.com/office/drawing/2014/main" id="{F108A090-E161-4164-8818-CA8333D0C63C}"/>
              </a:ext>
            </a:extLst>
          </p:cNvPr>
          <p:cNvSpPr>
            <a:spLocks noGrp="1"/>
          </p:cNvSpPr>
          <p:nvPr>
            <p:ph idx="1"/>
          </p:nvPr>
        </p:nvSpPr>
        <p:spPr>
          <a:xfrm>
            <a:off x="4691282" y="5226148"/>
            <a:ext cx="6240544" cy="1631852"/>
          </a:xfrm>
        </p:spPr>
        <p:txBody>
          <a:bodyPr vert="horz" lIns="91440" tIns="45720" rIns="91440" bIns="45720" rtlCol="0" anchor="t">
            <a:normAutofit/>
          </a:bodyPr>
          <a:lstStyle/>
          <a:p>
            <a:pPr algn="ctr">
              <a:buNone/>
            </a:pPr>
            <a:r>
              <a:rPr lang="pt-PT" sz="1900" b="0" dirty="0"/>
              <a:t>10 Repetições com cada perna</a:t>
            </a:r>
          </a:p>
          <a:p>
            <a:pPr algn="ctr">
              <a:buNone/>
            </a:pPr>
            <a:r>
              <a:rPr lang="pt-PT" sz="1900" b="0" dirty="0"/>
              <a:t>Descansa 20 segundos </a:t>
            </a:r>
          </a:p>
          <a:p>
            <a:pPr algn="ctr">
              <a:buNone/>
            </a:pPr>
            <a:r>
              <a:rPr lang="pt-PT" sz="1900" b="0" dirty="0"/>
              <a:t>10 Repetições com cada perna</a:t>
            </a:r>
          </a:p>
        </p:txBody>
      </p:sp>
      <p:pic>
        <p:nvPicPr>
          <p:cNvPr id="1027" name="Picture 3" descr="C:\Users\JP\OneDrive - C.E.C.D. Mira Sintra,Crl\AMA\Todos a mexer imagens\estica perna toca joelho.gif"/>
          <p:cNvPicPr>
            <a:picLocks noChangeAspect="1" noChangeArrowheads="1" noCrop="1"/>
          </p:cNvPicPr>
          <p:nvPr/>
        </p:nvPicPr>
        <p:blipFill>
          <a:blip r:embed="rId2"/>
          <a:srcRect/>
          <a:stretch>
            <a:fillRect/>
          </a:stretch>
        </p:blipFill>
        <p:spPr bwMode="auto">
          <a:xfrm>
            <a:off x="797131" y="2021283"/>
            <a:ext cx="3810000" cy="3810000"/>
          </a:xfrm>
          <a:prstGeom prst="rect">
            <a:avLst/>
          </a:prstGeom>
          <a:noFill/>
        </p:spPr>
      </p:pic>
    </p:spTree>
    <p:extLst>
      <p:ext uri="{BB962C8B-B14F-4D97-AF65-F5344CB8AC3E}">
        <p14:creationId xmlns:p14="http://schemas.microsoft.com/office/powerpoint/2010/main" val="233310796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9156374-a49e-48b2-979d-aa118121dfd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294272CCC238D489234B8CB6FF11108" ma:contentTypeVersion="18" ma:contentTypeDescription="Criar um novo documento." ma:contentTypeScope="" ma:versionID="a41f60f489ba952cfc588f2b89d119b4">
  <xsd:schema xmlns:xsd="http://www.w3.org/2001/XMLSchema" xmlns:xs="http://www.w3.org/2001/XMLSchema" xmlns:p="http://schemas.microsoft.com/office/2006/metadata/properties" xmlns:ns3="f9156374-a49e-48b2-979d-aa118121dfda" xmlns:ns4="821d1acb-d999-4397-8f06-754042e2b238" targetNamespace="http://schemas.microsoft.com/office/2006/metadata/properties" ma:root="true" ma:fieldsID="8968cb93efab0c83b6da04002759dea9" ns3:_="" ns4:_="">
    <xsd:import namespace="f9156374-a49e-48b2-979d-aa118121dfda"/>
    <xsd:import namespace="821d1acb-d999-4397-8f06-754042e2b2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56374-a49e-48b2-979d-aa118121df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1d1acb-d999-4397-8f06-754042e2b238"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element name="SharingHintHash" ma:index="12" nillable="true" ma:displayName="Hash de Sugestão de Partilh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65D9F9-804F-4E01-B32D-BDF4ED0CECE6}">
  <ds:schemaRefs>
    <ds:schemaRef ds:uri="http://schemas.microsoft.com/sharepoint/v3/contenttype/forms"/>
  </ds:schemaRefs>
</ds:datastoreItem>
</file>

<file path=customXml/itemProps2.xml><?xml version="1.0" encoding="utf-8"?>
<ds:datastoreItem xmlns:ds="http://schemas.openxmlformats.org/officeDocument/2006/customXml" ds:itemID="{D8B36370-A24C-4AB1-B487-1D9B4DA3E702}">
  <ds:schemaRefs>
    <ds:schemaRef ds:uri="http://schemas.microsoft.com/office/2006/metadata/properties"/>
    <ds:schemaRef ds:uri="821d1acb-d999-4397-8f06-754042e2b238"/>
    <ds:schemaRef ds:uri="http://schemas.microsoft.com/office/infopath/2007/PartnerControls"/>
    <ds:schemaRef ds:uri="http://purl.org/dc/terms/"/>
    <ds:schemaRef ds:uri="http://www.w3.org/XML/1998/namespace"/>
    <ds:schemaRef ds:uri="http://schemas.microsoft.com/office/2006/documentManagement/types"/>
    <ds:schemaRef ds:uri="http://schemas.openxmlformats.org/package/2006/metadata/core-properties"/>
    <ds:schemaRef ds:uri="f9156374-a49e-48b2-979d-aa118121dfda"/>
    <ds:schemaRef ds:uri="http://purl.org/dc/dcmitype/"/>
    <ds:schemaRef ds:uri="http://purl.org/dc/elements/1.1/"/>
  </ds:schemaRefs>
</ds:datastoreItem>
</file>

<file path=customXml/itemProps3.xml><?xml version="1.0" encoding="utf-8"?>
<ds:datastoreItem xmlns:ds="http://schemas.openxmlformats.org/officeDocument/2006/customXml" ds:itemID="{A6DBF3DB-B29C-4BA1-8C42-0EFEE1F68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56374-a49e-48b2-979d-aa118121dfda"/>
    <ds:schemaRef ds:uri="821d1acb-d999-4397-8f06-754042e2b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2908</TotalTime>
  <Words>411</Words>
  <Application>Microsoft Office PowerPoint</Application>
  <PresentationFormat>Ecrã Panorâmico</PresentationFormat>
  <Paragraphs>71</Paragraphs>
  <Slides>14</Slides>
  <Notes>1</Notes>
  <HiddenSlides>0</HiddenSlides>
  <MMClips>2</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14</vt:i4>
      </vt:variant>
    </vt:vector>
  </HeadingPairs>
  <TitlesOfParts>
    <vt:vector size="20" baseType="lpstr">
      <vt:lpstr>Arial</vt:lpstr>
      <vt:lpstr>Calibri</vt:lpstr>
      <vt:lpstr>Calibri Light</vt:lpstr>
      <vt:lpstr>Raanana</vt:lpstr>
      <vt:lpstr>Raleway</vt:lpstr>
      <vt:lpstr>Tema do Office</vt:lpstr>
      <vt:lpstr>Desafio 3  #todosamexer</vt:lpstr>
      <vt:lpstr>Apresentação do PowerPoint</vt:lpstr>
      <vt:lpstr>Aquecimento</vt:lpstr>
      <vt:lpstr>Apresentação do PowerPoint</vt:lpstr>
      <vt:lpstr>Força (Escalar montanha)</vt:lpstr>
      <vt:lpstr>Força (ponte de glúteo)</vt:lpstr>
      <vt:lpstr>Força</vt:lpstr>
      <vt:lpstr>Força abdominal</vt:lpstr>
      <vt:lpstr>Tocar cotovelo - joelho</vt:lpstr>
      <vt:lpstr>Apresentação do PowerPoint</vt:lpstr>
      <vt:lpstr>Apresentação do PowerPoint</vt:lpstr>
      <vt:lpstr>Apresentação do PowerPoint</vt:lpstr>
      <vt:lpstr>Respirar fundo e.... Fazer atividades que nos deixam felizes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Tatiana Martins _ Addapters</dc:creator>
  <cp:lastModifiedBy>Inês Baião</cp:lastModifiedBy>
  <cp:revision>537</cp:revision>
  <dcterms:created xsi:type="dcterms:W3CDTF">2019-04-22T14:24:28Z</dcterms:created>
  <dcterms:modified xsi:type="dcterms:W3CDTF">2025-11-26T12:08:51Z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0x010100E294272CCC238D489234B8CB6FF11108</vt:lpwstr>
  </property>
</Properties>
</file>