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71" r:id="rId5"/>
    <p:sldId id="283" r:id="rId6"/>
    <p:sldId id="295" r:id="rId7"/>
    <p:sldId id="296" r:id="rId8"/>
    <p:sldId id="298" r:id="rId9"/>
    <p:sldId id="303" r:id="rId10"/>
    <p:sldId id="304" r:id="rId11"/>
    <p:sldId id="297" r:id="rId12"/>
    <p:sldId id="299" r:id="rId13"/>
    <p:sldId id="305" r:id="rId14"/>
    <p:sldId id="301" r:id="rId15"/>
    <p:sldId id="306" r:id="rId16"/>
    <p:sldId id="302" r:id="rId17"/>
    <p:sldId id="309" r:id="rId18"/>
    <p:sldId id="281" r:id="rId19"/>
  </p:sldIdLst>
  <p:sldSz cx="12192000" cy="6858000"/>
  <p:notesSz cx="6805613" cy="99441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7E1"/>
    <a:srgbClr val="2FB7E1"/>
    <a:srgbClr val="D5F5FF"/>
    <a:srgbClr val="37A3C8"/>
    <a:srgbClr val="A4E4FF"/>
    <a:srgbClr val="197CF0"/>
    <a:srgbClr val="1B898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édio 2 - Destaqu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5"/>
    <p:restoredTop sz="94803"/>
  </p:normalViewPr>
  <p:slideViewPr>
    <p:cSldViewPr snapToGrid="0" snapToObjects="1" showGuides="1">
      <p:cViewPr varScale="1">
        <p:scale>
          <a:sx n="52" d="100"/>
          <a:sy n="52" d="100"/>
        </p:scale>
        <p:origin x="96" y="2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ês Baião" userId="6040e06d-bc76-4435-b602-e14b39f39b89" providerId="ADAL" clId="{8C2C542E-D709-450A-996C-F5FE3581A9D7}"/>
    <pc:docChg chg="undo custSel addSld delSld modSld modMainMaster">
      <pc:chgData name="Inês Baião" userId="6040e06d-bc76-4435-b602-e14b39f39b89" providerId="ADAL" clId="{8C2C542E-D709-450A-996C-F5FE3581A9D7}" dt="2025-11-26T11:57:34.010" v="140" actId="207"/>
      <pc:docMkLst>
        <pc:docMk/>
      </pc:docMkLst>
      <pc:sldChg chg="modSp setBg">
        <pc:chgData name="Inês Baião" userId="6040e06d-bc76-4435-b602-e14b39f39b89" providerId="ADAL" clId="{8C2C542E-D709-450A-996C-F5FE3581A9D7}" dt="2025-11-26T11:37:46.097" v="12"/>
        <pc:sldMkLst>
          <pc:docMk/>
          <pc:sldMk cId="2716539321" sldId="271"/>
        </pc:sldMkLst>
        <pc:spChg chg="mod">
          <ac:chgData name="Inês Baião" userId="6040e06d-bc76-4435-b602-e14b39f39b89" providerId="ADAL" clId="{8C2C542E-D709-450A-996C-F5FE3581A9D7}" dt="2025-11-26T11:36:50.469" v="7" actId="1076"/>
          <ac:spMkLst>
            <pc:docMk/>
            <pc:sldMk cId="2716539321" sldId="271"/>
            <ac:spMk id="2" creationId="{B45025A0-9C15-4D45-8163-F46CD6E4EB07}"/>
          </ac:spMkLst>
        </pc:spChg>
      </pc:sldChg>
      <pc:sldChg chg="addSp delSp modSp setBg">
        <pc:chgData name="Inês Baião" userId="6040e06d-bc76-4435-b602-e14b39f39b89" providerId="ADAL" clId="{8C2C542E-D709-450A-996C-F5FE3581A9D7}" dt="2025-11-26T11:38:29.096" v="19"/>
        <pc:sldMkLst>
          <pc:docMk/>
          <pc:sldMk cId="2847215003" sldId="281"/>
        </pc:sldMkLst>
        <pc:spChg chg="del">
          <ac:chgData name="Inês Baião" userId="6040e06d-bc76-4435-b602-e14b39f39b89" providerId="ADAL" clId="{8C2C542E-D709-450A-996C-F5FE3581A9D7}" dt="2025-11-26T11:37:55.523" v="14" actId="478"/>
          <ac:spMkLst>
            <pc:docMk/>
            <pc:sldMk cId="2847215003" sldId="281"/>
            <ac:spMk id="2" creationId="{490AF1F8-53A2-4A40-AEC6-C0E67E9B06B9}"/>
          </ac:spMkLst>
        </pc:spChg>
        <pc:spChg chg="del">
          <ac:chgData name="Inês Baião" userId="6040e06d-bc76-4435-b602-e14b39f39b89" providerId="ADAL" clId="{8C2C542E-D709-450A-996C-F5FE3581A9D7}" dt="2025-11-26T11:37:58.943" v="15" actId="478"/>
          <ac:spMkLst>
            <pc:docMk/>
            <pc:sldMk cId="2847215003" sldId="281"/>
            <ac:spMk id="3" creationId="{E164394F-8517-F547-BB18-A9CE6DDFFE10}"/>
          </ac:spMkLst>
        </pc:spChg>
        <pc:spChg chg="del">
          <ac:chgData name="Inês Baião" userId="6040e06d-bc76-4435-b602-e14b39f39b89" providerId="ADAL" clId="{8C2C542E-D709-450A-996C-F5FE3581A9D7}" dt="2025-11-26T11:37:58.943" v="15" actId="478"/>
          <ac:spMkLst>
            <pc:docMk/>
            <pc:sldMk cId="2847215003" sldId="281"/>
            <ac:spMk id="4" creationId="{7571361C-DE19-AA4D-9D17-D036E73CD56C}"/>
          </ac:spMkLst>
        </pc:spChg>
        <pc:spChg chg="del">
          <ac:chgData name="Inês Baião" userId="6040e06d-bc76-4435-b602-e14b39f39b89" providerId="ADAL" clId="{8C2C542E-D709-450A-996C-F5FE3581A9D7}" dt="2025-11-26T11:37:53.792" v="13" actId="478"/>
          <ac:spMkLst>
            <pc:docMk/>
            <pc:sldMk cId="2847215003" sldId="281"/>
            <ac:spMk id="5" creationId="{680E5845-E5FA-44D3-98E5-33D5BF430993}"/>
          </ac:spMkLst>
        </pc:spChg>
        <pc:spChg chg="add del mod">
          <ac:chgData name="Inês Baião" userId="6040e06d-bc76-4435-b602-e14b39f39b89" providerId="ADAL" clId="{8C2C542E-D709-450A-996C-F5FE3581A9D7}" dt="2025-11-26T11:37:58.943" v="15" actId="478"/>
          <ac:spMkLst>
            <pc:docMk/>
            <pc:sldMk cId="2847215003" sldId="281"/>
            <ac:spMk id="8" creationId="{622E7AA5-77BE-46A3-A31F-7ECAFD634C2A}"/>
          </ac:spMkLst>
        </pc:spChg>
        <pc:spChg chg="add del mod">
          <ac:chgData name="Inês Baião" userId="6040e06d-bc76-4435-b602-e14b39f39b89" providerId="ADAL" clId="{8C2C542E-D709-450A-996C-F5FE3581A9D7}" dt="2025-11-26T11:38:01.512" v="16" actId="478"/>
          <ac:spMkLst>
            <pc:docMk/>
            <pc:sldMk cId="2847215003" sldId="281"/>
            <ac:spMk id="10" creationId="{8CA8082C-9A54-4C57-B7C7-E4D85330D845}"/>
          </ac:spMkLst>
        </pc:spChg>
        <pc:spChg chg="add del mod">
          <ac:chgData name="Inês Baião" userId="6040e06d-bc76-4435-b602-e14b39f39b89" providerId="ADAL" clId="{8C2C542E-D709-450A-996C-F5FE3581A9D7}" dt="2025-11-26T11:38:01.512" v="16" actId="478"/>
          <ac:spMkLst>
            <pc:docMk/>
            <pc:sldMk cId="2847215003" sldId="281"/>
            <ac:spMk id="12" creationId="{A0D74F21-2D89-4C9F-B306-D9F1AC2637F6}"/>
          </ac:spMkLst>
        </pc:spChg>
        <pc:spChg chg="add">
          <ac:chgData name="Inês Baião" userId="6040e06d-bc76-4435-b602-e14b39f39b89" providerId="ADAL" clId="{8C2C542E-D709-450A-996C-F5FE3581A9D7}" dt="2025-11-26T11:38:29.096" v="19"/>
          <ac:spMkLst>
            <pc:docMk/>
            <pc:sldMk cId="2847215003" sldId="281"/>
            <ac:spMk id="13" creationId="{2749D841-632D-4340-8603-D24F9F4AA3DD}"/>
          </ac:spMkLst>
        </pc:spChg>
        <pc:picChg chg="del">
          <ac:chgData name="Inês Baião" userId="6040e06d-bc76-4435-b602-e14b39f39b89" providerId="ADAL" clId="{8C2C542E-D709-450A-996C-F5FE3581A9D7}" dt="2025-11-26T11:37:58.943" v="15" actId="478"/>
          <ac:picMkLst>
            <pc:docMk/>
            <pc:sldMk cId="2847215003" sldId="281"/>
            <ac:picMk id="6" creationId="{1E7C9A95-019E-B94D-95DC-1DB24CC5BE9D}"/>
          </ac:picMkLst>
        </pc:picChg>
      </pc:sldChg>
      <pc:sldChg chg="addSp delSp modSp">
        <pc:chgData name="Inês Baião" userId="6040e06d-bc76-4435-b602-e14b39f39b89" providerId="ADAL" clId="{8C2C542E-D709-450A-996C-F5FE3581A9D7}" dt="2025-11-26T11:46:49.176" v="28" actId="27309"/>
        <pc:sldMkLst>
          <pc:docMk/>
          <pc:sldMk cId="0" sldId="283"/>
        </pc:sldMkLst>
        <pc:spChg chg="mod">
          <ac:chgData name="Inês Baião" userId="6040e06d-bc76-4435-b602-e14b39f39b89" providerId="ADAL" clId="{8C2C542E-D709-450A-996C-F5FE3581A9D7}" dt="2025-11-26T11:46:43.060" v="25" actId="207"/>
          <ac:spMkLst>
            <pc:docMk/>
            <pc:sldMk cId="0" sldId="283"/>
            <ac:spMk id="7" creationId="{B45025A0-9C15-4D45-8163-F46CD6E4EB07}"/>
          </ac:spMkLst>
        </pc:spChg>
        <pc:graphicFrameChg chg="add del modGraphic">
          <ac:chgData name="Inês Baião" userId="6040e06d-bc76-4435-b602-e14b39f39b89" providerId="ADAL" clId="{8C2C542E-D709-450A-996C-F5FE3581A9D7}" dt="2025-11-26T11:46:49.176" v="28" actId="27309"/>
          <ac:graphicFrameMkLst>
            <pc:docMk/>
            <pc:sldMk cId="0" sldId="283"/>
            <ac:graphicFrameMk id="4" creationId="{592403C4-D8C8-4063-B91F-396BA6A05C16}"/>
          </ac:graphicFrameMkLst>
        </pc:graphicFrameChg>
      </pc:sldChg>
      <pc:sldChg chg="modSp">
        <pc:chgData name="Inês Baião" userId="6040e06d-bc76-4435-b602-e14b39f39b89" providerId="ADAL" clId="{8C2C542E-D709-450A-996C-F5FE3581A9D7}" dt="2025-11-26T11:47:20.042" v="42" actId="1076"/>
        <pc:sldMkLst>
          <pc:docMk/>
          <pc:sldMk cId="0" sldId="295"/>
        </pc:sldMkLst>
        <pc:spChg chg="mod">
          <ac:chgData name="Inês Baião" userId="6040e06d-bc76-4435-b602-e14b39f39b89" providerId="ADAL" clId="{8C2C542E-D709-450A-996C-F5FE3581A9D7}" dt="2025-11-26T11:46:57.944" v="30" actId="1076"/>
          <ac:spMkLst>
            <pc:docMk/>
            <pc:sldMk cId="0" sldId="295"/>
            <ac:spMk id="4" creationId="{00000000-0000-0000-0000-000000000000}"/>
          </ac:spMkLst>
        </pc:spChg>
        <pc:spChg chg="mod">
          <ac:chgData name="Inês Baião" userId="6040e06d-bc76-4435-b602-e14b39f39b89" providerId="ADAL" clId="{8C2C542E-D709-450A-996C-F5FE3581A9D7}" dt="2025-11-26T11:47:04.100" v="31" actId="1076"/>
          <ac:spMkLst>
            <pc:docMk/>
            <pc:sldMk cId="0" sldId="295"/>
            <ac:spMk id="7" creationId="{DCF108B0-E2C2-437C-B266-6ACE77477003}"/>
          </ac:spMkLst>
        </pc:spChg>
        <pc:spChg chg="mod">
          <ac:chgData name="Inês Baião" userId="6040e06d-bc76-4435-b602-e14b39f39b89" providerId="ADAL" clId="{8C2C542E-D709-450A-996C-F5FE3581A9D7}" dt="2025-11-26T11:47:13.199" v="33" actId="1076"/>
          <ac:spMkLst>
            <pc:docMk/>
            <pc:sldMk cId="0" sldId="295"/>
            <ac:spMk id="8" creationId="{6854C60E-84B5-4F0D-80D8-A420ED39F7AB}"/>
          </ac:spMkLst>
        </pc:spChg>
        <pc:picChg chg="mod">
          <ac:chgData name="Inês Baião" userId="6040e06d-bc76-4435-b602-e14b39f39b89" providerId="ADAL" clId="{8C2C542E-D709-450A-996C-F5FE3581A9D7}" dt="2025-11-26T11:47:16.901" v="41" actId="1035"/>
          <ac:picMkLst>
            <pc:docMk/>
            <pc:sldMk cId="0" sldId="295"/>
            <ac:picMk id="1026" creationId="{B8486145-E779-4376-B26A-B1B1586948E2}"/>
          </ac:picMkLst>
        </pc:picChg>
        <pc:picChg chg="mod">
          <ac:chgData name="Inês Baião" userId="6040e06d-bc76-4435-b602-e14b39f39b89" providerId="ADAL" clId="{8C2C542E-D709-450A-996C-F5FE3581A9D7}" dt="2025-11-26T11:47:20.042" v="42" actId="1076"/>
          <ac:picMkLst>
            <pc:docMk/>
            <pc:sldMk cId="0" sldId="295"/>
            <ac:picMk id="1028" creationId="{EC0D27A9-9D86-438B-AD68-0AE7645AAE71}"/>
          </ac:picMkLst>
        </pc:picChg>
      </pc:sldChg>
      <pc:sldChg chg="modSp">
        <pc:chgData name="Inês Baião" userId="6040e06d-bc76-4435-b602-e14b39f39b89" providerId="ADAL" clId="{8C2C542E-D709-450A-996C-F5FE3581A9D7}" dt="2025-11-26T11:47:52.970" v="49" actId="2710"/>
        <pc:sldMkLst>
          <pc:docMk/>
          <pc:sldMk cId="0" sldId="296"/>
        </pc:sldMkLst>
        <pc:spChg chg="mod">
          <ac:chgData name="Inês Baião" userId="6040e06d-bc76-4435-b602-e14b39f39b89" providerId="ADAL" clId="{8C2C542E-D709-450A-996C-F5FE3581A9D7}" dt="2025-11-26T11:47:52.970" v="49" actId="2710"/>
          <ac:spMkLst>
            <pc:docMk/>
            <pc:sldMk cId="0" sldId="296"/>
            <ac:spMk id="2" creationId="{AF995242-1BAB-41DD-BA20-360830E36674}"/>
          </ac:spMkLst>
        </pc:spChg>
        <pc:spChg chg="mod">
          <ac:chgData name="Inês Baião" userId="6040e06d-bc76-4435-b602-e14b39f39b89" providerId="ADAL" clId="{8C2C542E-D709-450A-996C-F5FE3581A9D7}" dt="2025-11-26T11:47:43.674" v="46" actId="1076"/>
          <ac:spMkLst>
            <pc:docMk/>
            <pc:sldMk cId="0" sldId="296"/>
            <ac:spMk id="5" creationId="{00000000-0000-0000-0000-000000000000}"/>
          </ac:spMkLst>
        </pc:spChg>
        <pc:picChg chg="mod">
          <ac:chgData name="Inês Baião" userId="6040e06d-bc76-4435-b602-e14b39f39b89" providerId="ADAL" clId="{8C2C542E-D709-450A-996C-F5FE3581A9D7}" dt="2025-11-26T11:47:47.588" v="47" actId="1076"/>
          <ac:picMkLst>
            <pc:docMk/>
            <pc:sldMk cId="0" sldId="296"/>
            <ac:picMk id="3" creationId="{FE69AAA6-3FA4-49D8-BC1F-7511FE721058}"/>
          </ac:picMkLst>
        </pc:picChg>
      </pc:sldChg>
      <pc:sldChg chg="modSp">
        <pc:chgData name="Inês Baião" userId="6040e06d-bc76-4435-b602-e14b39f39b89" providerId="ADAL" clId="{8C2C542E-D709-450A-996C-F5FE3581A9D7}" dt="2025-11-26T11:51:06.983" v="94" actId="1076"/>
        <pc:sldMkLst>
          <pc:docMk/>
          <pc:sldMk cId="0" sldId="297"/>
        </pc:sldMkLst>
        <pc:spChg chg="mod">
          <ac:chgData name="Inês Baião" userId="6040e06d-bc76-4435-b602-e14b39f39b89" providerId="ADAL" clId="{8C2C542E-D709-450A-996C-F5FE3581A9D7}" dt="2025-11-26T11:50:55.679" v="92" actId="14100"/>
          <ac:spMkLst>
            <pc:docMk/>
            <pc:sldMk cId="0" sldId="297"/>
            <ac:spMk id="3" creationId="{00000000-0000-0000-0000-000000000000}"/>
          </ac:spMkLst>
        </pc:spChg>
        <pc:spChg chg="mod">
          <ac:chgData name="Inês Baião" userId="6040e06d-bc76-4435-b602-e14b39f39b89" providerId="ADAL" clId="{8C2C542E-D709-450A-996C-F5FE3581A9D7}" dt="2025-11-26T11:50:31.818" v="85" actId="1076"/>
          <ac:spMkLst>
            <pc:docMk/>
            <pc:sldMk cId="0" sldId="297"/>
            <ac:spMk id="4" creationId="{EA8B3886-C713-4882-9003-08692A9486C8}"/>
          </ac:spMkLst>
        </pc:spChg>
        <pc:picChg chg="mod">
          <ac:chgData name="Inês Baião" userId="6040e06d-bc76-4435-b602-e14b39f39b89" providerId="ADAL" clId="{8C2C542E-D709-450A-996C-F5FE3581A9D7}" dt="2025-11-26T11:50:35.888" v="86" actId="1076"/>
          <ac:picMkLst>
            <pc:docMk/>
            <pc:sldMk cId="0" sldId="297"/>
            <ac:picMk id="2" creationId="{18382146-1D87-4CE6-96A2-84657A08DC53}"/>
          </ac:picMkLst>
        </pc:picChg>
        <pc:picChg chg="mod">
          <ac:chgData name="Inês Baião" userId="6040e06d-bc76-4435-b602-e14b39f39b89" providerId="ADAL" clId="{8C2C542E-D709-450A-996C-F5FE3581A9D7}" dt="2025-11-26T11:51:06.983" v="94" actId="1076"/>
          <ac:picMkLst>
            <pc:docMk/>
            <pc:sldMk cId="0" sldId="297"/>
            <ac:picMk id="11" creationId="{A2CCFC47-CA52-4E34-85F9-7AD943A81C35}"/>
          </ac:picMkLst>
        </pc:picChg>
      </pc:sldChg>
      <pc:sldChg chg="addSp delSp modSp">
        <pc:chgData name="Inês Baião" userId="6040e06d-bc76-4435-b602-e14b39f39b89" providerId="ADAL" clId="{8C2C542E-D709-450A-996C-F5FE3581A9D7}" dt="2025-11-26T11:48:36.474" v="58" actId="1076"/>
        <pc:sldMkLst>
          <pc:docMk/>
          <pc:sldMk cId="0" sldId="298"/>
        </pc:sldMkLst>
        <pc:spChg chg="del">
          <ac:chgData name="Inês Baião" userId="6040e06d-bc76-4435-b602-e14b39f39b89" providerId="ADAL" clId="{8C2C542E-D709-450A-996C-F5FE3581A9D7}" dt="2025-11-26T11:48:06.209" v="50" actId="478"/>
          <ac:spMkLst>
            <pc:docMk/>
            <pc:sldMk cId="0" sldId="298"/>
            <ac:spMk id="2" creationId="{3692526E-0A62-4271-81BF-39349923F37B}"/>
          </ac:spMkLst>
        </pc:spChg>
        <pc:spChg chg="mod">
          <ac:chgData name="Inês Baião" userId="6040e06d-bc76-4435-b602-e14b39f39b89" providerId="ADAL" clId="{8C2C542E-D709-450A-996C-F5FE3581A9D7}" dt="2025-11-26T11:48:27.177" v="56" actId="1076"/>
          <ac:spMkLst>
            <pc:docMk/>
            <pc:sldMk cId="0" sldId="298"/>
            <ac:spMk id="3" creationId="{F108A090-E161-4164-8818-CA8333D0C63C}"/>
          </ac:spMkLst>
        </pc:spChg>
        <pc:spChg chg="add del mod">
          <ac:chgData name="Inês Baião" userId="6040e06d-bc76-4435-b602-e14b39f39b89" providerId="ADAL" clId="{8C2C542E-D709-450A-996C-F5FE3581A9D7}" dt="2025-11-26T11:48:11.536" v="52" actId="478"/>
          <ac:spMkLst>
            <pc:docMk/>
            <pc:sldMk cId="0" sldId="298"/>
            <ac:spMk id="6" creationId="{BC52851E-8D1B-46E5-86E5-2A5E7747FC2A}"/>
          </ac:spMkLst>
        </pc:spChg>
        <pc:spChg chg="add">
          <ac:chgData name="Inês Baião" userId="6040e06d-bc76-4435-b602-e14b39f39b89" providerId="ADAL" clId="{8C2C542E-D709-450A-996C-F5FE3581A9D7}" dt="2025-11-26T11:48:08.393" v="51"/>
          <ac:spMkLst>
            <pc:docMk/>
            <pc:sldMk cId="0" sldId="298"/>
            <ac:spMk id="9" creationId="{ABDAD015-59F9-4A0A-BFEE-1BC979F07F21}"/>
          </ac:spMkLst>
        </pc:spChg>
        <pc:picChg chg="mod">
          <ac:chgData name="Inês Baião" userId="6040e06d-bc76-4435-b602-e14b39f39b89" providerId="ADAL" clId="{8C2C542E-D709-450A-996C-F5FE3581A9D7}" dt="2025-11-26T11:48:36.474" v="58" actId="1076"/>
          <ac:picMkLst>
            <pc:docMk/>
            <pc:sldMk cId="0" sldId="298"/>
            <ac:picMk id="4" creationId="{7E15DAEC-F17B-4F5F-A9A2-693AABE1ABC6}"/>
          </ac:picMkLst>
        </pc:picChg>
        <pc:picChg chg="mod">
          <ac:chgData name="Inês Baião" userId="6040e06d-bc76-4435-b602-e14b39f39b89" providerId="ADAL" clId="{8C2C542E-D709-450A-996C-F5FE3581A9D7}" dt="2025-11-26T11:48:31.164" v="57" actId="1076"/>
          <ac:picMkLst>
            <pc:docMk/>
            <pc:sldMk cId="0" sldId="298"/>
            <ac:picMk id="7" creationId="{A6A7302D-A19A-47EC-B56E-559AFD2C6D66}"/>
          </ac:picMkLst>
        </pc:picChg>
      </pc:sldChg>
      <pc:sldChg chg="modSp">
        <pc:chgData name="Inês Baião" userId="6040e06d-bc76-4435-b602-e14b39f39b89" providerId="ADAL" clId="{8C2C542E-D709-450A-996C-F5FE3581A9D7}" dt="2025-11-26T11:51:34.419" v="103" actId="1076"/>
        <pc:sldMkLst>
          <pc:docMk/>
          <pc:sldMk cId="0" sldId="299"/>
        </pc:sldMkLst>
        <pc:spChg chg="mod">
          <ac:chgData name="Inês Baião" userId="6040e06d-bc76-4435-b602-e14b39f39b89" providerId="ADAL" clId="{8C2C542E-D709-450A-996C-F5FE3581A9D7}" dt="2025-11-26T11:51:19.857" v="96" actId="207"/>
          <ac:spMkLst>
            <pc:docMk/>
            <pc:sldMk cId="0" sldId="299"/>
            <ac:spMk id="2" creationId="{CC6BD87F-7DAE-499C-AC7F-51967B1B0789}"/>
          </ac:spMkLst>
        </pc:spChg>
        <pc:spChg chg="mod">
          <ac:chgData name="Inês Baião" userId="6040e06d-bc76-4435-b602-e14b39f39b89" providerId="ADAL" clId="{8C2C542E-D709-450A-996C-F5FE3581A9D7}" dt="2025-11-26T11:51:31.808" v="102" actId="2710"/>
          <ac:spMkLst>
            <pc:docMk/>
            <pc:sldMk cId="0" sldId="299"/>
            <ac:spMk id="4" creationId="{CEF388BA-330C-4EBB-883C-AB788AB10B85}"/>
          </ac:spMkLst>
        </pc:spChg>
        <pc:picChg chg="mod">
          <ac:chgData name="Inês Baião" userId="6040e06d-bc76-4435-b602-e14b39f39b89" providerId="ADAL" clId="{8C2C542E-D709-450A-996C-F5FE3581A9D7}" dt="2025-11-26T11:51:22.556" v="97" actId="1076"/>
          <ac:picMkLst>
            <pc:docMk/>
            <pc:sldMk cId="0" sldId="299"/>
            <ac:picMk id="3" creationId="{FC6A0BD5-9A22-4C5D-BAB5-7A9C7C0A7652}"/>
          </ac:picMkLst>
        </pc:picChg>
        <pc:picChg chg="mod">
          <ac:chgData name="Inês Baião" userId="6040e06d-bc76-4435-b602-e14b39f39b89" providerId="ADAL" clId="{8C2C542E-D709-450A-996C-F5FE3581A9D7}" dt="2025-11-26T11:51:34.419" v="103" actId="1076"/>
          <ac:picMkLst>
            <pc:docMk/>
            <pc:sldMk cId="0" sldId="299"/>
            <ac:picMk id="6146" creationId="{3CA38B4E-CF37-4964-9C71-740CD0C407FB}"/>
          </ac:picMkLst>
        </pc:picChg>
      </pc:sldChg>
      <pc:sldChg chg="modSp">
        <pc:chgData name="Inês Baião" userId="6040e06d-bc76-4435-b602-e14b39f39b89" providerId="ADAL" clId="{8C2C542E-D709-450A-996C-F5FE3581A9D7}" dt="2025-11-26T11:56:15.065" v="120" actId="27636"/>
        <pc:sldMkLst>
          <pc:docMk/>
          <pc:sldMk cId="3858364516" sldId="301"/>
        </pc:sldMkLst>
        <pc:spChg chg="mod">
          <ac:chgData name="Inês Baião" userId="6040e06d-bc76-4435-b602-e14b39f39b89" providerId="ADAL" clId="{8C2C542E-D709-450A-996C-F5FE3581A9D7}" dt="2025-11-26T11:55:55.348" v="114" actId="207"/>
          <ac:spMkLst>
            <pc:docMk/>
            <pc:sldMk cId="3858364516" sldId="301"/>
            <ac:spMk id="2" creationId="{CC6BD87F-7DAE-499C-AC7F-51967B1B0789}"/>
          </ac:spMkLst>
        </pc:spChg>
        <pc:spChg chg="mod">
          <ac:chgData name="Inês Baião" userId="6040e06d-bc76-4435-b602-e14b39f39b89" providerId="ADAL" clId="{8C2C542E-D709-450A-996C-F5FE3581A9D7}" dt="2025-11-26T11:56:15.065" v="120" actId="27636"/>
          <ac:spMkLst>
            <pc:docMk/>
            <pc:sldMk cId="3858364516" sldId="301"/>
            <ac:spMk id="4" creationId="{CEF388BA-330C-4EBB-883C-AB788AB10B85}"/>
          </ac:spMkLst>
        </pc:spChg>
        <pc:picChg chg="mod">
          <ac:chgData name="Inês Baião" userId="6040e06d-bc76-4435-b602-e14b39f39b89" providerId="ADAL" clId="{8C2C542E-D709-450A-996C-F5FE3581A9D7}" dt="2025-11-26T11:56:03.967" v="116" actId="1076"/>
          <ac:picMkLst>
            <pc:docMk/>
            <pc:sldMk cId="3858364516" sldId="301"/>
            <ac:picMk id="3" creationId="{79BCFC8D-63CB-4061-947B-B02CD376E4E4}"/>
          </ac:picMkLst>
        </pc:picChg>
        <pc:picChg chg="mod">
          <ac:chgData name="Inês Baião" userId="6040e06d-bc76-4435-b602-e14b39f39b89" providerId="ADAL" clId="{8C2C542E-D709-450A-996C-F5FE3581A9D7}" dt="2025-11-26T11:55:58.858" v="115" actId="1076"/>
          <ac:picMkLst>
            <pc:docMk/>
            <pc:sldMk cId="3858364516" sldId="301"/>
            <ac:picMk id="9218" creationId="{CD4A9F09-0F84-4DDC-B562-FF77E705036B}"/>
          </ac:picMkLst>
        </pc:picChg>
      </pc:sldChg>
      <pc:sldChg chg="modSp">
        <pc:chgData name="Inês Baião" userId="6040e06d-bc76-4435-b602-e14b39f39b89" providerId="ADAL" clId="{8C2C542E-D709-450A-996C-F5FE3581A9D7}" dt="2025-11-26T11:57:34.010" v="140" actId="207"/>
        <pc:sldMkLst>
          <pc:docMk/>
          <pc:sldMk cId="2744820777" sldId="302"/>
        </pc:sldMkLst>
        <pc:spChg chg="mod">
          <ac:chgData name="Inês Baião" userId="6040e06d-bc76-4435-b602-e14b39f39b89" providerId="ADAL" clId="{8C2C542E-D709-450A-996C-F5FE3581A9D7}" dt="2025-11-26T11:57:34.010" v="140" actId="207"/>
          <ac:spMkLst>
            <pc:docMk/>
            <pc:sldMk cId="2744820777" sldId="302"/>
            <ac:spMk id="2" creationId="{CC6BD87F-7DAE-499C-AC7F-51967B1B0789}"/>
          </ac:spMkLst>
        </pc:spChg>
        <pc:spChg chg="mod">
          <ac:chgData name="Inês Baião" userId="6040e06d-bc76-4435-b602-e14b39f39b89" providerId="ADAL" clId="{8C2C542E-D709-450A-996C-F5FE3581A9D7}" dt="2025-11-26T11:57:08.301" v="134" actId="27636"/>
          <ac:spMkLst>
            <pc:docMk/>
            <pc:sldMk cId="2744820777" sldId="302"/>
            <ac:spMk id="4" creationId="{CEF388BA-330C-4EBB-883C-AB788AB10B85}"/>
          </ac:spMkLst>
        </pc:spChg>
        <pc:spChg chg="mod">
          <ac:chgData name="Inês Baião" userId="6040e06d-bc76-4435-b602-e14b39f39b89" providerId="ADAL" clId="{8C2C542E-D709-450A-996C-F5FE3581A9D7}" dt="2025-11-26T11:57:21.851" v="138" actId="1076"/>
          <ac:spMkLst>
            <pc:docMk/>
            <pc:sldMk cId="2744820777" sldId="302"/>
            <ac:spMk id="5" creationId="{3010D06A-3EC6-44FC-8035-43F610C21345}"/>
          </ac:spMkLst>
        </pc:spChg>
        <pc:picChg chg="mod">
          <ac:chgData name="Inês Baião" userId="6040e06d-bc76-4435-b602-e14b39f39b89" providerId="ADAL" clId="{8C2C542E-D709-450A-996C-F5FE3581A9D7}" dt="2025-11-26T11:57:15.048" v="136" actId="1076"/>
          <ac:picMkLst>
            <pc:docMk/>
            <pc:sldMk cId="2744820777" sldId="302"/>
            <ac:picMk id="3" creationId="{D0E65242-12F7-4492-AC0F-C971E3F31F8C}"/>
          </ac:picMkLst>
        </pc:picChg>
        <pc:picChg chg="mod">
          <ac:chgData name="Inês Baião" userId="6040e06d-bc76-4435-b602-e14b39f39b89" providerId="ADAL" clId="{8C2C542E-D709-450A-996C-F5FE3581A9D7}" dt="2025-11-26T11:57:11.787" v="135" actId="1076"/>
          <ac:picMkLst>
            <pc:docMk/>
            <pc:sldMk cId="2744820777" sldId="302"/>
            <ac:picMk id="6" creationId="{CC254F89-F0D8-4A14-AFC3-F6DE07EC2CC5}"/>
          </ac:picMkLst>
        </pc:picChg>
        <pc:picChg chg="mod">
          <ac:chgData name="Inês Baião" userId="6040e06d-bc76-4435-b602-e14b39f39b89" providerId="ADAL" clId="{8C2C542E-D709-450A-996C-F5FE3581A9D7}" dt="2025-11-26T11:57:23.890" v="139" actId="1076"/>
          <ac:picMkLst>
            <pc:docMk/>
            <pc:sldMk cId="2744820777" sldId="302"/>
            <ac:picMk id="8" creationId="{6121BCA4-41CF-491F-AB41-9098BC37B968}"/>
          </ac:picMkLst>
        </pc:picChg>
      </pc:sldChg>
      <pc:sldChg chg="addSp modSp">
        <pc:chgData name="Inês Baião" userId="6040e06d-bc76-4435-b602-e14b39f39b89" providerId="ADAL" clId="{8C2C542E-D709-450A-996C-F5FE3581A9D7}" dt="2025-11-26T11:49:36.471" v="70" actId="1076"/>
        <pc:sldMkLst>
          <pc:docMk/>
          <pc:sldMk cId="2333107967" sldId="303"/>
        </pc:sldMkLst>
        <pc:spChg chg="mod">
          <ac:chgData name="Inês Baião" userId="6040e06d-bc76-4435-b602-e14b39f39b89" providerId="ADAL" clId="{8C2C542E-D709-450A-996C-F5FE3581A9D7}" dt="2025-11-26T11:48:45.744" v="60" actId="1076"/>
          <ac:spMkLst>
            <pc:docMk/>
            <pc:sldMk cId="2333107967" sldId="303"/>
            <ac:spMk id="5" creationId="{00000000-0000-0000-0000-000000000000}"/>
          </ac:spMkLst>
        </pc:spChg>
        <pc:spChg chg="add mod">
          <ac:chgData name="Inês Baião" userId="6040e06d-bc76-4435-b602-e14b39f39b89" providerId="ADAL" clId="{8C2C542E-D709-450A-996C-F5FE3581A9D7}" dt="2025-11-26T11:49:09.456" v="65" actId="208"/>
          <ac:spMkLst>
            <pc:docMk/>
            <pc:sldMk cId="2333107967" sldId="303"/>
            <ac:spMk id="6" creationId="{F68A126E-753C-4CDB-866E-1224F5CE4E97}"/>
          </ac:spMkLst>
        </pc:spChg>
        <pc:spChg chg="mod">
          <ac:chgData name="Inês Baião" userId="6040e06d-bc76-4435-b602-e14b39f39b89" providerId="ADAL" clId="{8C2C542E-D709-450A-996C-F5FE3581A9D7}" dt="2025-11-26T11:49:18.998" v="67" actId="1076"/>
          <ac:spMkLst>
            <pc:docMk/>
            <pc:sldMk cId="2333107967" sldId="303"/>
            <ac:spMk id="8" creationId="{2C28DD1B-39AB-4355-8AD9-958D51233D80}"/>
          </ac:spMkLst>
        </pc:spChg>
        <pc:spChg chg="mod">
          <ac:chgData name="Inês Baião" userId="6040e06d-bc76-4435-b602-e14b39f39b89" providerId="ADAL" clId="{8C2C542E-D709-450A-996C-F5FE3581A9D7}" dt="2025-11-26T11:49:36.471" v="70" actId="1076"/>
          <ac:spMkLst>
            <pc:docMk/>
            <pc:sldMk cId="2333107967" sldId="303"/>
            <ac:spMk id="15" creationId="{5EBC81E1-A438-472D-8068-C7063465B61A}"/>
          </ac:spMkLst>
        </pc:spChg>
        <pc:picChg chg="mod">
          <ac:chgData name="Inês Baião" userId="6040e06d-bc76-4435-b602-e14b39f39b89" providerId="ADAL" clId="{8C2C542E-D709-450A-996C-F5FE3581A9D7}" dt="2025-11-26T11:48:49.028" v="61" actId="1076"/>
          <ac:picMkLst>
            <pc:docMk/>
            <pc:sldMk cId="2333107967" sldId="303"/>
            <ac:picMk id="3" creationId="{5ACDB9D5-3FBC-4416-A5B5-4868C9936550}"/>
          </ac:picMkLst>
        </pc:picChg>
        <pc:picChg chg="mod">
          <ac:chgData name="Inês Baião" userId="6040e06d-bc76-4435-b602-e14b39f39b89" providerId="ADAL" clId="{8C2C542E-D709-450A-996C-F5FE3581A9D7}" dt="2025-11-26T11:49:25.600" v="68" actId="1076"/>
          <ac:picMkLst>
            <pc:docMk/>
            <pc:sldMk cId="2333107967" sldId="303"/>
            <ac:picMk id="11" creationId="{5BDDF4F4-BD13-4059-ABBA-16522DDB43CB}"/>
          </ac:picMkLst>
        </pc:picChg>
        <pc:picChg chg="mod">
          <ac:chgData name="Inês Baião" userId="6040e06d-bc76-4435-b602-e14b39f39b89" providerId="ADAL" clId="{8C2C542E-D709-450A-996C-F5FE3581A9D7}" dt="2025-11-26T11:48:58.686" v="62" actId="1076"/>
          <ac:picMkLst>
            <pc:docMk/>
            <pc:sldMk cId="2333107967" sldId="303"/>
            <ac:picMk id="2050" creationId="{935A4BAE-569F-40DC-B161-3E1C7B5724D4}"/>
          </ac:picMkLst>
        </pc:picChg>
      </pc:sldChg>
      <pc:sldChg chg="modSp">
        <pc:chgData name="Inês Baião" userId="6040e06d-bc76-4435-b602-e14b39f39b89" providerId="ADAL" clId="{8C2C542E-D709-450A-996C-F5FE3581A9D7}" dt="2025-11-26T11:50:18.087" v="83" actId="1076"/>
        <pc:sldMkLst>
          <pc:docMk/>
          <pc:sldMk cId="38383867" sldId="304"/>
        </pc:sldMkLst>
        <pc:spChg chg="mod">
          <ac:chgData name="Inês Baião" userId="6040e06d-bc76-4435-b602-e14b39f39b89" providerId="ADAL" clId="{8C2C542E-D709-450A-996C-F5FE3581A9D7}" dt="2025-11-26T11:49:49.868" v="72" actId="1076"/>
          <ac:spMkLst>
            <pc:docMk/>
            <pc:sldMk cId="38383867" sldId="304"/>
            <ac:spMk id="2" creationId="{3692526E-0A62-4271-81BF-39349923F37B}"/>
          </ac:spMkLst>
        </pc:spChg>
        <pc:spChg chg="mod">
          <ac:chgData name="Inês Baião" userId="6040e06d-bc76-4435-b602-e14b39f39b89" providerId="ADAL" clId="{8C2C542E-D709-450A-996C-F5FE3581A9D7}" dt="2025-11-26T11:50:05.735" v="80" actId="1076"/>
          <ac:spMkLst>
            <pc:docMk/>
            <pc:sldMk cId="38383867" sldId="304"/>
            <ac:spMk id="4" creationId="{48D7608D-5225-4778-8D66-F0AC98387D02}"/>
          </ac:spMkLst>
        </pc:spChg>
        <pc:picChg chg="mod">
          <ac:chgData name="Inês Baião" userId="6040e06d-bc76-4435-b602-e14b39f39b89" providerId="ADAL" clId="{8C2C542E-D709-450A-996C-F5FE3581A9D7}" dt="2025-11-26T11:50:18.087" v="83" actId="1076"/>
          <ac:picMkLst>
            <pc:docMk/>
            <pc:sldMk cId="38383867" sldId="304"/>
            <ac:picMk id="3" creationId="{47764AAD-4E28-4BD6-8C74-41202BDA2E14}"/>
          </ac:picMkLst>
        </pc:picChg>
        <pc:picChg chg="mod">
          <ac:chgData name="Inês Baião" userId="6040e06d-bc76-4435-b602-e14b39f39b89" providerId="ADAL" clId="{8C2C542E-D709-450A-996C-F5FE3581A9D7}" dt="2025-11-26T11:50:13.005" v="82"/>
          <ac:picMkLst>
            <pc:docMk/>
            <pc:sldMk cId="38383867" sldId="304"/>
            <ac:picMk id="5122" creationId="{FE4EA7A4-E46B-4BF1-B18C-A5666AAA8798}"/>
          </ac:picMkLst>
        </pc:picChg>
      </pc:sldChg>
      <pc:sldChg chg="modSp">
        <pc:chgData name="Inês Baião" userId="6040e06d-bc76-4435-b602-e14b39f39b89" providerId="ADAL" clId="{8C2C542E-D709-450A-996C-F5FE3581A9D7}" dt="2025-11-26T11:54:58.803" v="112" actId="1076"/>
        <pc:sldMkLst>
          <pc:docMk/>
          <pc:sldMk cId="2192248932" sldId="305"/>
        </pc:sldMkLst>
        <pc:spChg chg="mod">
          <ac:chgData name="Inês Baião" userId="6040e06d-bc76-4435-b602-e14b39f39b89" providerId="ADAL" clId="{8C2C542E-D709-450A-996C-F5FE3581A9D7}" dt="2025-11-26T11:54:21.009" v="107" actId="207"/>
          <ac:spMkLst>
            <pc:docMk/>
            <pc:sldMk cId="2192248932" sldId="305"/>
            <ac:spMk id="2" creationId="{CC6BD87F-7DAE-499C-AC7F-51967B1B0789}"/>
          </ac:spMkLst>
        </pc:spChg>
        <pc:spChg chg="mod">
          <ac:chgData name="Inês Baião" userId="6040e06d-bc76-4435-b602-e14b39f39b89" providerId="ADAL" clId="{8C2C542E-D709-450A-996C-F5FE3581A9D7}" dt="2025-11-26T11:54:42.479" v="110" actId="113"/>
          <ac:spMkLst>
            <pc:docMk/>
            <pc:sldMk cId="2192248932" sldId="305"/>
            <ac:spMk id="12" creationId="{6B8BC4BF-792D-47C4-A02D-9D28CBF0A8F0}"/>
          </ac:spMkLst>
        </pc:spChg>
        <pc:picChg chg="mod">
          <ac:chgData name="Inês Baião" userId="6040e06d-bc76-4435-b602-e14b39f39b89" providerId="ADAL" clId="{8C2C542E-D709-450A-996C-F5FE3581A9D7}" dt="2025-11-26T11:54:49.759" v="111" actId="1076"/>
          <ac:picMkLst>
            <pc:docMk/>
            <pc:sldMk cId="2192248932" sldId="305"/>
            <ac:picMk id="3" creationId="{2AFB22A6-28A1-4E1A-B089-9976B14D5310}"/>
          </ac:picMkLst>
        </pc:picChg>
        <pc:picChg chg="mod">
          <ac:chgData name="Inês Baião" userId="6040e06d-bc76-4435-b602-e14b39f39b89" providerId="ADAL" clId="{8C2C542E-D709-450A-996C-F5FE3581A9D7}" dt="2025-11-26T11:54:58.803" v="112" actId="1076"/>
          <ac:picMkLst>
            <pc:docMk/>
            <pc:sldMk cId="2192248932" sldId="305"/>
            <ac:picMk id="8194" creationId="{3F802564-B9F0-4F17-899A-901649ADB26C}"/>
          </ac:picMkLst>
        </pc:picChg>
      </pc:sldChg>
      <pc:sldChg chg="modSp">
        <pc:chgData name="Inês Baião" userId="6040e06d-bc76-4435-b602-e14b39f39b89" providerId="ADAL" clId="{8C2C542E-D709-450A-996C-F5FE3581A9D7}" dt="2025-11-26T11:56:54.696" v="129" actId="1076"/>
        <pc:sldMkLst>
          <pc:docMk/>
          <pc:sldMk cId="4261947145" sldId="306"/>
        </pc:sldMkLst>
        <pc:spChg chg="mod">
          <ac:chgData name="Inês Baião" userId="6040e06d-bc76-4435-b602-e14b39f39b89" providerId="ADAL" clId="{8C2C542E-D709-450A-996C-F5FE3581A9D7}" dt="2025-11-26T11:56:30.780" v="122" actId="207"/>
          <ac:spMkLst>
            <pc:docMk/>
            <pc:sldMk cId="4261947145" sldId="306"/>
            <ac:spMk id="2" creationId="{CC6BD87F-7DAE-499C-AC7F-51967B1B0789}"/>
          </ac:spMkLst>
        </pc:spChg>
        <pc:spChg chg="mod">
          <ac:chgData name="Inês Baião" userId="6040e06d-bc76-4435-b602-e14b39f39b89" providerId="ADAL" clId="{8C2C542E-D709-450A-996C-F5FE3581A9D7}" dt="2025-11-26T11:56:49.924" v="128" actId="27636"/>
          <ac:spMkLst>
            <pc:docMk/>
            <pc:sldMk cId="4261947145" sldId="306"/>
            <ac:spMk id="10" creationId="{1263307F-8EE9-4E35-845C-D1FA1AD9D18D}"/>
          </ac:spMkLst>
        </pc:spChg>
        <pc:picChg chg="mod">
          <ac:chgData name="Inês Baião" userId="6040e06d-bc76-4435-b602-e14b39f39b89" providerId="ADAL" clId="{8C2C542E-D709-450A-996C-F5FE3581A9D7}" dt="2025-11-26T11:56:37" v="124" actId="1076"/>
          <ac:picMkLst>
            <pc:docMk/>
            <pc:sldMk cId="4261947145" sldId="306"/>
            <ac:picMk id="4" creationId="{53C2F13F-4DDE-4587-8202-4998FEB2AD8A}"/>
          </ac:picMkLst>
        </pc:picChg>
        <pc:picChg chg="mod">
          <ac:chgData name="Inês Baião" userId="6040e06d-bc76-4435-b602-e14b39f39b89" providerId="ADAL" clId="{8C2C542E-D709-450A-996C-F5FE3581A9D7}" dt="2025-11-26T11:56:54.696" v="129" actId="1076"/>
          <ac:picMkLst>
            <pc:docMk/>
            <pc:sldMk cId="4261947145" sldId="306"/>
            <ac:picMk id="9" creationId="{2FCE71F5-F6B8-4C4C-A6A3-9083D53476B5}"/>
          </ac:picMkLst>
        </pc:picChg>
      </pc:sldChg>
      <pc:sldChg chg="del">
        <pc:chgData name="Inês Baião" userId="6040e06d-bc76-4435-b602-e14b39f39b89" providerId="ADAL" clId="{8C2C542E-D709-450A-996C-F5FE3581A9D7}" dt="2025-11-26T11:46:31.823" v="24" actId="2696"/>
        <pc:sldMkLst>
          <pc:docMk/>
          <pc:sldMk cId="2578165567" sldId="308"/>
        </pc:sldMkLst>
      </pc:sldChg>
      <pc:sldChg chg="modSp add">
        <pc:chgData name="Inês Baião" userId="6040e06d-bc76-4435-b602-e14b39f39b89" providerId="ADAL" clId="{8C2C542E-D709-450A-996C-F5FE3581A9D7}" dt="2025-11-26T11:38:54.280" v="23" actId="1076"/>
        <pc:sldMkLst>
          <pc:docMk/>
          <pc:sldMk cId="322404410" sldId="309"/>
        </pc:sldMkLst>
        <pc:grpChg chg="mod">
          <ac:chgData name="Inês Baião" userId="6040e06d-bc76-4435-b602-e14b39f39b89" providerId="ADAL" clId="{8C2C542E-D709-450A-996C-F5FE3581A9D7}" dt="2025-11-26T11:38:49.924" v="21" actId="1076"/>
          <ac:grpSpMkLst>
            <pc:docMk/>
            <pc:sldMk cId="322404410" sldId="309"/>
            <ac:grpSpMk id="12" creationId="{362F9FBC-B7DF-4CB7-A2DD-BDBE9A5BD207}"/>
          </ac:grpSpMkLst>
        </pc:grpChg>
        <pc:picChg chg="mod">
          <ac:chgData name="Inês Baião" userId="6040e06d-bc76-4435-b602-e14b39f39b89" providerId="ADAL" clId="{8C2C542E-D709-450A-996C-F5FE3581A9D7}" dt="2025-11-26T11:38:54.280" v="23" actId="1076"/>
          <ac:picMkLst>
            <pc:docMk/>
            <pc:sldMk cId="322404410" sldId="309"/>
            <ac:picMk id="8" creationId="{5106F4A6-4293-484B-B880-0C4B371E70E2}"/>
          </ac:picMkLst>
        </pc:picChg>
        <pc:picChg chg="mod">
          <ac:chgData name="Inês Baião" userId="6040e06d-bc76-4435-b602-e14b39f39b89" providerId="ADAL" clId="{8C2C542E-D709-450A-996C-F5FE3581A9D7}" dt="2025-11-26T11:38:52.599" v="22" actId="1076"/>
          <ac:picMkLst>
            <pc:docMk/>
            <pc:sldMk cId="322404410" sldId="309"/>
            <ac:picMk id="10" creationId="{C643D96A-3BC1-4E6A-87FE-C2D1E2DEB7B2}"/>
          </ac:picMkLst>
        </pc:picChg>
      </pc:sldChg>
      <pc:sldMasterChg chg="setBg modSldLayout">
        <pc:chgData name="Inês Baião" userId="6040e06d-bc76-4435-b602-e14b39f39b89" providerId="ADAL" clId="{8C2C542E-D709-450A-996C-F5FE3581A9D7}" dt="2025-11-26T11:37:39.197" v="10"/>
        <pc:sldMasterMkLst>
          <pc:docMk/>
          <pc:sldMasterMk cId="2496192823" sldId="2147483648"/>
        </pc:sldMasterMkLst>
        <pc:sldLayoutChg chg="setBg">
          <pc:chgData name="Inês Baião" userId="6040e06d-bc76-4435-b602-e14b39f39b89" providerId="ADAL" clId="{8C2C542E-D709-450A-996C-F5FE3581A9D7}" dt="2025-11-26T11:37:39.197" v="10"/>
          <pc:sldLayoutMkLst>
            <pc:docMk/>
            <pc:sldMasterMk cId="2496192823" sldId="2147483648"/>
            <pc:sldLayoutMk cId="1190776432" sldId="2147483649"/>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2736219935" sldId="2147483650"/>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270583059" sldId="2147483651"/>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2232364486" sldId="2147483652"/>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680009205" sldId="2147483653"/>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379119338" sldId="2147483660"/>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2680419515" sldId="2147483661"/>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4166282925" sldId="2147483662"/>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2532736801" sldId="2147483663"/>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134183685" sldId="2147483664"/>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3861546844" sldId="2147483665"/>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1662123951" sldId="2147483666"/>
          </pc:sldLayoutMkLst>
        </pc:sldLayoutChg>
        <pc:sldLayoutChg chg="setBg">
          <pc:chgData name="Inês Baião" userId="6040e06d-bc76-4435-b602-e14b39f39b89" providerId="ADAL" clId="{8C2C542E-D709-450A-996C-F5FE3581A9D7}" dt="2025-11-26T11:37:39.197" v="10"/>
          <pc:sldLayoutMkLst>
            <pc:docMk/>
            <pc:sldMasterMk cId="2496192823" sldId="2147483648"/>
            <pc:sldLayoutMk cId="1352061654" sldId="214748366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875092A2-7A28-4767-948A-3BF835E7F5FC}" type="datetimeFigureOut">
              <a:rPr lang="pt-PT" smtClean="0"/>
              <a:pPr/>
              <a:t>26/11/2025</a:t>
            </a:fld>
            <a:endParaRPr lang="pt-PT"/>
          </a:p>
        </p:txBody>
      </p:sp>
      <p:sp>
        <p:nvSpPr>
          <p:cNvPr id="4" name="Marcador de Posição do Rodapé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63A6A55D-DA9A-4297-AE66-03B901700027}" type="slidenum">
              <a:rPr lang="pt-PT" smtClean="0"/>
              <a:pPr/>
              <a:t>‹nº›</a:t>
            </a:fld>
            <a:endParaRPr lang="pt-P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4D5256B7-BD7E-425B-93E4-AA27D4785CEB}" type="datetimeFigureOut">
              <a:rPr lang="pt-PT" smtClean="0"/>
              <a:pPr/>
              <a:t>26/11/2025</a:t>
            </a:fld>
            <a:endParaRPr lang="pt-PT"/>
          </a:p>
        </p:txBody>
      </p:sp>
      <p:sp>
        <p:nvSpPr>
          <p:cNvPr id="4" name="Marcador de Posição da Imagem do Diapositivo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CE6A49F6-6BD7-490E-9F7B-86E276BCB2CA}"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CE6A49F6-6BD7-490E-9F7B-86E276BCB2CA}" type="slidenum">
              <a:rPr lang="pt-PT" smtClean="0"/>
              <a:pPr/>
              <a:t>14</a:t>
            </a:fld>
            <a:endParaRPr lang="pt-PT"/>
          </a:p>
        </p:txBody>
      </p:sp>
    </p:spTree>
    <p:extLst>
      <p:ext uri="{BB962C8B-B14F-4D97-AF65-F5344CB8AC3E}">
        <p14:creationId xmlns:p14="http://schemas.microsoft.com/office/powerpoint/2010/main" val="445533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ECD Capa Versão Simples">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C3231260-BD7A-6547-B2C4-627AAEAEF4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rgbClr val="30B7E1"/>
                </a:solidFill>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2">
                    <a:lumMod val="50000"/>
                  </a:schemeClr>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pic>
        <p:nvPicPr>
          <p:cNvPr id="13" name="Imagem 12">
            <a:extLst>
              <a:ext uri="{FF2B5EF4-FFF2-40B4-BE49-F238E27FC236}">
                <a16:creationId xmlns:a16="http://schemas.microsoft.com/office/drawing/2014/main" id="{770FD801-99EC-F84E-B69F-4FFDFC989E66}"/>
              </a:ext>
            </a:extLst>
          </p:cNvPr>
          <p:cNvPicPr>
            <a:picLocks noChangeAspect="1"/>
          </p:cNvPicPr>
          <p:nvPr userDrawn="1"/>
        </p:nvPicPr>
        <p:blipFill>
          <a:blip r:embed="rId3"/>
          <a:stretch>
            <a:fillRect/>
          </a:stretch>
        </p:blipFill>
        <p:spPr>
          <a:xfrm>
            <a:off x="8857127" y="170050"/>
            <a:ext cx="3139887" cy="1513749"/>
          </a:xfrm>
          <a:prstGeom prst="rect">
            <a:avLst/>
          </a:prstGeom>
        </p:spPr>
      </p:pic>
    </p:spTree>
    <p:extLst>
      <p:ext uri="{BB962C8B-B14F-4D97-AF65-F5344CB8AC3E}">
        <p14:creationId xmlns:p14="http://schemas.microsoft.com/office/powerpoint/2010/main" val="1190776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ECD Slide Duas Colunas">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74DA847E-DA18-A547-A0E2-C51CF676541D}"/>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8B9D289F-6E5B-8540-BE70-E21A4ACD60BC}"/>
              </a:ext>
            </a:extLst>
          </p:cNvPr>
          <p:cNvSpPr>
            <a:spLocks noGrp="1"/>
          </p:cNvSpPr>
          <p:nvPr>
            <p:ph type="title" hasCustomPrompt="1"/>
          </p:nvPr>
        </p:nvSpPr>
        <p:spPr>
          <a:xfrm>
            <a:off x="838200" y="365125"/>
            <a:ext cx="7830671" cy="1325563"/>
          </a:xfrm>
        </p:spPr>
        <p:txBody>
          <a:bodyPr>
            <a:noAutofit/>
          </a:bodyPr>
          <a:lstStyle>
            <a:lvl1pPr>
              <a:defRPr sz="6000" b="1">
                <a:solidFill>
                  <a:srgbClr val="2FB7E1"/>
                </a:solidFill>
                <a:latin typeface="Raleway" panose="020B0503030101060003" pitchFamily="34" charset="77"/>
              </a:defRPr>
            </a:lvl1pPr>
          </a:lstStyle>
          <a:p>
            <a:r>
              <a:rPr lang="pt-PT" dirty="0"/>
              <a:t>PÁGINA COM TEXTO</a:t>
            </a:r>
          </a:p>
        </p:txBody>
      </p:sp>
      <p:sp>
        <p:nvSpPr>
          <p:cNvPr id="3" name="Marcador de Posição de Conteúdo 2">
            <a:extLst>
              <a:ext uri="{FF2B5EF4-FFF2-40B4-BE49-F238E27FC236}">
                <a16:creationId xmlns:a16="http://schemas.microsoft.com/office/drawing/2014/main" id="{078F5927-3425-A64B-B7DE-51FCD3008BF4}"/>
              </a:ext>
            </a:extLst>
          </p:cNvPr>
          <p:cNvSpPr>
            <a:spLocks noGrp="1"/>
          </p:cNvSpPr>
          <p:nvPr>
            <p:ph sz="half" idx="1" hasCustomPrompt="1"/>
          </p:nvPr>
        </p:nvSpPr>
        <p:spPr>
          <a:xfrm>
            <a:off x="838201" y="1825625"/>
            <a:ext cx="5006788" cy="4667250"/>
          </a:xfrm>
        </p:spPr>
        <p:txBody>
          <a:bodyPr>
            <a:normAutofit/>
          </a:bodyPr>
          <a:lstStyle>
            <a:lvl1pPr marL="0" indent="0">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p>
          <a:p>
            <a:pPr lvl="0"/>
            <a:endParaRPr lang="pt-PT" dirty="0"/>
          </a:p>
          <a:p>
            <a:pPr lvl="0"/>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8" name="Marcador de Posição de Conteúdo 2">
            <a:extLst>
              <a:ext uri="{FF2B5EF4-FFF2-40B4-BE49-F238E27FC236}">
                <a16:creationId xmlns:a16="http://schemas.microsoft.com/office/drawing/2014/main" id="{613A0C7C-4395-7E42-A2D7-D8D8F1118B30}"/>
              </a:ext>
            </a:extLst>
          </p:cNvPr>
          <p:cNvSpPr>
            <a:spLocks noGrp="1"/>
          </p:cNvSpPr>
          <p:nvPr>
            <p:ph sz="half" idx="13" hasCustomPrompt="1"/>
          </p:nvPr>
        </p:nvSpPr>
        <p:spPr>
          <a:xfrm>
            <a:off x="6096000" y="1825624"/>
            <a:ext cx="4849906" cy="4667249"/>
          </a:xfrm>
        </p:spPr>
        <p:txBody>
          <a:bodyPr>
            <a:normAutofit/>
          </a:bodyPr>
          <a:lstStyle>
            <a:lvl1pPr marL="0" indent="0">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9" name="Retângulo 8">
            <a:extLst>
              <a:ext uri="{FF2B5EF4-FFF2-40B4-BE49-F238E27FC236}">
                <a16:creationId xmlns:a16="http://schemas.microsoft.com/office/drawing/2014/main" id="{13D07C92-202A-6948-9804-64E0DAD9994F}"/>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232364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ECD Slide com Tabela Simples">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641E2030-19B2-F948-A04F-995097C5701B}"/>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39788" y="365125"/>
            <a:ext cx="8133883" cy="1325563"/>
          </a:xfrm>
        </p:spPr>
        <p:txBody>
          <a:bodyPr>
            <a:noAutofit/>
          </a:bodyPr>
          <a:lstStyle>
            <a:lvl1pPr>
              <a:defRPr sz="6000" b="1">
                <a:solidFill>
                  <a:srgbClr val="2FB7E1"/>
                </a:solidFill>
                <a:latin typeface="Raleway" panose="020B0503030101060003" pitchFamily="34" charset="77"/>
                <a:cs typeface="Raanana" pitchFamily="2" charset="-79"/>
              </a:defRPr>
            </a:lvl1pPr>
          </a:lstStyle>
          <a:p>
            <a:r>
              <a:rPr lang="pt-PT" dirty="0"/>
              <a:t>PÁGINA COM TABELA</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6612" y="5035175"/>
            <a:ext cx="10512424" cy="1457700"/>
          </a:xfrm>
        </p:spPr>
        <p:txBody>
          <a:bodyPr>
            <a:normAutofit/>
          </a:bodyPr>
          <a:lstStyle>
            <a:lvl1pPr marL="0" indent="0" algn="just">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endParaRPr lang="pt-PT" dirty="0"/>
          </a:p>
        </p:txBody>
      </p:sp>
      <p:sp>
        <p:nvSpPr>
          <p:cNvPr id="13" name="Retângulo 12">
            <a:extLst>
              <a:ext uri="{FF2B5EF4-FFF2-40B4-BE49-F238E27FC236}">
                <a16:creationId xmlns:a16="http://schemas.microsoft.com/office/drawing/2014/main" id="{62C67916-C013-5847-82E7-3243CF936C37}"/>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680009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ECD Contra Capa V. Simples">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860AB48-A4F6-5348-835D-A3E2CA205CB8}"/>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48753" y="2953083"/>
            <a:ext cx="6170613" cy="986117"/>
          </a:xfrm>
        </p:spPr>
        <p:txBody>
          <a:bodyPr>
            <a:noAutofit/>
          </a:bodyPr>
          <a:lstStyle>
            <a:lvl1pPr>
              <a:defRPr sz="6000" b="1">
                <a:solidFill>
                  <a:srgbClr val="2FB7E1"/>
                </a:solidFill>
                <a:latin typeface="Raleway" panose="020B0503030101060003" pitchFamily="34" charset="77"/>
                <a:cs typeface="Raanana" pitchFamily="2" charset="-79"/>
              </a:defRPr>
            </a:lvl1pPr>
          </a:lstStyle>
          <a:p>
            <a:r>
              <a:rPr lang="pt-PT" dirty="0"/>
              <a:t>Obrigado.</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9788" y="4548790"/>
            <a:ext cx="6179578" cy="1186334"/>
          </a:xfrm>
        </p:spPr>
        <p:txBody>
          <a:bodyPr>
            <a:normAutofit/>
          </a:bodyPr>
          <a:lstStyle>
            <a:lvl1pPr marL="0" indent="0" algn="just">
              <a:lnSpc>
                <a:spcPts val="1800"/>
              </a:lnSpc>
              <a:spcBef>
                <a:spcPts val="400"/>
              </a:spcBef>
              <a:buNone/>
              <a:defRPr sz="1400">
                <a:solidFill>
                  <a:schemeClr val="bg2">
                    <a:lumMod val="50000"/>
                  </a:schemeClr>
                </a:solidFill>
                <a:latin typeface="Raleway" panose="020B0503030101060003" pitchFamily="34" charset="77"/>
              </a:defRPr>
            </a:lvl1pPr>
          </a:lstStyle>
          <a:p>
            <a:pPr lvl="0"/>
            <a:r>
              <a:rPr lang="pt-PT" dirty="0"/>
              <a:t>Av. 25 de Abril, 190 Mira Sintra, 2735-418 Cacém</a:t>
            </a:r>
          </a:p>
          <a:p>
            <a:pPr lvl="0"/>
            <a:r>
              <a:rPr lang="pt-PT" dirty="0" err="1"/>
              <a:t>Telf</a:t>
            </a:r>
            <a:r>
              <a:rPr lang="pt-PT" dirty="0"/>
              <a:t>. 219 188 560</a:t>
            </a:r>
          </a:p>
          <a:p>
            <a:pPr lvl="0"/>
            <a:r>
              <a:rPr lang="pt-PT" dirty="0" err="1"/>
              <a:t>geral@cecd.pt</a:t>
            </a:r>
            <a:endParaRPr lang="pt-PT" dirty="0"/>
          </a:p>
          <a:p>
            <a:pPr lvl="0"/>
            <a:r>
              <a:rPr lang="pt-PT" dirty="0" err="1"/>
              <a:t>www.cecd.pt</a:t>
            </a:r>
            <a:endParaRPr lang="pt-PT" dirty="0"/>
          </a:p>
        </p:txBody>
      </p:sp>
      <p:pic>
        <p:nvPicPr>
          <p:cNvPr id="7" name="Imagem 6">
            <a:extLst>
              <a:ext uri="{FF2B5EF4-FFF2-40B4-BE49-F238E27FC236}">
                <a16:creationId xmlns:a16="http://schemas.microsoft.com/office/drawing/2014/main" id="{298B16BA-CBAD-C443-BEEE-FF45C304A106}"/>
              </a:ext>
            </a:extLst>
          </p:cNvPr>
          <p:cNvPicPr>
            <a:picLocks noChangeAspect="1"/>
          </p:cNvPicPr>
          <p:nvPr userDrawn="1"/>
        </p:nvPicPr>
        <p:blipFill>
          <a:blip r:embed="rId3"/>
          <a:stretch>
            <a:fillRect/>
          </a:stretch>
        </p:blipFill>
        <p:spPr>
          <a:xfrm>
            <a:off x="699244" y="170050"/>
            <a:ext cx="3139887" cy="1513749"/>
          </a:xfrm>
          <a:prstGeom prst="rect">
            <a:avLst/>
          </a:prstGeom>
        </p:spPr>
      </p:pic>
      <p:sp>
        <p:nvSpPr>
          <p:cNvPr id="8" name="Marcador de Posição de Conteúdo 3">
            <a:extLst>
              <a:ext uri="{FF2B5EF4-FFF2-40B4-BE49-F238E27FC236}">
                <a16:creationId xmlns:a16="http://schemas.microsoft.com/office/drawing/2014/main" id="{3C9E8EE4-2627-9849-BFAB-81E0EF8CEFBB}"/>
              </a:ext>
            </a:extLst>
          </p:cNvPr>
          <p:cNvSpPr>
            <a:spLocks noGrp="1"/>
          </p:cNvSpPr>
          <p:nvPr>
            <p:ph sz="half" idx="10" hasCustomPrompt="1"/>
          </p:nvPr>
        </p:nvSpPr>
        <p:spPr>
          <a:xfrm>
            <a:off x="839788" y="4196177"/>
            <a:ext cx="6179578" cy="352613"/>
          </a:xfrm>
        </p:spPr>
        <p:txBody>
          <a:bodyPr>
            <a:noAutofit/>
          </a:bodyPr>
          <a:lstStyle>
            <a:lvl1pPr marL="0" indent="0" algn="just">
              <a:lnSpc>
                <a:spcPct val="100000"/>
              </a:lnSpc>
              <a:spcBef>
                <a:spcPts val="400"/>
              </a:spcBef>
              <a:buNone/>
              <a:defRPr sz="1600">
                <a:solidFill>
                  <a:schemeClr val="bg2">
                    <a:lumMod val="50000"/>
                  </a:schemeClr>
                </a:solidFill>
                <a:latin typeface="Raleway" panose="020B0503030101060003" pitchFamily="34" charset="77"/>
              </a:defRPr>
            </a:lvl1pPr>
          </a:lstStyle>
          <a:p>
            <a:pPr lvl="0"/>
            <a:r>
              <a:rPr lang="pt-PT" dirty="0"/>
              <a:t>Centro de Educação para o Cidadão Com Deficiência CRL</a:t>
            </a:r>
          </a:p>
        </p:txBody>
      </p:sp>
      <p:cxnSp>
        <p:nvCxnSpPr>
          <p:cNvPr id="10" name="Conexão Reta 9">
            <a:extLst>
              <a:ext uri="{FF2B5EF4-FFF2-40B4-BE49-F238E27FC236}">
                <a16:creationId xmlns:a16="http://schemas.microsoft.com/office/drawing/2014/main" id="{28B61778-B213-D844-B7AB-C741340C8166}"/>
              </a:ext>
            </a:extLst>
          </p:cNvPr>
          <p:cNvCxnSpPr>
            <a:cxnSpLocks/>
          </p:cNvCxnSpPr>
          <p:nvPr userDrawn="1"/>
        </p:nvCxnSpPr>
        <p:spPr>
          <a:xfrm>
            <a:off x="950259" y="4016183"/>
            <a:ext cx="6078072" cy="0"/>
          </a:xfrm>
          <a:prstGeom prst="line">
            <a:avLst/>
          </a:prstGeom>
          <a:ln w="19050">
            <a:solidFill>
              <a:srgbClr val="2FB7E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6063B669-14EB-B841-9923-8AEDFA5D33A5}"/>
              </a:ext>
            </a:extLst>
          </p:cNvPr>
          <p:cNvPicPr>
            <a:picLocks noChangeAspect="1"/>
          </p:cNvPicPr>
          <p:nvPr userDrawn="1"/>
        </p:nvPicPr>
        <p:blipFill>
          <a:blip r:embed="rId4"/>
          <a:stretch>
            <a:fillRect/>
          </a:stretch>
        </p:blipFill>
        <p:spPr>
          <a:xfrm>
            <a:off x="5462017" y="4566813"/>
            <a:ext cx="913256" cy="1168311"/>
          </a:xfrm>
          <a:prstGeom prst="rect">
            <a:avLst/>
          </a:prstGeom>
        </p:spPr>
      </p:pic>
    </p:spTree>
    <p:extLst>
      <p:ext uri="{BB962C8B-B14F-4D97-AF65-F5344CB8AC3E}">
        <p14:creationId xmlns:p14="http://schemas.microsoft.com/office/powerpoint/2010/main" val="1662123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ECD Contra Capa Versão Cor">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10FA998C-3705-2043-B275-4816671BE45A}"/>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2" name="Imagem 11">
            <a:extLst>
              <a:ext uri="{FF2B5EF4-FFF2-40B4-BE49-F238E27FC236}">
                <a16:creationId xmlns:a16="http://schemas.microsoft.com/office/drawing/2014/main" id="{4115499F-0B26-2A46-9679-34CEAC9394B5}"/>
              </a:ext>
            </a:extLst>
          </p:cNvPr>
          <p:cNvPicPr>
            <a:picLocks noChangeAspect="1"/>
          </p:cNvPicPr>
          <p:nvPr userDrawn="1"/>
        </p:nvPicPr>
        <p:blipFill>
          <a:blip r:embed="rId2"/>
          <a:stretch>
            <a:fillRect/>
          </a:stretch>
        </p:blipFill>
        <p:spPr>
          <a:xfrm>
            <a:off x="839788" y="330090"/>
            <a:ext cx="2841813" cy="1229221"/>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48753" y="2953083"/>
            <a:ext cx="6170613" cy="986117"/>
          </a:xfrm>
        </p:spPr>
        <p:txBody>
          <a:bodyPr>
            <a:noAutofit/>
          </a:bodyPr>
          <a:lstStyle>
            <a:lvl1pPr>
              <a:defRPr sz="6000" b="1">
                <a:solidFill>
                  <a:schemeClr val="bg1"/>
                </a:solidFill>
                <a:latin typeface="Raleway" panose="020B0503030101060003" pitchFamily="34" charset="77"/>
                <a:cs typeface="Raanana" pitchFamily="2" charset="-79"/>
              </a:defRPr>
            </a:lvl1pPr>
          </a:lstStyle>
          <a:p>
            <a:r>
              <a:rPr lang="pt-PT" dirty="0"/>
              <a:t>Obrigado.</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9788" y="4548790"/>
            <a:ext cx="6179578" cy="1186334"/>
          </a:xfrm>
        </p:spPr>
        <p:txBody>
          <a:bodyPr>
            <a:normAutofit/>
          </a:bodyPr>
          <a:lstStyle>
            <a:lvl1pPr marL="0" indent="0" algn="just">
              <a:lnSpc>
                <a:spcPts val="1800"/>
              </a:lnSpc>
              <a:spcBef>
                <a:spcPts val="400"/>
              </a:spcBef>
              <a:buNone/>
              <a:defRPr sz="1400">
                <a:solidFill>
                  <a:schemeClr val="bg1"/>
                </a:solidFill>
                <a:latin typeface="Raleway" panose="020B0503030101060003" pitchFamily="34" charset="77"/>
              </a:defRPr>
            </a:lvl1pPr>
          </a:lstStyle>
          <a:p>
            <a:pPr lvl="0"/>
            <a:r>
              <a:rPr lang="pt-PT" dirty="0"/>
              <a:t>Av. 25 de Abril, 190 Mira Sintra, 2735-418 Cacém</a:t>
            </a:r>
          </a:p>
          <a:p>
            <a:pPr lvl="0"/>
            <a:r>
              <a:rPr lang="pt-PT" dirty="0" err="1"/>
              <a:t>Telf</a:t>
            </a:r>
            <a:r>
              <a:rPr lang="pt-PT" dirty="0"/>
              <a:t>. 219 188 560</a:t>
            </a:r>
          </a:p>
          <a:p>
            <a:pPr lvl="0"/>
            <a:r>
              <a:rPr lang="pt-PT" dirty="0" err="1"/>
              <a:t>geral@cecd.pt</a:t>
            </a:r>
            <a:endParaRPr lang="pt-PT" dirty="0"/>
          </a:p>
          <a:p>
            <a:pPr lvl="0"/>
            <a:r>
              <a:rPr lang="pt-PT" dirty="0" err="1"/>
              <a:t>www.cecd.pt</a:t>
            </a:r>
            <a:endParaRPr lang="pt-PT" dirty="0"/>
          </a:p>
        </p:txBody>
      </p:sp>
      <p:sp>
        <p:nvSpPr>
          <p:cNvPr id="8" name="Marcador de Posição de Conteúdo 3">
            <a:extLst>
              <a:ext uri="{FF2B5EF4-FFF2-40B4-BE49-F238E27FC236}">
                <a16:creationId xmlns:a16="http://schemas.microsoft.com/office/drawing/2014/main" id="{3C9E8EE4-2627-9849-BFAB-81E0EF8CEFBB}"/>
              </a:ext>
            </a:extLst>
          </p:cNvPr>
          <p:cNvSpPr>
            <a:spLocks noGrp="1"/>
          </p:cNvSpPr>
          <p:nvPr>
            <p:ph sz="half" idx="10" hasCustomPrompt="1"/>
          </p:nvPr>
        </p:nvSpPr>
        <p:spPr>
          <a:xfrm>
            <a:off x="839788" y="4196177"/>
            <a:ext cx="6179578" cy="352613"/>
          </a:xfrm>
        </p:spPr>
        <p:txBody>
          <a:bodyPr>
            <a:noAutofit/>
          </a:bodyPr>
          <a:lstStyle>
            <a:lvl1pPr marL="0" indent="0" algn="just">
              <a:lnSpc>
                <a:spcPct val="100000"/>
              </a:lnSpc>
              <a:spcBef>
                <a:spcPts val="400"/>
              </a:spcBef>
              <a:buNone/>
              <a:defRPr sz="1600">
                <a:solidFill>
                  <a:schemeClr val="bg1"/>
                </a:solidFill>
                <a:latin typeface="Raleway" panose="020B0503030101060003" pitchFamily="34" charset="77"/>
              </a:defRPr>
            </a:lvl1pPr>
          </a:lstStyle>
          <a:p>
            <a:pPr lvl="0"/>
            <a:r>
              <a:rPr lang="pt-PT" dirty="0"/>
              <a:t>Centro de Educação para o Cidadão Com Deficiência CRL</a:t>
            </a:r>
          </a:p>
        </p:txBody>
      </p:sp>
      <p:cxnSp>
        <p:nvCxnSpPr>
          <p:cNvPr id="10" name="Conexão Reta 9">
            <a:extLst>
              <a:ext uri="{FF2B5EF4-FFF2-40B4-BE49-F238E27FC236}">
                <a16:creationId xmlns:a16="http://schemas.microsoft.com/office/drawing/2014/main" id="{28B61778-B213-D844-B7AB-C741340C8166}"/>
              </a:ext>
            </a:extLst>
          </p:cNvPr>
          <p:cNvCxnSpPr>
            <a:cxnSpLocks/>
          </p:cNvCxnSpPr>
          <p:nvPr userDrawn="1"/>
        </p:nvCxnSpPr>
        <p:spPr>
          <a:xfrm>
            <a:off x="950259" y="4016183"/>
            <a:ext cx="60780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m 10">
            <a:extLst>
              <a:ext uri="{FF2B5EF4-FFF2-40B4-BE49-F238E27FC236}">
                <a16:creationId xmlns:a16="http://schemas.microsoft.com/office/drawing/2014/main" id="{04125739-E6AA-354F-A790-788D7E75E52C}"/>
              </a:ext>
            </a:extLst>
          </p:cNvPr>
          <p:cNvPicPr>
            <a:picLocks noChangeAspect="1"/>
          </p:cNvPicPr>
          <p:nvPr userDrawn="1"/>
        </p:nvPicPr>
        <p:blipFill>
          <a:blip r:embed="rId3">
            <a:grayscl/>
          </a:blip>
          <a:stretch>
            <a:fillRect/>
          </a:stretch>
        </p:blipFill>
        <p:spPr>
          <a:xfrm rot="10800000">
            <a:off x="7044017" y="8965"/>
            <a:ext cx="5156200" cy="6858000"/>
          </a:xfrm>
          <a:prstGeom prst="rect">
            <a:avLst/>
          </a:prstGeom>
          <a:effectLst>
            <a:reflection endPos="0" dir="5400000" sy="-100000" algn="bl" rotWithShape="0"/>
          </a:effectLst>
        </p:spPr>
      </p:pic>
      <p:pic>
        <p:nvPicPr>
          <p:cNvPr id="5" name="Imagem 4">
            <a:extLst>
              <a:ext uri="{FF2B5EF4-FFF2-40B4-BE49-F238E27FC236}">
                <a16:creationId xmlns:a16="http://schemas.microsoft.com/office/drawing/2014/main" id="{C7CBD963-458E-8641-B624-D5D4067B6E70}"/>
              </a:ext>
            </a:extLst>
          </p:cNvPr>
          <p:cNvPicPr>
            <a:picLocks noChangeAspect="1"/>
          </p:cNvPicPr>
          <p:nvPr userDrawn="1"/>
        </p:nvPicPr>
        <p:blipFill>
          <a:blip r:embed="rId4"/>
          <a:stretch>
            <a:fillRect/>
          </a:stretch>
        </p:blipFill>
        <p:spPr>
          <a:xfrm>
            <a:off x="5447537" y="4560983"/>
            <a:ext cx="927346" cy="1186334"/>
          </a:xfrm>
          <a:prstGeom prst="rect">
            <a:avLst/>
          </a:prstGeom>
        </p:spPr>
      </p:pic>
    </p:spTree>
    <p:extLst>
      <p:ext uri="{BB962C8B-B14F-4D97-AF65-F5344CB8AC3E}">
        <p14:creationId xmlns:p14="http://schemas.microsoft.com/office/powerpoint/2010/main" val="135206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ECD Capa Versão Cor">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F50D12E-A738-D04D-AB96-ECAD6364B300}"/>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 name="Imagem 10">
            <a:extLst>
              <a:ext uri="{FF2B5EF4-FFF2-40B4-BE49-F238E27FC236}">
                <a16:creationId xmlns:a16="http://schemas.microsoft.com/office/drawing/2014/main" id="{C304BCCA-0489-A246-982E-A827EB05AB9B}"/>
              </a:ext>
            </a:extLst>
          </p:cNvPr>
          <p:cNvPicPr>
            <a:picLocks noChangeAspect="1"/>
          </p:cNvPicPr>
          <p:nvPr userDrawn="1"/>
        </p:nvPicPr>
        <p:blipFill>
          <a:blip r:embed="rId2"/>
          <a:stretch>
            <a:fillRect/>
          </a:stretch>
        </p:blipFill>
        <p:spPr>
          <a:xfrm>
            <a:off x="8999970" y="339055"/>
            <a:ext cx="2841813" cy="1229221"/>
          </a:xfrm>
          <a:prstGeom prst="rect">
            <a:avLst/>
          </a:prstGeom>
        </p:spPr>
      </p:pic>
      <p:pic>
        <p:nvPicPr>
          <p:cNvPr id="8" name="Imagem 7">
            <a:extLst>
              <a:ext uri="{FF2B5EF4-FFF2-40B4-BE49-F238E27FC236}">
                <a16:creationId xmlns:a16="http://schemas.microsoft.com/office/drawing/2014/main" id="{E051DE81-7E07-E64F-B968-E388F600A16D}"/>
              </a:ext>
            </a:extLst>
          </p:cNvPr>
          <p:cNvPicPr>
            <a:picLocks noChangeAspect="1"/>
          </p:cNvPicPr>
          <p:nvPr userDrawn="1"/>
        </p:nvPicPr>
        <p:blipFill>
          <a:blip r:embed="rId3">
            <a:grayscl/>
          </a:blip>
          <a:stretch>
            <a:fillRect/>
          </a:stretch>
        </p:blipFill>
        <p:spPr>
          <a:xfrm>
            <a:off x="0" y="0"/>
            <a:ext cx="5156200" cy="6858000"/>
          </a:xfrm>
          <a:prstGeom prst="rect">
            <a:avLst/>
          </a:prstGeom>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chemeClr val="bg1"/>
                </a:solidFill>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spTree>
    <p:extLst>
      <p:ext uri="{BB962C8B-B14F-4D97-AF65-F5344CB8AC3E}">
        <p14:creationId xmlns:p14="http://schemas.microsoft.com/office/powerpoint/2010/main" val="37911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ECD Capa Versão Imagem">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92917D0-02DE-5D4B-A6C7-B7E0EAFB88C9}"/>
              </a:ext>
            </a:extLst>
          </p:cNvPr>
          <p:cNvPicPr>
            <a:picLocks noChangeAspect="1"/>
          </p:cNvPicPr>
          <p:nvPr userDrawn="1"/>
        </p:nvPicPr>
        <p:blipFill rotWithShape="1">
          <a:blip r:embed="rId2">
            <a:alphaModFix/>
            <a:duotone>
              <a:prstClr val="black"/>
              <a:srgbClr val="37A3C8">
                <a:tint val="45000"/>
                <a:satMod val="400000"/>
              </a:srgbClr>
            </a:duotone>
            <a:extLst>
              <a:ext uri="{BEBA8EAE-BF5A-486C-A8C5-ECC9F3942E4B}">
                <a14:imgProps xmlns:a14="http://schemas.microsoft.com/office/drawing/2010/main">
                  <a14:imgLayer r:embed="rId3">
                    <a14:imgEffect>
                      <a14:colorTemperature colorTemp="2664"/>
                    </a14:imgEffect>
                    <a14:imgEffect>
                      <a14:saturation sat="0"/>
                    </a14:imgEffect>
                  </a14:imgLayer>
                </a14:imgProps>
              </a:ext>
            </a:extLst>
          </a:blip>
          <a:srcRect t="14103" b="998"/>
          <a:stretch/>
        </p:blipFill>
        <p:spPr>
          <a:xfrm>
            <a:off x="0" y="0"/>
            <a:ext cx="12192000" cy="6858000"/>
          </a:xfrm>
          <a:prstGeom prst="rect">
            <a:avLst/>
          </a:prstGeom>
        </p:spPr>
      </p:pic>
      <p:pic>
        <p:nvPicPr>
          <p:cNvPr id="11" name="Imagem 10">
            <a:extLst>
              <a:ext uri="{FF2B5EF4-FFF2-40B4-BE49-F238E27FC236}">
                <a16:creationId xmlns:a16="http://schemas.microsoft.com/office/drawing/2014/main" id="{1C578558-AD0C-BC40-AE5E-AA1DDD8C4D84}"/>
              </a:ext>
            </a:extLst>
          </p:cNvPr>
          <p:cNvPicPr>
            <a:picLocks noChangeAspect="1"/>
          </p:cNvPicPr>
          <p:nvPr userDrawn="1"/>
        </p:nvPicPr>
        <p:blipFill rotWithShape="1">
          <a:blip r:embed="rId4">
            <a:duotone>
              <a:prstClr val="black"/>
              <a:schemeClr val="bg1">
                <a:lumMod val="95000"/>
                <a:tint val="45000"/>
                <a:satMod val="400000"/>
              </a:schemeClr>
            </a:duotone>
          </a:blip>
          <a:srcRect/>
          <a:stretch/>
        </p:blipFill>
        <p:spPr>
          <a:xfrm>
            <a:off x="0" y="0"/>
            <a:ext cx="12192000" cy="6858000"/>
          </a:xfrm>
          <a:prstGeom prst="rect">
            <a:avLst/>
          </a:prstGeom>
          <a:effectLst>
            <a:outerShdw sx="1000" sy="1000" algn="ctr" rotWithShape="0">
              <a:srgbClr val="D5F5FF"/>
            </a:outerShdw>
          </a:effectLst>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chemeClr val="bg1"/>
                </a:solidFill>
                <a:effectLst/>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pic>
        <p:nvPicPr>
          <p:cNvPr id="8" name="Imagem 7">
            <a:extLst>
              <a:ext uri="{FF2B5EF4-FFF2-40B4-BE49-F238E27FC236}">
                <a16:creationId xmlns:a16="http://schemas.microsoft.com/office/drawing/2014/main" id="{4D43AA06-77DD-1547-86D5-E330EA7A421E}"/>
              </a:ext>
            </a:extLst>
          </p:cNvPr>
          <p:cNvPicPr>
            <a:picLocks noChangeAspect="1"/>
          </p:cNvPicPr>
          <p:nvPr userDrawn="1"/>
        </p:nvPicPr>
        <p:blipFill>
          <a:blip r:embed="rId5"/>
          <a:stretch>
            <a:fillRect/>
          </a:stretch>
        </p:blipFill>
        <p:spPr>
          <a:xfrm>
            <a:off x="8999970" y="339055"/>
            <a:ext cx="2841813" cy="1229221"/>
          </a:xfrm>
          <a:prstGeom prst="rect">
            <a:avLst/>
          </a:prstGeom>
        </p:spPr>
      </p:pic>
    </p:spTree>
    <p:extLst>
      <p:ext uri="{BB962C8B-B14F-4D97-AF65-F5344CB8AC3E}">
        <p14:creationId xmlns:p14="http://schemas.microsoft.com/office/powerpoint/2010/main" val="268041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ECD Índice Versão Simples">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C57C67F-1FD8-A841-A158-C9777B7CC7B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59588" cy="1325563"/>
          </a:xfrm>
        </p:spPr>
        <p:txBody>
          <a:bodyPr/>
          <a:lstStyle>
            <a:lvl1pPr>
              <a:defRPr b="1">
                <a:solidFill>
                  <a:schemeClr val="bg2">
                    <a:lumMod val="50000"/>
                  </a:schemeClr>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2">
                    <a:lumMod val="50000"/>
                  </a:schemeClr>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
        <p:nvSpPr>
          <p:cNvPr id="8" name="Retângulo 7">
            <a:extLst>
              <a:ext uri="{FF2B5EF4-FFF2-40B4-BE49-F238E27FC236}">
                <a16:creationId xmlns:a16="http://schemas.microsoft.com/office/drawing/2014/main" id="{A7C16887-C46A-4C43-ADEB-367099C3B29F}"/>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73621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CECD índice Versão Cor">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95B338E-9494-5C40-BC80-7FE94A95E429}"/>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a:extLst>
              <a:ext uri="{FF2B5EF4-FFF2-40B4-BE49-F238E27FC236}">
                <a16:creationId xmlns:a16="http://schemas.microsoft.com/office/drawing/2014/main" id="{4D022FEC-731F-804B-9E8A-7776CB9FDC2D}"/>
              </a:ext>
            </a:extLst>
          </p:cNvPr>
          <p:cNvPicPr>
            <a:picLocks noChangeAspect="1"/>
          </p:cNvPicPr>
          <p:nvPr userDrawn="1"/>
        </p:nvPicPr>
        <p:blipFill>
          <a:blip r:embed="rId2"/>
          <a:stretch>
            <a:fillRect/>
          </a:stretch>
        </p:blipFill>
        <p:spPr>
          <a:xfrm flipH="1">
            <a:off x="0" y="0"/>
            <a:ext cx="12200964" cy="6858000"/>
          </a:xfrm>
          <a:prstGeom prst="rect">
            <a:avLst/>
          </a:prstGeom>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59588" cy="1325563"/>
          </a:xfrm>
        </p:spPr>
        <p:txBody>
          <a:bodyPr/>
          <a:lstStyle>
            <a:lvl1pPr>
              <a:defRPr b="1">
                <a:solidFill>
                  <a:schemeClr val="bg1"/>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1"/>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Tree>
    <p:extLst>
      <p:ext uri="{BB962C8B-B14F-4D97-AF65-F5344CB8AC3E}">
        <p14:creationId xmlns:p14="http://schemas.microsoft.com/office/powerpoint/2010/main" val="416628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CECD índice Versão Imagem">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7020058-1E42-E842-9421-D68D48DE4521}"/>
              </a:ext>
            </a:extLst>
          </p:cNvPr>
          <p:cNvPicPr>
            <a:picLocks noChangeAspect="1"/>
          </p:cNvPicPr>
          <p:nvPr userDrawn="1"/>
        </p:nvPicPr>
        <p:blipFill rotWithShape="1">
          <a:blip r:embed="rId2">
            <a:alphaModFix/>
            <a:duotone>
              <a:prstClr val="black"/>
              <a:srgbClr val="30B7E1">
                <a:tint val="45000"/>
                <a:satMod val="400000"/>
              </a:srgbClr>
            </a:duotone>
          </a:blip>
          <a:srcRect t="7812" b="7812"/>
          <a:stretch/>
        </p:blipFill>
        <p:spPr>
          <a:xfrm>
            <a:off x="1" y="0"/>
            <a:ext cx="12191999" cy="6858000"/>
          </a:xfrm>
          <a:prstGeom prst="rect">
            <a:avLst/>
          </a:prstGeom>
        </p:spPr>
      </p:pic>
      <p:pic>
        <p:nvPicPr>
          <p:cNvPr id="12" name="Imagem 11">
            <a:extLst>
              <a:ext uri="{FF2B5EF4-FFF2-40B4-BE49-F238E27FC236}">
                <a16:creationId xmlns:a16="http://schemas.microsoft.com/office/drawing/2014/main" id="{2992AD5C-4898-504C-8A52-91A0B8CA9C43}"/>
              </a:ext>
            </a:extLst>
          </p:cNvPr>
          <p:cNvPicPr>
            <a:picLocks noChangeAspect="1"/>
          </p:cNvPicPr>
          <p:nvPr userDrawn="1"/>
        </p:nvPicPr>
        <p:blipFill rotWithShape="1">
          <a:blip r:embed="rId3"/>
          <a:srcRect/>
          <a:stretch/>
        </p:blipFill>
        <p:spPr>
          <a:xfrm flipH="1">
            <a:off x="0" y="0"/>
            <a:ext cx="12192000" cy="6858000"/>
          </a:xfrm>
          <a:prstGeom prst="rect">
            <a:avLst/>
          </a:prstGeom>
          <a:effectLst>
            <a:outerShdw dist="50800" dir="5400000" algn="ctr" rotWithShape="0">
              <a:schemeClr val="bg1"/>
            </a:outerShdw>
          </a:effectLst>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41659" cy="1325563"/>
          </a:xfrm>
        </p:spPr>
        <p:txBody>
          <a:bodyPr/>
          <a:lstStyle>
            <a:lvl1pPr>
              <a:defRPr b="1">
                <a:solidFill>
                  <a:schemeClr val="bg1"/>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1"/>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Tree>
    <p:extLst>
      <p:ext uri="{BB962C8B-B14F-4D97-AF65-F5344CB8AC3E}">
        <p14:creationId xmlns:p14="http://schemas.microsoft.com/office/powerpoint/2010/main" val="253273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CECD Separador V. Simples">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D6C5157D-4336-F844-B5C4-9141CAF51B53}"/>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10" name="Retângulo 9">
            <a:extLst>
              <a:ext uri="{FF2B5EF4-FFF2-40B4-BE49-F238E27FC236}">
                <a16:creationId xmlns:a16="http://schemas.microsoft.com/office/drawing/2014/main" id="{7D66C9CE-CF42-5A42-961F-2B39264EB865}"/>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ítulo 1">
            <a:extLst>
              <a:ext uri="{FF2B5EF4-FFF2-40B4-BE49-F238E27FC236}">
                <a16:creationId xmlns:a16="http://schemas.microsoft.com/office/drawing/2014/main" id="{0D4499F7-45D4-644A-9E5C-76E89C975912}"/>
              </a:ext>
            </a:extLst>
          </p:cNvPr>
          <p:cNvSpPr>
            <a:spLocks noGrp="1"/>
          </p:cNvSpPr>
          <p:nvPr>
            <p:ph type="title" hasCustomPrompt="1"/>
          </p:nvPr>
        </p:nvSpPr>
        <p:spPr>
          <a:xfrm>
            <a:off x="831850" y="1709739"/>
            <a:ext cx="8356974" cy="979673"/>
          </a:xfrm>
        </p:spPr>
        <p:txBody>
          <a:bodyPr anchor="b"/>
          <a:lstStyle>
            <a:lvl1pPr>
              <a:defRPr sz="6000" b="1">
                <a:solidFill>
                  <a:schemeClr val="bg2">
                    <a:lumMod val="50000"/>
                  </a:schemeClr>
                </a:solidFill>
                <a:latin typeface="Raleway" panose="020B0503030101060003" pitchFamily="34" charset="77"/>
              </a:defRPr>
            </a:lvl1pPr>
          </a:lstStyle>
          <a:p>
            <a:r>
              <a:rPr lang="pt-PT" dirty="0"/>
              <a:t>PÁGINA COM TÍTULO</a:t>
            </a:r>
          </a:p>
        </p:txBody>
      </p:sp>
      <p:sp>
        <p:nvSpPr>
          <p:cNvPr id="3" name="Marcador de Posição do Texto 2">
            <a:extLst>
              <a:ext uri="{FF2B5EF4-FFF2-40B4-BE49-F238E27FC236}">
                <a16:creationId xmlns:a16="http://schemas.microsoft.com/office/drawing/2014/main" id="{C879481B-57AE-0943-9531-89FA3C655410}"/>
              </a:ext>
            </a:extLst>
          </p:cNvPr>
          <p:cNvSpPr>
            <a:spLocks noGrp="1"/>
          </p:cNvSpPr>
          <p:nvPr>
            <p:ph type="body" idx="1" hasCustomPrompt="1"/>
          </p:nvPr>
        </p:nvSpPr>
        <p:spPr>
          <a:xfrm>
            <a:off x="831850" y="2752167"/>
            <a:ext cx="10515600" cy="672353"/>
          </a:xfrm>
        </p:spPr>
        <p:txBody>
          <a:bodyPr>
            <a:normAutofit/>
          </a:bodyPr>
          <a:lstStyle>
            <a:lvl1pPr marL="0" indent="0">
              <a:buNone/>
              <a:defRPr sz="40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a:t>Subtítulo da página</a:t>
            </a:r>
          </a:p>
        </p:txBody>
      </p:sp>
    </p:spTree>
    <p:extLst>
      <p:ext uri="{BB962C8B-B14F-4D97-AF65-F5344CB8AC3E}">
        <p14:creationId xmlns:p14="http://schemas.microsoft.com/office/powerpoint/2010/main" val="27058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CECD Separador Versão Cor Simples">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ABEF6E92-1482-0045-90A6-15A333CF7D3E}"/>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7">
            <a:extLst>
              <a:ext uri="{FF2B5EF4-FFF2-40B4-BE49-F238E27FC236}">
                <a16:creationId xmlns:a16="http://schemas.microsoft.com/office/drawing/2014/main" id="{7708281C-3F22-3E44-8C13-B87DFE9CF3F7}"/>
              </a:ext>
            </a:extLst>
          </p:cNvPr>
          <p:cNvPicPr>
            <a:picLocks noChangeAspect="1"/>
          </p:cNvPicPr>
          <p:nvPr userDrawn="1"/>
        </p:nvPicPr>
        <p:blipFill>
          <a:blip r:embed="rId2"/>
          <a:stretch>
            <a:fillRect/>
          </a:stretch>
        </p:blipFill>
        <p:spPr>
          <a:xfrm flipH="1">
            <a:off x="0" y="0"/>
            <a:ext cx="12200964" cy="6858000"/>
          </a:xfrm>
          <a:prstGeom prst="rect">
            <a:avLst/>
          </a:prstGeom>
        </p:spPr>
      </p:pic>
      <p:sp>
        <p:nvSpPr>
          <p:cNvPr id="2" name="Título 1">
            <a:extLst>
              <a:ext uri="{FF2B5EF4-FFF2-40B4-BE49-F238E27FC236}">
                <a16:creationId xmlns:a16="http://schemas.microsoft.com/office/drawing/2014/main" id="{0D4499F7-45D4-644A-9E5C-76E89C975912}"/>
              </a:ext>
            </a:extLst>
          </p:cNvPr>
          <p:cNvSpPr>
            <a:spLocks noGrp="1"/>
          </p:cNvSpPr>
          <p:nvPr>
            <p:ph type="title" hasCustomPrompt="1"/>
          </p:nvPr>
        </p:nvSpPr>
        <p:spPr>
          <a:xfrm>
            <a:off x="831850" y="1709739"/>
            <a:ext cx="8374903" cy="979673"/>
          </a:xfrm>
        </p:spPr>
        <p:txBody>
          <a:bodyPr anchor="b"/>
          <a:lstStyle>
            <a:lvl1pPr>
              <a:defRPr sz="6000" b="1">
                <a:solidFill>
                  <a:schemeClr val="bg1"/>
                </a:solidFill>
                <a:latin typeface="Raleway" panose="020B0503030101060003" pitchFamily="34" charset="77"/>
              </a:defRPr>
            </a:lvl1pPr>
          </a:lstStyle>
          <a:p>
            <a:r>
              <a:rPr lang="pt-PT" dirty="0"/>
              <a:t>PÁGINA COM TÍTULO</a:t>
            </a:r>
          </a:p>
        </p:txBody>
      </p:sp>
      <p:sp>
        <p:nvSpPr>
          <p:cNvPr id="3" name="Marcador de Posição do Texto 2">
            <a:extLst>
              <a:ext uri="{FF2B5EF4-FFF2-40B4-BE49-F238E27FC236}">
                <a16:creationId xmlns:a16="http://schemas.microsoft.com/office/drawing/2014/main" id="{C879481B-57AE-0943-9531-89FA3C655410}"/>
              </a:ext>
            </a:extLst>
          </p:cNvPr>
          <p:cNvSpPr>
            <a:spLocks noGrp="1"/>
          </p:cNvSpPr>
          <p:nvPr>
            <p:ph type="body" idx="1" hasCustomPrompt="1"/>
          </p:nvPr>
        </p:nvSpPr>
        <p:spPr>
          <a:xfrm>
            <a:off x="831850" y="2752167"/>
            <a:ext cx="10515600" cy="672353"/>
          </a:xfrm>
        </p:spPr>
        <p:txBody>
          <a:bodyPr>
            <a:normAutofit/>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a:t>Subtítulo da página</a:t>
            </a:r>
          </a:p>
        </p:txBody>
      </p:sp>
    </p:spTree>
    <p:extLst>
      <p:ext uri="{BB962C8B-B14F-4D97-AF65-F5344CB8AC3E}">
        <p14:creationId xmlns:p14="http://schemas.microsoft.com/office/powerpoint/2010/main" val="13418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ECD Slide Texto Simples">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C725A0D3-B8F0-424C-953C-E004629831DB}"/>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893421F2-EE3B-4A4B-B252-5403B8501F7F}"/>
              </a:ext>
            </a:extLst>
          </p:cNvPr>
          <p:cNvSpPr>
            <a:spLocks noGrp="1"/>
          </p:cNvSpPr>
          <p:nvPr>
            <p:ph type="title" hasCustomPrompt="1"/>
          </p:nvPr>
        </p:nvSpPr>
        <p:spPr>
          <a:xfrm>
            <a:off x="838200" y="365125"/>
            <a:ext cx="7830671" cy="1325563"/>
          </a:xfrm>
        </p:spPr>
        <p:txBody>
          <a:bodyPr>
            <a:normAutofit/>
          </a:bodyPr>
          <a:lstStyle>
            <a:lvl1pPr>
              <a:defRPr sz="6000" b="1">
                <a:solidFill>
                  <a:srgbClr val="2FB7E1"/>
                </a:solidFill>
                <a:latin typeface="Raleway" panose="020B0503030101060003" pitchFamily="34" charset="77"/>
              </a:defRPr>
            </a:lvl1pPr>
          </a:lstStyle>
          <a:p>
            <a:r>
              <a:rPr lang="pt-PT" dirty="0"/>
              <a:t>PÁGINA COM TEXTO</a:t>
            </a:r>
          </a:p>
        </p:txBody>
      </p:sp>
      <p:sp>
        <p:nvSpPr>
          <p:cNvPr id="18" name="Marcador de Posição do Texto 2">
            <a:extLst>
              <a:ext uri="{FF2B5EF4-FFF2-40B4-BE49-F238E27FC236}">
                <a16:creationId xmlns:a16="http://schemas.microsoft.com/office/drawing/2014/main" id="{3E481EBC-76A8-314E-9015-2AF1358E4361}"/>
              </a:ext>
            </a:extLst>
          </p:cNvPr>
          <p:cNvSpPr>
            <a:spLocks noGrp="1"/>
          </p:cNvSpPr>
          <p:nvPr>
            <p:ph type="body" idx="1" hasCustomPrompt="1"/>
          </p:nvPr>
        </p:nvSpPr>
        <p:spPr>
          <a:xfrm>
            <a:off x="838200" y="2155171"/>
            <a:ext cx="10062882" cy="873218"/>
          </a:xfrm>
        </p:spPr>
        <p:txBody>
          <a:bodyPr>
            <a:normAutofit/>
          </a:bodyPr>
          <a:lstStyle>
            <a:lvl1pPr marL="0" indent="0">
              <a:buNone/>
              <a:defRPr sz="2000" b="1">
                <a:solidFill>
                  <a:schemeClr val="bg2">
                    <a:lumMod val="50000"/>
                  </a:schemeClr>
                </a:solidFill>
                <a:latin typeface="Raleway" panose="020B050303010106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a:t>
            </a:r>
          </a:p>
        </p:txBody>
      </p:sp>
      <p:sp>
        <p:nvSpPr>
          <p:cNvPr id="19" name="Marcador de Posição do Texto 2">
            <a:extLst>
              <a:ext uri="{FF2B5EF4-FFF2-40B4-BE49-F238E27FC236}">
                <a16:creationId xmlns:a16="http://schemas.microsoft.com/office/drawing/2014/main" id="{B9D57E31-2466-B548-AC60-D48616D82CB7}"/>
              </a:ext>
            </a:extLst>
          </p:cNvPr>
          <p:cNvSpPr>
            <a:spLocks noGrp="1"/>
          </p:cNvSpPr>
          <p:nvPr>
            <p:ph type="body" idx="10" hasCustomPrompt="1"/>
          </p:nvPr>
        </p:nvSpPr>
        <p:spPr>
          <a:xfrm>
            <a:off x="838200" y="3187326"/>
            <a:ext cx="10923494" cy="3332443"/>
          </a:xfrm>
        </p:spPr>
        <p:txBody>
          <a:bodyPr>
            <a:normAutofit/>
          </a:bodyPr>
          <a:lstStyle>
            <a:lvl1pPr marL="0" indent="0">
              <a:lnSpc>
                <a:spcPts val="2600"/>
              </a:lnSpc>
              <a:buNone/>
              <a:defRPr sz="1600" b="0">
                <a:solidFill>
                  <a:schemeClr val="bg2">
                    <a:lumMod val="50000"/>
                  </a:schemeClr>
                </a:solidFill>
                <a:latin typeface="Raleway" panose="020B050303010106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a:p>
            <a:pPr lvl="0"/>
            <a:endParaRPr lang="pt-PT" dirty="0"/>
          </a:p>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eut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21" name="Retângulo 20">
            <a:extLst>
              <a:ext uri="{FF2B5EF4-FFF2-40B4-BE49-F238E27FC236}">
                <a16:creationId xmlns:a16="http://schemas.microsoft.com/office/drawing/2014/main" id="{0F41E471-4B70-EA45-A1A9-E2292FE4B1A7}"/>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86154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8BFDB017-9DCE-B34A-BCFD-2937A4013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28FB230-849A-B543-B06E-3AF94D6AF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72865A3E-EBE9-8C47-A768-5DEE4313E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78BEC-620D-0C41-B863-D39C272CB9CA}" type="datetimeFigureOut">
              <a:rPr lang="pt-PT" smtClean="0"/>
              <a:pPr/>
              <a:t>26/11/2025</a:t>
            </a:fld>
            <a:endParaRPr lang="pt-PT"/>
          </a:p>
        </p:txBody>
      </p:sp>
      <p:sp>
        <p:nvSpPr>
          <p:cNvPr id="5" name="Marcador de Posição do Rodapé 4">
            <a:extLst>
              <a:ext uri="{FF2B5EF4-FFF2-40B4-BE49-F238E27FC236}">
                <a16:creationId xmlns:a16="http://schemas.microsoft.com/office/drawing/2014/main" id="{AA03D0D8-6EA0-9547-8D3C-70896412F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F8C76D66-3FE2-3743-9356-AACFA59CB0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6FA57-7BEE-B041-99F6-E56CAC8C0359}" type="slidenum">
              <a:rPr lang="pt-PT" smtClean="0"/>
              <a:pPr/>
              <a:t>‹nº›</a:t>
            </a:fld>
            <a:endParaRPr lang="pt-PT"/>
          </a:p>
        </p:txBody>
      </p:sp>
    </p:spTree>
    <p:extLst>
      <p:ext uri="{BB962C8B-B14F-4D97-AF65-F5344CB8AC3E}">
        <p14:creationId xmlns:p14="http://schemas.microsoft.com/office/powerpoint/2010/main" val="24961928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51" r:id="rId7"/>
    <p:sldLayoutId id="2147483664" r:id="rId8"/>
    <p:sldLayoutId id="2147483665" r:id="rId9"/>
    <p:sldLayoutId id="2147483652" r:id="rId10"/>
    <p:sldLayoutId id="2147483653" r:id="rId11"/>
    <p:sldLayoutId id="2147483666"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29.gi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13.png"/><Relationship Id="rId10" Type="http://schemas.openxmlformats.org/officeDocument/2006/relationships/image" Target="../media/image34.png"/><Relationship Id="rId4" Type="http://schemas.openxmlformats.org/officeDocument/2006/relationships/notesSlide" Target="../notesSlides/notesSlide1.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20.gif"/><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025A0-9C15-4D45-8163-F46CD6E4EB07}"/>
              </a:ext>
            </a:extLst>
          </p:cNvPr>
          <p:cNvSpPr>
            <a:spLocks noGrp="1"/>
          </p:cNvSpPr>
          <p:nvPr>
            <p:ph type="ctrTitle"/>
          </p:nvPr>
        </p:nvSpPr>
        <p:spPr>
          <a:xfrm>
            <a:off x="4049698" y="4090168"/>
            <a:ext cx="7903469" cy="1093695"/>
          </a:xfrm>
        </p:spPr>
        <p:txBody>
          <a:bodyPr>
            <a:normAutofit fontScale="90000"/>
          </a:bodyPr>
          <a:lstStyle/>
          <a:p>
            <a:pPr algn="ctr"/>
            <a:r>
              <a:rPr lang="pt-PT" dirty="0">
                <a:solidFill>
                  <a:srgbClr val="92D050"/>
                </a:solidFill>
                <a:latin typeface="Raleway"/>
              </a:rPr>
              <a:t>Desafio 2</a:t>
            </a:r>
            <a:br>
              <a:rPr lang="pt-PT" dirty="0">
                <a:solidFill>
                  <a:srgbClr val="92D050"/>
                </a:solidFill>
                <a:latin typeface="Raleway"/>
              </a:rPr>
            </a:br>
            <a:br>
              <a:rPr lang="pt-PT" dirty="0">
                <a:solidFill>
                  <a:srgbClr val="92D050"/>
                </a:solidFill>
              </a:rPr>
            </a:br>
            <a:r>
              <a:rPr lang="pt-PT" dirty="0">
                <a:solidFill>
                  <a:srgbClr val="92D050"/>
                </a:solidFill>
                <a:latin typeface="Raleway"/>
              </a:rPr>
              <a:t>#todosamexer</a:t>
            </a:r>
          </a:p>
        </p:txBody>
      </p:sp>
    </p:spTree>
    <p:extLst>
      <p:ext uri="{BB962C8B-B14F-4D97-AF65-F5344CB8AC3E}">
        <p14:creationId xmlns:p14="http://schemas.microsoft.com/office/powerpoint/2010/main" val="271653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Marcador de Posição de Conteúdo 2">
            <a:extLst>
              <a:ext uri="{FF2B5EF4-FFF2-40B4-BE49-F238E27FC236}">
                <a16:creationId xmlns:a16="http://schemas.microsoft.com/office/drawing/2014/main" id="{F1F7ED6F-D1BA-45B6-9B24-BA070C9E1B9C}"/>
              </a:ext>
            </a:extLst>
          </p:cNvPr>
          <p:cNvSpPr txBox="1">
            <a:spLocks/>
          </p:cNvSpPr>
          <p:nvPr/>
        </p:nvSpPr>
        <p:spPr>
          <a:xfrm>
            <a:off x="4735355" y="2335361"/>
            <a:ext cx="6195061" cy="1093639"/>
          </a:xfrm>
          <a:prstGeom prst="rect">
            <a:avLst/>
          </a:prstGeom>
        </p:spPr>
        <p:txBody>
          <a:bodyPr vert="horz" lIns="91440" tIns="45720" rIns="91440" bIns="45720" rtlCol="0" anchor="t">
            <a:norm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pt-PT" b="0" dirty="0"/>
          </a:p>
        </p:txBody>
      </p:sp>
      <p:sp>
        <p:nvSpPr>
          <p:cNvPr id="2" name="Título 1">
            <a:extLst>
              <a:ext uri="{FF2B5EF4-FFF2-40B4-BE49-F238E27FC236}">
                <a16:creationId xmlns:a16="http://schemas.microsoft.com/office/drawing/2014/main" id="{CC6BD87F-7DAE-499C-AC7F-51967B1B0789}"/>
              </a:ext>
            </a:extLst>
          </p:cNvPr>
          <p:cNvSpPr txBox="1">
            <a:spLocks/>
          </p:cNvSpPr>
          <p:nvPr/>
        </p:nvSpPr>
        <p:spPr>
          <a:xfrm>
            <a:off x="313075" y="165258"/>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Abdominal vertical</a:t>
            </a:r>
            <a:endParaRPr lang="pt-PT" dirty="0">
              <a:solidFill>
                <a:srgbClr val="92D050"/>
              </a:solidFill>
            </a:endParaRPr>
          </a:p>
        </p:txBody>
      </p:sp>
      <p:pic>
        <p:nvPicPr>
          <p:cNvPr id="8194" name="Picture 2" descr="Chutes alternando pernas">
            <a:extLst>
              <a:ext uri="{FF2B5EF4-FFF2-40B4-BE49-F238E27FC236}">
                <a16:creationId xmlns:a16="http://schemas.microsoft.com/office/drawing/2014/main" id="{3F802564-B9F0-4F17-899A-901649ADB26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54609" y="1281642"/>
            <a:ext cx="3689576" cy="5033383"/>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6B8BC4BF-792D-47C4-A02D-9D28CBF0A8F0}"/>
              </a:ext>
            </a:extLst>
          </p:cNvPr>
          <p:cNvSpPr txBox="1"/>
          <p:nvPr/>
        </p:nvSpPr>
        <p:spPr>
          <a:xfrm>
            <a:off x="482599" y="2559014"/>
            <a:ext cx="4704495" cy="1122743"/>
          </a:xfrm>
          <a:prstGeom prst="rect">
            <a:avLst/>
          </a:prstGeom>
        </p:spPr>
        <p:txBody>
          <a:bodyPr vert="horz" lIns="91440" tIns="45720" rIns="91440" bIns="45720" rtlCol="0" anchor="t">
            <a:normAutofit/>
          </a:bodyPr>
          <a:lstStyle>
            <a:lvl1pPr marL="514350" marR="0" indent="-514350" algn="ctr" fontAlgn="auto">
              <a:lnSpc>
                <a:spcPct val="200000"/>
              </a:lnSpc>
              <a:spcBef>
                <a:spcPts val="1000"/>
              </a:spcBef>
              <a:spcAft>
                <a:spcPts val="0"/>
              </a:spcAft>
              <a:buClrTx/>
              <a:buSzTx/>
              <a:buFont typeface="+mj-lt"/>
              <a:buNone/>
              <a:tabLst/>
              <a:defRPr sz="2000" b="1">
                <a:solidFill>
                  <a:schemeClr val="bg2">
                    <a:lumMod val="50000"/>
                  </a:schemeClr>
                </a:solidFill>
                <a:latin typeface="Raleway"/>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t-PT" dirty="0"/>
              <a:t>Elevação da perna esticada</a:t>
            </a:r>
          </a:p>
          <a:p>
            <a:r>
              <a:rPr lang="pt-PT" b="0" dirty="0"/>
              <a:t>10 Repetições / Descansa 20 </a:t>
            </a:r>
            <a:r>
              <a:rPr lang="pt-PT" b="0" dirty="0" err="1"/>
              <a:t>seg</a:t>
            </a:r>
            <a:r>
              <a:rPr lang="pt-PT" b="0" dirty="0"/>
              <a:t> / 10 Repetições </a:t>
            </a:r>
          </a:p>
        </p:txBody>
      </p:sp>
      <p:pic>
        <p:nvPicPr>
          <p:cNvPr id="3" name="8. abdominal">
            <a:hlinkClick r:id="" action="ppaction://media"/>
            <a:extLst>
              <a:ext uri="{FF2B5EF4-FFF2-40B4-BE49-F238E27FC236}">
                <a16:creationId xmlns:a16="http://schemas.microsoft.com/office/drawing/2014/main" id="{2AFB22A6-28A1-4E1A-B089-9976B14D53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5012" y="542975"/>
            <a:ext cx="390524" cy="487363"/>
          </a:xfrm>
          <a:prstGeom prst="rect">
            <a:avLst/>
          </a:prstGeom>
        </p:spPr>
      </p:pic>
    </p:spTree>
    <p:extLst>
      <p:ext uri="{BB962C8B-B14F-4D97-AF65-F5344CB8AC3E}">
        <p14:creationId xmlns:p14="http://schemas.microsoft.com/office/powerpoint/2010/main" val="219224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158686" y="-102734"/>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Gato</a:t>
            </a:r>
            <a:endParaRPr lang="pt-PT" dirty="0">
              <a:solidFill>
                <a:srgbClr val="92D050"/>
              </a:solidFill>
            </a:endParaRPr>
          </a:p>
        </p:txBody>
      </p:sp>
      <p:sp>
        <p:nvSpPr>
          <p:cNvPr id="4" name="Marcador de Posição de Conteúdo 2">
            <a:extLst>
              <a:ext uri="{FF2B5EF4-FFF2-40B4-BE49-F238E27FC236}">
                <a16:creationId xmlns:a16="http://schemas.microsoft.com/office/drawing/2014/main" id="{CEF388BA-330C-4EBB-883C-AB788AB10B85}"/>
              </a:ext>
            </a:extLst>
          </p:cNvPr>
          <p:cNvSpPr>
            <a:spLocks noGrp="1"/>
          </p:cNvSpPr>
          <p:nvPr>
            <p:ph idx="1"/>
          </p:nvPr>
        </p:nvSpPr>
        <p:spPr>
          <a:xfrm>
            <a:off x="313075" y="4397596"/>
            <a:ext cx="5894369" cy="2128593"/>
          </a:xfrm>
        </p:spPr>
        <p:txBody>
          <a:bodyPr vert="horz" lIns="91440" tIns="45720" rIns="91440" bIns="45720" rtlCol="0" anchor="t">
            <a:normAutofit/>
          </a:bodyPr>
          <a:lstStyle/>
          <a:p>
            <a:pPr algn="ctr">
              <a:lnSpc>
                <a:spcPct val="200000"/>
              </a:lnSpc>
              <a:buNone/>
            </a:pPr>
            <a:r>
              <a:rPr lang="pt-PT" sz="1900" dirty="0">
                <a:latin typeface="Raleway"/>
              </a:rPr>
              <a:t>Enrola e desenrola</a:t>
            </a:r>
          </a:p>
          <a:p>
            <a:pPr algn="ctr">
              <a:lnSpc>
                <a:spcPct val="200000"/>
              </a:lnSpc>
              <a:buNone/>
            </a:pPr>
            <a:r>
              <a:rPr lang="pt-PT" sz="1800" b="0" dirty="0">
                <a:latin typeface="Raleway"/>
              </a:rPr>
              <a:t>10 Repetições, mantem cada posição 5 a 10 segundos</a:t>
            </a:r>
          </a:p>
          <a:p>
            <a:pPr algn="ctr">
              <a:lnSpc>
                <a:spcPct val="200000"/>
              </a:lnSpc>
              <a:buNone/>
            </a:pPr>
            <a:r>
              <a:rPr lang="pt-PT" sz="1800" b="0" dirty="0">
                <a:latin typeface="Raleway"/>
              </a:rPr>
              <a:t>Inspira e expira</a:t>
            </a:r>
            <a:endParaRPr lang="pt-PT" sz="1800" b="0" dirty="0"/>
          </a:p>
        </p:txBody>
      </p:sp>
      <p:pic>
        <p:nvPicPr>
          <p:cNvPr id="6" name="Picture 8">
            <a:extLst>
              <a:ext uri="{FF2B5EF4-FFF2-40B4-BE49-F238E27FC236}">
                <a16:creationId xmlns:a16="http://schemas.microsoft.com/office/drawing/2014/main" id="{13B107ED-7701-496A-920F-9C269AE34EC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61221" y="2210059"/>
            <a:ext cx="3768484" cy="376848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ofre de dores nas costas? 7 exercícios que vão devolver mobilidade à sua  lombar - Fitness e bem-estar - SAPO Lifestyle">
            <a:extLst>
              <a:ext uri="{FF2B5EF4-FFF2-40B4-BE49-F238E27FC236}">
                <a16:creationId xmlns:a16="http://schemas.microsoft.com/office/drawing/2014/main" id="{CD4A9F09-0F84-4DDC-B562-FF77E7050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42" y="1742640"/>
            <a:ext cx="3973275" cy="1986638"/>
          </a:xfrm>
          <a:prstGeom prst="rect">
            <a:avLst/>
          </a:prstGeom>
          <a:noFill/>
          <a:extLst>
            <a:ext uri="{909E8E84-426E-40DD-AFC4-6F175D3DCCD1}">
              <a14:hiddenFill xmlns:a14="http://schemas.microsoft.com/office/drawing/2010/main">
                <a:solidFill>
                  <a:srgbClr val="FFFFFF"/>
                </a:solidFill>
              </a14:hiddenFill>
            </a:ext>
          </a:extLst>
        </p:spPr>
      </p:pic>
      <p:pic>
        <p:nvPicPr>
          <p:cNvPr id="3" name="9. gato">
            <a:hlinkClick r:id="" action="ppaction://media"/>
            <a:extLst>
              <a:ext uri="{FF2B5EF4-FFF2-40B4-BE49-F238E27FC236}">
                <a16:creationId xmlns:a16="http://schemas.microsoft.com/office/drawing/2014/main" id="{79BCFC8D-63CB-4061-947B-B02CD376E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5237" y="331811"/>
            <a:ext cx="487363" cy="487363"/>
          </a:xfrm>
          <a:prstGeom prst="rect">
            <a:avLst/>
          </a:prstGeom>
        </p:spPr>
      </p:pic>
    </p:spTree>
    <p:extLst>
      <p:ext uri="{BB962C8B-B14F-4D97-AF65-F5344CB8AC3E}">
        <p14:creationId xmlns:p14="http://schemas.microsoft.com/office/powerpoint/2010/main" val="385836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145322" y="-4297"/>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a:t>
            </a:r>
            <a:endParaRPr lang="pt-PT" dirty="0">
              <a:solidFill>
                <a:srgbClr val="92D050"/>
              </a:solidFill>
            </a:endParaRPr>
          </a:p>
        </p:txBody>
      </p:sp>
      <p:pic>
        <p:nvPicPr>
          <p:cNvPr id="9" name="Picture 6">
            <a:extLst>
              <a:ext uri="{FF2B5EF4-FFF2-40B4-BE49-F238E27FC236}">
                <a16:creationId xmlns:a16="http://schemas.microsoft.com/office/drawing/2014/main" id="{2FCE71F5-F6B8-4C4C-A6A3-9083D53476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82144" y="1338477"/>
            <a:ext cx="5086496" cy="5086496"/>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Posição de Conteúdo 2">
            <a:extLst>
              <a:ext uri="{FF2B5EF4-FFF2-40B4-BE49-F238E27FC236}">
                <a16:creationId xmlns:a16="http://schemas.microsoft.com/office/drawing/2014/main" id="{1263307F-8EE9-4E35-845C-D1FA1AD9D18D}"/>
              </a:ext>
            </a:extLst>
          </p:cNvPr>
          <p:cNvSpPr>
            <a:spLocks noGrp="1"/>
          </p:cNvSpPr>
          <p:nvPr>
            <p:ph idx="1"/>
          </p:nvPr>
        </p:nvSpPr>
        <p:spPr>
          <a:xfrm>
            <a:off x="5975773" y="3106907"/>
            <a:ext cx="5894369" cy="2676055"/>
          </a:xfrm>
        </p:spPr>
        <p:txBody>
          <a:bodyPr vert="horz" lIns="91440" tIns="45720" rIns="91440" bIns="45720" rtlCol="0" anchor="t">
            <a:normAutofit/>
          </a:bodyPr>
          <a:lstStyle/>
          <a:p>
            <a:pPr algn="ctr">
              <a:lnSpc>
                <a:spcPct val="200000"/>
              </a:lnSpc>
              <a:buNone/>
            </a:pPr>
            <a:r>
              <a:rPr lang="pt-PT" dirty="0">
                <a:latin typeface="Raleway"/>
              </a:rPr>
              <a:t>Alongar sentando sobre os calcanhares</a:t>
            </a:r>
          </a:p>
          <a:p>
            <a:pPr algn="ctr">
              <a:lnSpc>
                <a:spcPct val="200000"/>
              </a:lnSpc>
              <a:buNone/>
            </a:pPr>
            <a:r>
              <a:rPr lang="pt-PT" b="0" dirty="0">
                <a:latin typeface="Raleway"/>
              </a:rPr>
              <a:t>30 segundos</a:t>
            </a:r>
            <a:endParaRPr lang="pt-PT" b="0" dirty="0"/>
          </a:p>
        </p:txBody>
      </p:sp>
      <p:pic>
        <p:nvPicPr>
          <p:cNvPr id="4" name="10. alonga gatas">
            <a:hlinkClick r:id="" action="ppaction://media"/>
            <a:extLst>
              <a:ext uri="{FF2B5EF4-FFF2-40B4-BE49-F238E27FC236}">
                <a16:creationId xmlns:a16="http://schemas.microsoft.com/office/drawing/2014/main" id="{53C2F13F-4DDE-4587-8202-4998FEB2AD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2758" y="433027"/>
            <a:ext cx="487363" cy="487363"/>
          </a:xfrm>
          <a:prstGeom prst="rect">
            <a:avLst/>
          </a:prstGeom>
        </p:spPr>
      </p:pic>
    </p:spTree>
    <p:extLst>
      <p:ext uri="{BB962C8B-B14F-4D97-AF65-F5344CB8AC3E}">
        <p14:creationId xmlns:p14="http://schemas.microsoft.com/office/powerpoint/2010/main" val="42619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85268" y="-39072"/>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 de pé</a:t>
            </a:r>
          </a:p>
        </p:txBody>
      </p:sp>
      <p:sp>
        <p:nvSpPr>
          <p:cNvPr id="4" name="Marcador de Posição de Conteúdo 2">
            <a:extLst>
              <a:ext uri="{FF2B5EF4-FFF2-40B4-BE49-F238E27FC236}">
                <a16:creationId xmlns:a16="http://schemas.microsoft.com/office/drawing/2014/main" id="{CEF388BA-330C-4EBB-883C-AB788AB10B85}"/>
              </a:ext>
            </a:extLst>
          </p:cNvPr>
          <p:cNvSpPr>
            <a:spLocks noGrp="1"/>
          </p:cNvSpPr>
          <p:nvPr>
            <p:ph idx="1"/>
          </p:nvPr>
        </p:nvSpPr>
        <p:spPr>
          <a:xfrm>
            <a:off x="2741668" y="1199931"/>
            <a:ext cx="5881911" cy="1839831"/>
          </a:xfrm>
        </p:spPr>
        <p:txBody>
          <a:bodyPr vert="horz" lIns="91440" tIns="45720" rIns="91440" bIns="45720" rtlCol="0" anchor="t">
            <a:normAutofit fontScale="92500" lnSpcReduction="10000"/>
          </a:bodyPr>
          <a:lstStyle/>
          <a:p>
            <a:pPr algn="ctr">
              <a:lnSpc>
                <a:spcPct val="200000"/>
              </a:lnSpc>
              <a:buNone/>
            </a:pPr>
            <a:r>
              <a:rPr lang="pt-PT" dirty="0">
                <a:latin typeface="Raleway"/>
              </a:rPr>
              <a:t>Vamos puxar o calcanhar à nádega e segurar a posição 10 segundos</a:t>
            </a:r>
          </a:p>
          <a:p>
            <a:pPr algn="ctr">
              <a:lnSpc>
                <a:spcPct val="200000"/>
              </a:lnSpc>
              <a:buNone/>
            </a:pPr>
            <a:r>
              <a:rPr lang="pt-PT" b="0" dirty="0">
                <a:latin typeface="Raleway"/>
              </a:rPr>
              <a:t>2 repetições para cada perna </a:t>
            </a:r>
            <a:endParaRPr lang="pt-PT" b="0" dirty="0"/>
          </a:p>
        </p:txBody>
      </p:sp>
      <p:pic>
        <p:nvPicPr>
          <p:cNvPr id="8" name="Imagem 8" descr="Mulher com as mãos na cintura&#10;&#10;Descrição gerada automaticamente">
            <a:extLst>
              <a:ext uri="{FF2B5EF4-FFF2-40B4-BE49-F238E27FC236}">
                <a16:creationId xmlns:a16="http://schemas.microsoft.com/office/drawing/2014/main" id="{6121BCA4-41CF-491F-AB41-9098BC37B968}"/>
              </a:ext>
            </a:extLst>
          </p:cNvPr>
          <p:cNvPicPr>
            <a:picLocks noChangeAspect="1"/>
          </p:cNvPicPr>
          <p:nvPr/>
        </p:nvPicPr>
        <p:blipFill>
          <a:blip r:embed="rId4"/>
          <a:stretch>
            <a:fillRect/>
          </a:stretch>
        </p:blipFill>
        <p:spPr>
          <a:xfrm>
            <a:off x="6811559" y="3635829"/>
            <a:ext cx="2323685" cy="2744510"/>
          </a:xfrm>
          <a:prstGeom prst="rect">
            <a:avLst/>
          </a:prstGeom>
        </p:spPr>
      </p:pic>
      <p:pic>
        <p:nvPicPr>
          <p:cNvPr id="6" name="Picture 12" descr="Alongamento do quadríceps em pé">
            <a:extLst>
              <a:ext uri="{FF2B5EF4-FFF2-40B4-BE49-F238E27FC236}">
                <a16:creationId xmlns:a16="http://schemas.microsoft.com/office/drawing/2014/main" id="{CC254F89-F0D8-4A14-AFC3-F6DE07EC2CC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1368" y="1943740"/>
            <a:ext cx="3524513" cy="352451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010D06A-3EC6-44FC-8035-43F610C21345}"/>
              </a:ext>
            </a:extLst>
          </p:cNvPr>
          <p:cNvSpPr txBox="1"/>
          <p:nvPr/>
        </p:nvSpPr>
        <p:spPr>
          <a:xfrm>
            <a:off x="9299531" y="4264191"/>
            <a:ext cx="2821978" cy="1200329"/>
          </a:xfrm>
          <a:prstGeom prst="rect">
            <a:avLst/>
          </a:prstGeom>
          <a:noFill/>
        </p:spPr>
        <p:txBody>
          <a:bodyPr wrap="square" rtlCol="0">
            <a:spAutoFit/>
          </a:bodyPr>
          <a:lstStyle/>
          <a:p>
            <a:r>
              <a:rPr lang="pt-PT" dirty="0">
                <a:solidFill>
                  <a:schemeClr val="bg2">
                    <a:lumMod val="50000"/>
                  </a:schemeClr>
                </a:solidFill>
                <a:latin typeface="Raleway"/>
              </a:rPr>
              <a:t>Se necessário, para manter o equilíbrio, pode apoiar-se na parede, numa cadeira…</a:t>
            </a:r>
          </a:p>
        </p:txBody>
      </p:sp>
      <p:pic>
        <p:nvPicPr>
          <p:cNvPr id="3" name="11. alongamento de pé">
            <a:hlinkClick r:id="" action="ppaction://media"/>
            <a:extLst>
              <a:ext uri="{FF2B5EF4-FFF2-40B4-BE49-F238E27FC236}">
                <a16:creationId xmlns:a16="http://schemas.microsoft.com/office/drawing/2014/main" id="{D0E65242-12F7-4492-AC0F-C971E3F31F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8637" y="395473"/>
            <a:ext cx="487363" cy="487363"/>
          </a:xfrm>
          <a:prstGeom prst="rect">
            <a:avLst/>
          </a:prstGeom>
        </p:spPr>
      </p:pic>
    </p:spTree>
    <p:extLst>
      <p:ext uri="{BB962C8B-B14F-4D97-AF65-F5344CB8AC3E}">
        <p14:creationId xmlns:p14="http://schemas.microsoft.com/office/powerpoint/2010/main" val="27448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B2E108-CB50-0548-A163-2C4E3A7858BC}"/>
              </a:ext>
            </a:extLst>
          </p:cNvPr>
          <p:cNvSpPr>
            <a:spLocks noGrp="1"/>
          </p:cNvSpPr>
          <p:nvPr>
            <p:ph type="title"/>
          </p:nvPr>
        </p:nvSpPr>
        <p:spPr>
          <a:xfrm>
            <a:off x="0" y="165527"/>
            <a:ext cx="10993418" cy="2103704"/>
          </a:xfrm>
        </p:spPr>
        <p:txBody>
          <a:bodyPr>
            <a:normAutofit fontScale="90000"/>
          </a:bodyPr>
          <a:lstStyle/>
          <a:p>
            <a:pPr>
              <a:lnSpc>
                <a:spcPct val="200000"/>
              </a:lnSpc>
            </a:pPr>
            <a:r>
              <a:rPr lang="pt-PT" dirty="0">
                <a:latin typeface="Raleway"/>
              </a:rPr>
              <a:t>Respirar fundo e....</a:t>
            </a:r>
            <a:br>
              <a:rPr lang="pt-PT" dirty="0">
                <a:latin typeface="Raleway"/>
              </a:rPr>
            </a:br>
            <a:r>
              <a:rPr lang="pt-PT" dirty="0">
                <a:latin typeface="Raleway"/>
              </a:rPr>
              <a:t>Fazer atividades que nos deixam felizes</a:t>
            </a:r>
          </a:p>
        </p:txBody>
      </p:sp>
      <p:sp>
        <p:nvSpPr>
          <p:cNvPr id="13318" name="AutoShape 6" descr="Pré-cozinh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13320" name="AutoShape 8" descr="Pré-cozinh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3" name="despedida">
            <a:hlinkClick r:id="" action="ppaction://media"/>
            <a:extLst>
              <a:ext uri="{FF2B5EF4-FFF2-40B4-BE49-F238E27FC236}">
                <a16:creationId xmlns:a16="http://schemas.microsoft.com/office/drawing/2014/main" id="{352EF56F-2625-4B24-94F1-9E11BBCA2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9598" y="592373"/>
            <a:ext cx="487363" cy="487363"/>
          </a:xfrm>
          <a:prstGeom prst="rect">
            <a:avLst/>
          </a:prstGeom>
        </p:spPr>
      </p:pic>
      <p:pic>
        <p:nvPicPr>
          <p:cNvPr id="1028" name="Picture 4" descr="Single continuous line drawing girl student reading book in library or  bookshop and sitting on chair at table. People read and study education or  pupil learning lesson. One line draw design 26987924">
            <a:extLst>
              <a:ext uri="{FF2B5EF4-FFF2-40B4-BE49-F238E27FC236}">
                <a16:creationId xmlns:a16="http://schemas.microsoft.com/office/drawing/2014/main" id="{CB693C67-3156-4162-B5DA-7F238D251C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503"/>
          <a:stretch/>
        </p:blipFill>
        <p:spPr bwMode="auto">
          <a:xfrm>
            <a:off x="592959" y="4794965"/>
            <a:ext cx="2243696" cy="17155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E40DA164-2AB5-4E95-B41B-8A9365F3E8FD}"/>
              </a:ext>
            </a:extLst>
          </p:cNvPr>
          <p:cNvPicPr>
            <a:picLocks noChangeAspect="1"/>
          </p:cNvPicPr>
          <p:nvPr/>
        </p:nvPicPr>
        <p:blipFill>
          <a:blip r:embed="rId7"/>
          <a:stretch>
            <a:fillRect/>
          </a:stretch>
        </p:blipFill>
        <p:spPr>
          <a:xfrm>
            <a:off x="9691741" y="2411635"/>
            <a:ext cx="2027636" cy="1675838"/>
          </a:xfrm>
          <a:prstGeom prst="rect">
            <a:avLst/>
          </a:prstGeom>
        </p:spPr>
      </p:pic>
      <p:pic>
        <p:nvPicPr>
          <p:cNvPr id="6" name="Imagem 5">
            <a:extLst>
              <a:ext uri="{FF2B5EF4-FFF2-40B4-BE49-F238E27FC236}">
                <a16:creationId xmlns:a16="http://schemas.microsoft.com/office/drawing/2014/main" id="{9B779512-2037-41EA-A8D6-EB08766DB322}"/>
              </a:ext>
            </a:extLst>
          </p:cNvPr>
          <p:cNvPicPr>
            <a:picLocks noChangeAspect="1"/>
          </p:cNvPicPr>
          <p:nvPr/>
        </p:nvPicPr>
        <p:blipFill>
          <a:blip r:embed="rId8"/>
          <a:stretch>
            <a:fillRect/>
          </a:stretch>
        </p:blipFill>
        <p:spPr>
          <a:xfrm>
            <a:off x="3426257" y="4653191"/>
            <a:ext cx="1680153" cy="1999049"/>
          </a:xfrm>
          <a:prstGeom prst="rect">
            <a:avLst/>
          </a:prstGeom>
        </p:spPr>
      </p:pic>
      <p:pic>
        <p:nvPicPr>
          <p:cNvPr id="7" name="Imagem 6">
            <a:extLst>
              <a:ext uri="{FF2B5EF4-FFF2-40B4-BE49-F238E27FC236}">
                <a16:creationId xmlns:a16="http://schemas.microsoft.com/office/drawing/2014/main" id="{EB56A6B4-B98A-4B13-BB32-D20786E95BC1}"/>
              </a:ext>
            </a:extLst>
          </p:cNvPr>
          <p:cNvPicPr>
            <a:picLocks noChangeAspect="1"/>
          </p:cNvPicPr>
          <p:nvPr/>
        </p:nvPicPr>
        <p:blipFill>
          <a:blip r:embed="rId9"/>
          <a:stretch>
            <a:fillRect/>
          </a:stretch>
        </p:blipFill>
        <p:spPr>
          <a:xfrm>
            <a:off x="5696013" y="4873425"/>
            <a:ext cx="1913962" cy="1687985"/>
          </a:xfrm>
          <a:prstGeom prst="rect">
            <a:avLst/>
          </a:prstGeom>
        </p:spPr>
      </p:pic>
      <p:pic>
        <p:nvPicPr>
          <p:cNvPr id="8" name="Imagem 7">
            <a:extLst>
              <a:ext uri="{FF2B5EF4-FFF2-40B4-BE49-F238E27FC236}">
                <a16:creationId xmlns:a16="http://schemas.microsoft.com/office/drawing/2014/main" id="{5106F4A6-4293-484B-B880-0C4B371E70E2}"/>
              </a:ext>
            </a:extLst>
          </p:cNvPr>
          <p:cNvPicPr>
            <a:picLocks noChangeAspect="1"/>
          </p:cNvPicPr>
          <p:nvPr/>
        </p:nvPicPr>
        <p:blipFill>
          <a:blip r:embed="rId10"/>
          <a:stretch>
            <a:fillRect/>
          </a:stretch>
        </p:blipFill>
        <p:spPr>
          <a:xfrm>
            <a:off x="6144295" y="3099771"/>
            <a:ext cx="1941314" cy="1545411"/>
          </a:xfrm>
          <a:prstGeom prst="rect">
            <a:avLst/>
          </a:prstGeom>
        </p:spPr>
      </p:pic>
      <p:pic>
        <p:nvPicPr>
          <p:cNvPr id="10" name="Imagem 9">
            <a:extLst>
              <a:ext uri="{FF2B5EF4-FFF2-40B4-BE49-F238E27FC236}">
                <a16:creationId xmlns:a16="http://schemas.microsoft.com/office/drawing/2014/main" id="{C643D96A-3BC1-4E6A-87FE-C2D1E2DEB7B2}"/>
              </a:ext>
            </a:extLst>
          </p:cNvPr>
          <p:cNvPicPr>
            <a:picLocks noChangeAspect="1"/>
          </p:cNvPicPr>
          <p:nvPr/>
        </p:nvPicPr>
        <p:blipFill>
          <a:blip r:embed="rId11"/>
          <a:stretch>
            <a:fillRect/>
          </a:stretch>
        </p:blipFill>
        <p:spPr>
          <a:xfrm>
            <a:off x="3237737" y="2562695"/>
            <a:ext cx="1680153" cy="1459564"/>
          </a:xfrm>
          <a:prstGeom prst="rect">
            <a:avLst/>
          </a:prstGeom>
        </p:spPr>
      </p:pic>
      <p:grpSp>
        <p:nvGrpSpPr>
          <p:cNvPr id="12" name="Agrupar 11">
            <a:extLst>
              <a:ext uri="{FF2B5EF4-FFF2-40B4-BE49-F238E27FC236}">
                <a16:creationId xmlns:a16="http://schemas.microsoft.com/office/drawing/2014/main" id="{362F9FBC-B7DF-4CB7-A2DD-BDBE9A5BD207}"/>
              </a:ext>
            </a:extLst>
          </p:cNvPr>
          <p:cNvGrpSpPr/>
          <p:nvPr/>
        </p:nvGrpSpPr>
        <p:grpSpPr>
          <a:xfrm>
            <a:off x="331178" y="2343387"/>
            <a:ext cx="1738889" cy="2027771"/>
            <a:chOff x="331178" y="2768795"/>
            <a:chExt cx="1738889" cy="2027771"/>
          </a:xfrm>
        </p:grpSpPr>
        <p:pic>
          <p:nvPicPr>
            <p:cNvPr id="9" name="Imagem 8">
              <a:extLst>
                <a:ext uri="{FF2B5EF4-FFF2-40B4-BE49-F238E27FC236}">
                  <a16:creationId xmlns:a16="http://schemas.microsoft.com/office/drawing/2014/main" id="{225E625A-DD2D-428F-B148-11883715F029}"/>
                </a:ext>
              </a:extLst>
            </p:cNvPr>
            <p:cNvPicPr>
              <a:picLocks noChangeAspect="1"/>
            </p:cNvPicPr>
            <p:nvPr/>
          </p:nvPicPr>
          <p:blipFill>
            <a:blip r:embed="rId12"/>
            <a:stretch>
              <a:fillRect/>
            </a:stretch>
          </p:blipFill>
          <p:spPr>
            <a:xfrm>
              <a:off x="331178" y="2768795"/>
              <a:ext cx="1680154" cy="2027771"/>
            </a:xfrm>
            <a:prstGeom prst="rect">
              <a:avLst/>
            </a:prstGeom>
          </p:spPr>
        </p:pic>
        <p:sp>
          <p:nvSpPr>
            <p:cNvPr id="11" name="Oval 10">
              <a:extLst>
                <a:ext uri="{FF2B5EF4-FFF2-40B4-BE49-F238E27FC236}">
                  <a16:creationId xmlns:a16="http://schemas.microsoft.com/office/drawing/2014/main" id="{5A7060C5-6291-496A-84E8-A245AE894D51}"/>
                </a:ext>
              </a:extLst>
            </p:cNvPr>
            <p:cNvSpPr/>
            <p:nvPr/>
          </p:nvSpPr>
          <p:spPr>
            <a:xfrm>
              <a:off x="1714807" y="4543731"/>
              <a:ext cx="355260" cy="199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14" name="Agrupar 13">
            <a:extLst>
              <a:ext uri="{FF2B5EF4-FFF2-40B4-BE49-F238E27FC236}">
                <a16:creationId xmlns:a16="http://schemas.microsoft.com/office/drawing/2014/main" id="{31BBFED0-D5D6-4D7F-B336-C3271DBF576A}"/>
              </a:ext>
            </a:extLst>
          </p:cNvPr>
          <p:cNvGrpSpPr/>
          <p:nvPr/>
        </p:nvGrpSpPr>
        <p:grpSpPr>
          <a:xfrm>
            <a:off x="8614189" y="4445315"/>
            <a:ext cx="2147299" cy="2027772"/>
            <a:chOff x="8229600" y="4201705"/>
            <a:chExt cx="2477735" cy="2290295"/>
          </a:xfrm>
        </p:grpSpPr>
        <p:pic>
          <p:nvPicPr>
            <p:cNvPr id="5" name="Imagem 4">
              <a:extLst>
                <a:ext uri="{FF2B5EF4-FFF2-40B4-BE49-F238E27FC236}">
                  <a16:creationId xmlns:a16="http://schemas.microsoft.com/office/drawing/2014/main" id="{4E9D6AD7-4FB4-4AA1-8A59-FEDFA1FDAE83}"/>
                </a:ext>
              </a:extLst>
            </p:cNvPr>
            <p:cNvPicPr>
              <a:picLocks noChangeAspect="1"/>
            </p:cNvPicPr>
            <p:nvPr/>
          </p:nvPicPr>
          <p:blipFill>
            <a:blip r:embed="rId13"/>
            <a:stretch>
              <a:fillRect/>
            </a:stretch>
          </p:blipFill>
          <p:spPr>
            <a:xfrm>
              <a:off x="8416269" y="4391856"/>
              <a:ext cx="2291066" cy="2100144"/>
            </a:xfrm>
            <a:prstGeom prst="rect">
              <a:avLst/>
            </a:prstGeom>
          </p:spPr>
        </p:pic>
        <p:sp>
          <p:nvSpPr>
            <p:cNvPr id="13" name="Oval 12">
              <a:extLst>
                <a:ext uri="{FF2B5EF4-FFF2-40B4-BE49-F238E27FC236}">
                  <a16:creationId xmlns:a16="http://schemas.microsoft.com/office/drawing/2014/main" id="{C8167FF0-D637-43EC-BED6-30F01A57A5BB}"/>
                </a:ext>
              </a:extLst>
            </p:cNvPr>
            <p:cNvSpPr/>
            <p:nvPr/>
          </p:nvSpPr>
          <p:spPr>
            <a:xfrm>
              <a:off x="8229600" y="4201705"/>
              <a:ext cx="405366" cy="4514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2240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2749D841-632D-4340-8603-D24F9F4AA3DD}"/>
              </a:ext>
            </a:extLst>
          </p:cNvPr>
          <p:cNvSpPr txBox="1">
            <a:spLocks/>
          </p:cNvSpPr>
          <p:nvPr/>
        </p:nvSpPr>
        <p:spPr>
          <a:xfrm>
            <a:off x="0" y="6345400"/>
            <a:ext cx="5246766" cy="7230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FB7E1"/>
                </a:solidFill>
                <a:latin typeface="Raleway" panose="020B0503030101060003" pitchFamily="34" charset="77"/>
                <a:ea typeface="+mj-ea"/>
                <a:cs typeface="Raanana" pitchFamily="2" charset="-79"/>
              </a:defRPr>
            </a:lvl1pPr>
          </a:lstStyle>
          <a:p>
            <a:r>
              <a:rPr lang="pt-PT" sz="1200" dirty="0">
                <a:solidFill>
                  <a:schemeClr val="tx1"/>
                </a:solidFill>
                <a:effectLst>
                  <a:outerShdw blurRad="38100" dist="38100" dir="2700000" algn="tl">
                    <a:srgbClr val="000000">
                      <a:alpha val="43137"/>
                    </a:srgbClr>
                  </a:outerShdw>
                </a:effectLst>
                <a:latin typeface="Raleway"/>
                <a:cs typeface="Raanana"/>
              </a:rPr>
              <a:t>Com colaboração: </a:t>
            </a:r>
            <a:r>
              <a:rPr lang="pt-PT" sz="1200" dirty="0">
                <a:solidFill>
                  <a:srgbClr val="0070C0"/>
                </a:solidFill>
                <a:effectLst>
                  <a:outerShdw blurRad="38100" dist="38100" dir="2700000" algn="tl">
                    <a:srgbClr val="000000">
                      <a:alpha val="43137"/>
                    </a:srgbClr>
                  </a:outerShdw>
                </a:effectLst>
                <a:latin typeface="Raleway"/>
                <a:cs typeface="Raanana"/>
              </a:rPr>
              <a:t>Grupo de atividades desportivas do CECD</a:t>
            </a:r>
            <a:endParaRPr lang="pt-BR" sz="1200" dirty="0">
              <a:solidFill>
                <a:srgbClr val="0070C0"/>
              </a:solidFill>
            </a:endParaRPr>
          </a:p>
        </p:txBody>
      </p:sp>
    </p:spTree>
    <p:extLst>
      <p:ext uri="{BB962C8B-B14F-4D97-AF65-F5344CB8AC3E}">
        <p14:creationId xmlns:p14="http://schemas.microsoft.com/office/powerpoint/2010/main" val="284721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45025A0-9C15-4D45-8163-F46CD6E4EB07}"/>
              </a:ext>
            </a:extLst>
          </p:cNvPr>
          <p:cNvSpPr txBox="1">
            <a:spLocks/>
          </p:cNvSpPr>
          <p:nvPr/>
        </p:nvSpPr>
        <p:spPr>
          <a:xfrm>
            <a:off x="7987035" y="4201862"/>
            <a:ext cx="4611560" cy="109369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PT" sz="4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Raleway" panose="020B0503030101060003" pitchFamily="34" charset="77"/>
                <a:ea typeface="+mj-ea"/>
                <a:cs typeface="+mj-cs"/>
              </a:rPr>
              <a:t>Vamos a isso!</a:t>
            </a:r>
          </a:p>
        </p:txBody>
      </p:sp>
      <p:pic>
        <p:nvPicPr>
          <p:cNvPr id="3" name="já fez exercício hoje">
            <a:hlinkClick r:id="" action="ppaction://media"/>
            <a:extLst>
              <a:ext uri="{FF2B5EF4-FFF2-40B4-BE49-F238E27FC236}">
                <a16:creationId xmlns:a16="http://schemas.microsoft.com/office/drawing/2014/main" id="{BEF5B585-3DB5-4AA6-9F01-752F0C0A15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68072" y="5475155"/>
            <a:ext cx="426153" cy="487363"/>
          </a:xfrm>
          <a:prstGeom prst="rect">
            <a:avLst/>
          </a:prstGeom>
        </p:spPr>
      </p:pic>
      <p:pic>
        <p:nvPicPr>
          <p:cNvPr id="5" name="Picture 6">
            <a:extLst>
              <a:ext uri="{FF2B5EF4-FFF2-40B4-BE49-F238E27FC236}">
                <a16:creationId xmlns:a16="http://schemas.microsoft.com/office/drawing/2014/main" id="{81E01A02-BFC1-4609-AEA4-72102D469F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153" y="1831180"/>
            <a:ext cx="7158493" cy="4011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1"/>
          <p:cNvSpPr>
            <a:spLocks noGrp="1"/>
          </p:cNvSpPr>
          <p:nvPr>
            <p:ph type="title"/>
          </p:nvPr>
        </p:nvSpPr>
        <p:spPr>
          <a:xfrm>
            <a:off x="211569" y="0"/>
            <a:ext cx="10690616" cy="1325563"/>
          </a:xfrm>
        </p:spPr>
        <p:txBody>
          <a:bodyPr>
            <a:normAutofit/>
          </a:bodyPr>
          <a:lstStyle/>
          <a:p>
            <a:r>
              <a:rPr lang="pt-PT" dirty="0">
                <a:solidFill>
                  <a:srgbClr val="92D050"/>
                </a:solidFill>
                <a:latin typeface="Raleway"/>
              </a:rPr>
              <a:t>Aquecimento – pescoço e ombros </a:t>
            </a:r>
          </a:p>
        </p:txBody>
      </p:sp>
      <p:pic>
        <p:nvPicPr>
          <p:cNvPr id="1026" name="Picture 2" descr="Para fazer em casa: conheça 5 alongamentos para a região cervical e lombar  - Cirurgião da Coluna Vertebral em Cuiabá | Dr. Carlos Augusto Costa Marques">
            <a:extLst>
              <a:ext uri="{FF2B5EF4-FFF2-40B4-BE49-F238E27FC236}">
                <a16:creationId xmlns:a16="http://schemas.microsoft.com/office/drawing/2014/main" id="{B8486145-E779-4376-B26A-B1B1586948E2}"/>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635123" y="3224588"/>
            <a:ext cx="3406162" cy="3406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C0D27A9-9D86-438B-AD68-0AE7645AAE7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09196" y="2524402"/>
            <a:ext cx="3370194" cy="337019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Posição de Conteúdo 2">
            <a:extLst>
              <a:ext uri="{FF2B5EF4-FFF2-40B4-BE49-F238E27FC236}">
                <a16:creationId xmlns:a16="http://schemas.microsoft.com/office/drawing/2014/main" id="{DCF108B0-E2C2-437C-B266-6ACE77477003}"/>
              </a:ext>
            </a:extLst>
          </p:cNvPr>
          <p:cNvSpPr txBox="1">
            <a:spLocks/>
          </p:cNvSpPr>
          <p:nvPr/>
        </p:nvSpPr>
        <p:spPr>
          <a:xfrm>
            <a:off x="1062816" y="1198839"/>
            <a:ext cx="4062953" cy="790185"/>
          </a:xfrm>
          <a:prstGeom prst="rect">
            <a:avLst/>
          </a:prstGeom>
        </p:spPr>
        <p:txBody>
          <a:bodyPr vert="horz" lIns="91440" tIns="45720" rIns="91440" bIns="45720" rtlCol="0" anchor="t">
            <a:no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mj-lt"/>
              <a:buNone/>
            </a:pPr>
            <a:r>
              <a:rPr lang="pt-PT" sz="1900" dirty="0">
                <a:latin typeface="Raleway"/>
              </a:rPr>
              <a:t>a) Vamos rodar a cabeça passando o queixo junto ao peito</a:t>
            </a:r>
          </a:p>
          <a:p>
            <a:pPr algn="ctr">
              <a:buFont typeface="+mj-lt"/>
              <a:buNone/>
            </a:pPr>
            <a:r>
              <a:rPr lang="pt-PT" sz="1900" b="0" dirty="0">
                <a:latin typeface="Raleway"/>
              </a:rPr>
              <a:t>5 repetições para cada lado</a:t>
            </a:r>
          </a:p>
          <a:p>
            <a:pPr algn="ctr">
              <a:buFont typeface="+mj-lt"/>
              <a:buNone/>
            </a:pPr>
            <a:endParaRPr lang="pt-PT" sz="1900" b="0" dirty="0"/>
          </a:p>
          <a:p>
            <a:pPr algn="ctr">
              <a:buFont typeface="+mj-lt"/>
              <a:buNone/>
            </a:pPr>
            <a:endParaRPr lang="pt-PT" sz="1900" dirty="0"/>
          </a:p>
          <a:p>
            <a:pPr algn="ctr">
              <a:buFont typeface="+mj-lt"/>
              <a:buNone/>
            </a:pPr>
            <a:endParaRPr lang="pt-PT" sz="1900" b="0" dirty="0"/>
          </a:p>
          <a:p>
            <a:pPr algn="ctr">
              <a:buFont typeface="+mj-lt"/>
              <a:buNone/>
            </a:pPr>
            <a:endParaRPr lang="pt-PT" sz="1900" b="0" dirty="0"/>
          </a:p>
        </p:txBody>
      </p:sp>
      <p:sp>
        <p:nvSpPr>
          <p:cNvPr id="8" name="Marcador de Posição de Conteúdo 2">
            <a:extLst>
              <a:ext uri="{FF2B5EF4-FFF2-40B4-BE49-F238E27FC236}">
                <a16:creationId xmlns:a16="http://schemas.microsoft.com/office/drawing/2014/main" id="{6854C60E-84B5-4F0D-80D8-A420ED39F7AB}"/>
              </a:ext>
            </a:extLst>
          </p:cNvPr>
          <p:cNvSpPr txBox="1">
            <a:spLocks/>
          </p:cNvSpPr>
          <p:nvPr/>
        </p:nvSpPr>
        <p:spPr>
          <a:xfrm>
            <a:off x="5977016" y="1676817"/>
            <a:ext cx="4400745" cy="1433297"/>
          </a:xfrm>
          <a:prstGeom prst="rect">
            <a:avLst/>
          </a:prstGeom>
        </p:spPr>
        <p:txBody>
          <a:bodyPr vert="horz" lIns="91440" tIns="45720" rIns="91440" bIns="45720" rtlCol="0" anchor="t">
            <a:no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mj-lt"/>
              <a:buNone/>
            </a:pPr>
            <a:r>
              <a:rPr lang="pt-PT" sz="1900" dirty="0">
                <a:latin typeface="Raleway"/>
              </a:rPr>
              <a:t>b) Vamos rodar os ombros, juntando bem as omoplatas</a:t>
            </a:r>
          </a:p>
          <a:p>
            <a:pPr algn="ctr">
              <a:buFont typeface="+mj-lt"/>
              <a:buNone/>
            </a:pPr>
            <a:r>
              <a:rPr lang="pt-PT" sz="1900" b="0" dirty="0">
                <a:latin typeface="Raleway"/>
              </a:rPr>
              <a:t>10 rotações para a frente</a:t>
            </a:r>
          </a:p>
          <a:p>
            <a:pPr algn="ctr">
              <a:buFont typeface="+mj-lt"/>
              <a:buNone/>
            </a:pPr>
            <a:r>
              <a:rPr lang="pt-PT" sz="1900" b="0" dirty="0">
                <a:latin typeface="Raleway"/>
              </a:rPr>
              <a:t>10 rotações para trás</a:t>
            </a:r>
          </a:p>
          <a:p>
            <a:pPr algn="ctr">
              <a:buFont typeface="+mj-lt"/>
              <a:buNone/>
            </a:pPr>
            <a:endParaRPr lang="pt-PT" sz="1900" b="0" dirty="0">
              <a:latin typeface="Raleway"/>
            </a:endParaRPr>
          </a:p>
          <a:p>
            <a:pPr algn="ctr">
              <a:buFont typeface="+mj-lt"/>
              <a:buNone/>
            </a:pPr>
            <a:endParaRPr lang="pt-PT" sz="1900" b="0" dirty="0"/>
          </a:p>
          <a:p>
            <a:pPr algn="ctr">
              <a:buFont typeface="+mj-lt"/>
              <a:buNone/>
            </a:pPr>
            <a:endParaRPr lang="pt-PT" sz="1900" dirty="0"/>
          </a:p>
          <a:p>
            <a:pPr algn="ctr">
              <a:buFont typeface="+mj-lt"/>
              <a:buNone/>
            </a:pPr>
            <a:endParaRPr lang="pt-PT" sz="1900" b="0" dirty="0"/>
          </a:p>
          <a:p>
            <a:pPr algn="ctr">
              <a:buFont typeface="+mj-lt"/>
              <a:buNone/>
            </a:pPr>
            <a:endParaRPr lang="pt-PT" sz="1900" b="0" dirty="0"/>
          </a:p>
        </p:txBody>
      </p:sp>
      <p:pic>
        <p:nvPicPr>
          <p:cNvPr id="2" name="1 cabeça e ombros">
            <a:hlinkClick r:id="" action="ppaction://media"/>
            <a:extLst>
              <a:ext uri="{FF2B5EF4-FFF2-40B4-BE49-F238E27FC236}">
                <a16:creationId xmlns:a16="http://schemas.microsoft.com/office/drawing/2014/main" id="{2613935A-D4FF-46E0-BEF3-A7696CB3E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13196" y="611632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 name="Título 1"/>
          <p:cNvSpPr>
            <a:spLocks noGrp="1"/>
          </p:cNvSpPr>
          <p:nvPr>
            <p:ph type="title"/>
          </p:nvPr>
        </p:nvSpPr>
        <p:spPr>
          <a:xfrm>
            <a:off x="155575" y="-43878"/>
            <a:ext cx="9214263" cy="1356454"/>
          </a:xfrm>
        </p:spPr>
        <p:txBody>
          <a:bodyPr>
            <a:normAutofit/>
          </a:bodyPr>
          <a:lstStyle/>
          <a:p>
            <a:r>
              <a:rPr lang="pt-PT" dirty="0">
                <a:solidFill>
                  <a:srgbClr val="92D050"/>
                </a:solidFill>
                <a:latin typeface="Raleway"/>
              </a:rPr>
              <a:t>Agachamentos</a:t>
            </a:r>
            <a:endParaRPr lang="pt-PT" dirty="0">
              <a:solidFill>
                <a:srgbClr val="92D050"/>
              </a:solidFill>
            </a:endParaRPr>
          </a:p>
        </p:txBody>
      </p:sp>
      <p:sp>
        <p:nvSpPr>
          <p:cNvPr id="2" name="Marcador de Posição de Conteúdo 2">
            <a:extLst>
              <a:ext uri="{FF2B5EF4-FFF2-40B4-BE49-F238E27FC236}">
                <a16:creationId xmlns:a16="http://schemas.microsoft.com/office/drawing/2014/main" id="{AF995242-1BAB-41DD-BA20-360830E36674}"/>
              </a:ext>
            </a:extLst>
          </p:cNvPr>
          <p:cNvSpPr>
            <a:spLocks noGrp="1"/>
          </p:cNvSpPr>
          <p:nvPr>
            <p:ph idx="1"/>
          </p:nvPr>
        </p:nvSpPr>
        <p:spPr>
          <a:xfrm>
            <a:off x="5044285" y="2678879"/>
            <a:ext cx="5301456" cy="2375035"/>
          </a:xfrm>
        </p:spPr>
        <p:txBody>
          <a:bodyPr vert="horz" lIns="91440" tIns="45720" rIns="91440" bIns="45720" rtlCol="0" anchor="t">
            <a:noAutofit/>
          </a:bodyPr>
          <a:lstStyle/>
          <a:p>
            <a:pPr marL="0" indent="0" algn="ctr">
              <a:lnSpc>
                <a:spcPct val="200000"/>
              </a:lnSpc>
              <a:buNone/>
            </a:pPr>
            <a:r>
              <a:rPr lang="pt-PT" sz="1900" dirty="0">
                <a:latin typeface="Raleway"/>
              </a:rPr>
              <a:t>Vamos sentar e levantar</a:t>
            </a:r>
          </a:p>
          <a:p>
            <a:pPr marL="0" indent="0" algn="ctr">
              <a:lnSpc>
                <a:spcPct val="200000"/>
              </a:lnSpc>
              <a:buNone/>
            </a:pPr>
            <a:r>
              <a:rPr lang="pt-PT" sz="1900" b="0" dirty="0">
                <a:latin typeface="Raleway"/>
              </a:rPr>
              <a:t>(costas direitas, olhar em frente)</a:t>
            </a:r>
          </a:p>
          <a:p>
            <a:pPr marL="0" indent="0" algn="ctr">
              <a:lnSpc>
                <a:spcPct val="200000"/>
              </a:lnSpc>
              <a:buNone/>
            </a:pPr>
            <a:r>
              <a:rPr lang="pt-PT" sz="1900" b="0" dirty="0">
                <a:latin typeface="Raleway"/>
              </a:rPr>
              <a:t>10 repetições / descansa 20’’ / 10 repetições</a:t>
            </a:r>
            <a:endParaRPr lang="pt-PT" sz="1900" b="0" dirty="0"/>
          </a:p>
          <a:p>
            <a:pPr algn="ctr">
              <a:lnSpc>
                <a:spcPct val="200000"/>
              </a:lnSpc>
              <a:buNone/>
            </a:pPr>
            <a:endParaRPr lang="pt-PT" sz="1900" dirty="0"/>
          </a:p>
          <a:p>
            <a:pPr algn="ctr">
              <a:lnSpc>
                <a:spcPct val="200000"/>
              </a:lnSpc>
              <a:buNone/>
            </a:pPr>
            <a:endParaRPr lang="pt-PT" sz="1900" b="0" dirty="0"/>
          </a:p>
          <a:p>
            <a:pPr algn="ctr">
              <a:lnSpc>
                <a:spcPct val="200000"/>
              </a:lnSpc>
              <a:buNone/>
            </a:pPr>
            <a:endParaRPr lang="pt-PT" sz="1900" b="0" dirty="0"/>
          </a:p>
        </p:txBody>
      </p:sp>
      <p:pic>
        <p:nvPicPr>
          <p:cNvPr id="8" name="Imagem 7">
            <a:extLst>
              <a:ext uri="{FF2B5EF4-FFF2-40B4-BE49-F238E27FC236}">
                <a16:creationId xmlns:a16="http://schemas.microsoft.com/office/drawing/2014/main" id="{72203861-5515-42AC-8CA4-7FB54032C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460" y="2396764"/>
            <a:ext cx="3139529" cy="3139529"/>
          </a:xfrm>
          <a:prstGeom prst="rect">
            <a:avLst/>
          </a:prstGeom>
        </p:spPr>
      </p:pic>
      <p:pic>
        <p:nvPicPr>
          <p:cNvPr id="3" name="2. agachamento 1">
            <a:hlinkClick r:id="" action="ppaction://media"/>
            <a:extLst>
              <a:ext uri="{FF2B5EF4-FFF2-40B4-BE49-F238E27FC236}">
                <a16:creationId xmlns:a16="http://schemas.microsoft.com/office/drawing/2014/main" id="{FE69AAA6-3FA4-49D8-BC1F-7511FE721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0516" y="39066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3" name="Marcador de Posição de Conteúdo 2">
            <a:extLst>
              <a:ext uri="{FF2B5EF4-FFF2-40B4-BE49-F238E27FC236}">
                <a16:creationId xmlns:a16="http://schemas.microsoft.com/office/drawing/2014/main" id="{F108A090-E161-4164-8818-CA8333D0C63C}"/>
              </a:ext>
            </a:extLst>
          </p:cNvPr>
          <p:cNvSpPr>
            <a:spLocks noGrp="1"/>
          </p:cNvSpPr>
          <p:nvPr>
            <p:ph idx="1"/>
          </p:nvPr>
        </p:nvSpPr>
        <p:spPr>
          <a:xfrm>
            <a:off x="5401559" y="2372740"/>
            <a:ext cx="6240544" cy="3935436"/>
          </a:xfrm>
        </p:spPr>
        <p:txBody>
          <a:bodyPr vert="horz" lIns="91440" tIns="45720" rIns="91440" bIns="45720" rtlCol="0" anchor="t">
            <a:normAutofit/>
          </a:bodyPr>
          <a:lstStyle/>
          <a:p>
            <a:pPr algn="ctr">
              <a:lnSpc>
                <a:spcPct val="150000"/>
              </a:lnSpc>
              <a:buNone/>
            </a:pPr>
            <a:r>
              <a:rPr lang="pt-PT" sz="1900" dirty="0">
                <a:latin typeface="Raleway"/>
              </a:rPr>
              <a:t>Vamos iniciar com pés juntos e mãos na cintura. Afasta perna, baixa e volta a pés juntos. </a:t>
            </a:r>
          </a:p>
          <a:p>
            <a:pPr algn="ctr">
              <a:lnSpc>
                <a:spcPct val="150000"/>
              </a:lnSpc>
              <a:buNone/>
            </a:pPr>
            <a:r>
              <a:rPr lang="pt-PT" sz="1900" b="0" dirty="0"/>
              <a:t>10 Repetições para um lado</a:t>
            </a:r>
          </a:p>
          <a:p>
            <a:pPr algn="ctr">
              <a:lnSpc>
                <a:spcPct val="150000"/>
              </a:lnSpc>
              <a:buNone/>
            </a:pPr>
            <a:r>
              <a:rPr lang="pt-PT" sz="1900" b="0" dirty="0"/>
              <a:t>Descansa 20 </a:t>
            </a:r>
            <a:r>
              <a:rPr lang="pt-PT" sz="1900" b="0" dirty="0" err="1"/>
              <a:t>seg</a:t>
            </a:r>
            <a:r>
              <a:rPr lang="pt-PT" sz="1900" b="0" dirty="0"/>
              <a:t> </a:t>
            </a:r>
          </a:p>
          <a:p>
            <a:pPr algn="ctr">
              <a:lnSpc>
                <a:spcPct val="150000"/>
              </a:lnSpc>
              <a:buNone/>
            </a:pPr>
            <a:r>
              <a:rPr lang="pt-PT" sz="1900" b="0" dirty="0"/>
              <a:t>10 Repetições para o outro</a:t>
            </a:r>
          </a:p>
          <a:p>
            <a:pPr algn="ctr">
              <a:lnSpc>
                <a:spcPct val="150000"/>
              </a:lnSpc>
              <a:buNone/>
            </a:pPr>
            <a:r>
              <a:rPr lang="pt-PT" sz="1900" b="0" dirty="0"/>
              <a:t>Descansa 20 </a:t>
            </a:r>
            <a:r>
              <a:rPr lang="pt-PT" sz="1900" b="0" dirty="0" err="1"/>
              <a:t>seg</a:t>
            </a:r>
            <a:endParaRPr lang="pt-PT" sz="1900" b="0" dirty="0"/>
          </a:p>
          <a:p>
            <a:pPr algn="ctr">
              <a:lnSpc>
                <a:spcPct val="150000"/>
              </a:lnSpc>
              <a:buNone/>
            </a:pPr>
            <a:r>
              <a:rPr lang="pt-PT" sz="1900" b="0" dirty="0"/>
              <a:t>10 repetições alternadas (direita-esquerda seguido) </a:t>
            </a:r>
          </a:p>
        </p:txBody>
      </p:sp>
      <p:pic>
        <p:nvPicPr>
          <p:cNvPr id="7" name="Imagem 6">
            <a:extLst>
              <a:ext uri="{FF2B5EF4-FFF2-40B4-BE49-F238E27FC236}">
                <a16:creationId xmlns:a16="http://schemas.microsoft.com/office/drawing/2014/main" id="{A6A7302D-A19A-47EC-B56E-559AFD2C6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5" y="2026314"/>
            <a:ext cx="4294358" cy="4294358"/>
          </a:xfrm>
          <a:prstGeom prst="rect">
            <a:avLst/>
          </a:prstGeom>
        </p:spPr>
      </p:pic>
      <p:pic>
        <p:nvPicPr>
          <p:cNvPr id="4" name="3. agachamento 2">
            <a:hlinkClick r:id="" action="ppaction://media"/>
            <a:extLst>
              <a:ext uri="{FF2B5EF4-FFF2-40B4-BE49-F238E27FC236}">
                <a16:creationId xmlns:a16="http://schemas.microsoft.com/office/drawing/2014/main" id="{7E15DAEC-F17B-4F5F-A9A2-693AABE1AB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0475" y="390667"/>
            <a:ext cx="487363" cy="487363"/>
          </a:xfrm>
          <a:prstGeom prst="rect">
            <a:avLst/>
          </a:prstGeom>
        </p:spPr>
      </p:pic>
      <p:sp>
        <p:nvSpPr>
          <p:cNvPr id="9" name="Título 1">
            <a:extLst>
              <a:ext uri="{FF2B5EF4-FFF2-40B4-BE49-F238E27FC236}">
                <a16:creationId xmlns:a16="http://schemas.microsoft.com/office/drawing/2014/main" id="{ABDAD015-59F9-4A0A-BFEE-1BC979F07F21}"/>
              </a:ext>
            </a:extLst>
          </p:cNvPr>
          <p:cNvSpPr txBox="1">
            <a:spLocks/>
          </p:cNvSpPr>
          <p:nvPr/>
        </p:nvSpPr>
        <p:spPr>
          <a:xfrm>
            <a:off x="155575" y="-43878"/>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a:solidFill>
                  <a:srgbClr val="92D050"/>
                </a:solidFill>
                <a:latin typeface="Raleway"/>
              </a:rPr>
              <a:t>Agachamentos</a:t>
            </a:r>
            <a:endParaRPr lang="pt-PT"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grpSp>
        <p:nvGrpSpPr>
          <p:cNvPr id="4" name="Agrupar 3">
            <a:extLst>
              <a:ext uri="{FF2B5EF4-FFF2-40B4-BE49-F238E27FC236}">
                <a16:creationId xmlns:a16="http://schemas.microsoft.com/office/drawing/2014/main" id="{D0F4E020-0BA4-4CE1-86F4-424DB791A551}"/>
              </a:ext>
            </a:extLst>
          </p:cNvPr>
          <p:cNvGrpSpPr/>
          <p:nvPr/>
        </p:nvGrpSpPr>
        <p:grpSpPr>
          <a:xfrm>
            <a:off x="83426" y="434545"/>
            <a:ext cx="4153970" cy="7393092"/>
            <a:chOff x="3819526" y="-784902"/>
            <a:chExt cx="4153970" cy="7393092"/>
          </a:xfrm>
        </p:grpSpPr>
        <p:pic>
          <p:nvPicPr>
            <p:cNvPr id="2050" name="Picture 2">
              <a:extLst>
                <a:ext uri="{FF2B5EF4-FFF2-40B4-BE49-F238E27FC236}">
                  <a16:creationId xmlns:a16="http://schemas.microsoft.com/office/drawing/2014/main" id="{935A4BAE-569F-40DC-B161-3E1C7B5724D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9526" y="-784902"/>
              <a:ext cx="4105399" cy="5940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BF1FC2C-F221-4AC2-90AA-E1A393A95153}"/>
                </a:ext>
              </a:extLst>
            </p:cNvPr>
            <p:cNvSpPr/>
            <p:nvPr/>
          </p:nvSpPr>
          <p:spPr>
            <a:xfrm>
              <a:off x="6408647" y="6297105"/>
              <a:ext cx="1564849" cy="311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5" name="Título 1"/>
          <p:cNvSpPr>
            <a:spLocks noGrp="1"/>
          </p:cNvSpPr>
          <p:nvPr>
            <p:ph type="title"/>
          </p:nvPr>
        </p:nvSpPr>
        <p:spPr>
          <a:xfrm>
            <a:off x="33027" y="0"/>
            <a:ext cx="9214263" cy="1356454"/>
          </a:xfrm>
        </p:spPr>
        <p:txBody>
          <a:bodyPr>
            <a:normAutofit/>
          </a:bodyPr>
          <a:lstStyle/>
          <a:p>
            <a:r>
              <a:rPr lang="pt-PT" dirty="0">
                <a:solidFill>
                  <a:srgbClr val="92D050"/>
                </a:solidFill>
                <a:latin typeface="Raleway"/>
              </a:rPr>
              <a:t>Elevar o joelho e corrida</a:t>
            </a:r>
          </a:p>
        </p:txBody>
      </p:sp>
      <p:pic>
        <p:nvPicPr>
          <p:cNvPr id="11" name="Marcador de Posição de Conteúdo 3">
            <a:extLst>
              <a:ext uri="{FF2B5EF4-FFF2-40B4-BE49-F238E27FC236}">
                <a16:creationId xmlns:a16="http://schemas.microsoft.com/office/drawing/2014/main" id="{5BDDF4F4-BD13-4059-ABBA-16522DDB43C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7025" t="9882" r="11037"/>
          <a:stretch/>
        </p:blipFill>
        <p:spPr>
          <a:xfrm>
            <a:off x="6390175" y="1790999"/>
            <a:ext cx="4301557" cy="3575585"/>
          </a:xfrm>
          <a:prstGeom prst="rect">
            <a:avLst/>
          </a:prstGeom>
        </p:spPr>
      </p:pic>
      <p:sp>
        <p:nvSpPr>
          <p:cNvPr id="8" name="CaixaDeTexto 7">
            <a:extLst>
              <a:ext uri="{FF2B5EF4-FFF2-40B4-BE49-F238E27FC236}">
                <a16:creationId xmlns:a16="http://schemas.microsoft.com/office/drawing/2014/main" id="{2C28DD1B-39AB-4355-8AD9-958D51233D80}"/>
              </a:ext>
            </a:extLst>
          </p:cNvPr>
          <p:cNvSpPr txBox="1"/>
          <p:nvPr/>
        </p:nvSpPr>
        <p:spPr>
          <a:xfrm>
            <a:off x="3377841" y="1790999"/>
            <a:ext cx="3692443" cy="1707519"/>
          </a:xfrm>
          <a:prstGeom prst="rect">
            <a:avLst/>
          </a:prstGeom>
          <a:noFill/>
        </p:spPr>
        <p:txBody>
          <a:bodyPr wrap="square" rtlCol="0">
            <a:spAutoFit/>
          </a:bodyPr>
          <a:lstStyle/>
          <a:p>
            <a:pPr marL="457200" indent="-457200" algn="ctr">
              <a:lnSpc>
                <a:spcPct val="200000"/>
              </a:lnSpc>
              <a:buAutoNum type="alphaLcParenR"/>
            </a:pPr>
            <a:r>
              <a:rPr lang="pt-PT" sz="1900" b="1" dirty="0">
                <a:solidFill>
                  <a:schemeClr val="bg2">
                    <a:lumMod val="50000"/>
                  </a:schemeClr>
                </a:solidFill>
                <a:latin typeface="Raleway"/>
              </a:rPr>
              <a:t>Vamos elevar os joelhos </a:t>
            </a:r>
            <a:r>
              <a:rPr lang="pt-PT" dirty="0"/>
              <a:t>alternadamente ao nível da anca</a:t>
            </a:r>
          </a:p>
          <a:p>
            <a:pPr algn="ctr">
              <a:lnSpc>
                <a:spcPct val="200000"/>
              </a:lnSpc>
            </a:pPr>
            <a:r>
              <a:rPr lang="pt-PT" dirty="0"/>
              <a:t>20 repetições</a:t>
            </a:r>
          </a:p>
        </p:txBody>
      </p:sp>
      <p:sp>
        <p:nvSpPr>
          <p:cNvPr id="15" name="CaixaDeTexto 14">
            <a:extLst>
              <a:ext uri="{FF2B5EF4-FFF2-40B4-BE49-F238E27FC236}">
                <a16:creationId xmlns:a16="http://schemas.microsoft.com/office/drawing/2014/main" id="{5EBC81E1-A438-472D-8068-C7063465B61A}"/>
              </a:ext>
            </a:extLst>
          </p:cNvPr>
          <p:cNvSpPr txBox="1"/>
          <p:nvPr/>
        </p:nvSpPr>
        <p:spPr>
          <a:xfrm>
            <a:off x="6390175" y="5305420"/>
            <a:ext cx="5316962" cy="1153521"/>
          </a:xfrm>
          <a:prstGeom prst="rect">
            <a:avLst/>
          </a:prstGeom>
          <a:noFill/>
        </p:spPr>
        <p:txBody>
          <a:bodyPr wrap="square" rtlCol="0">
            <a:spAutoFit/>
          </a:bodyPr>
          <a:lstStyle/>
          <a:p>
            <a:pPr algn="ctr">
              <a:lnSpc>
                <a:spcPct val="200000"/>
              </a:lnSpc>
            </a:pPr>
            <a:r>
              <a:rPr lang="pt-PT" sz="1900" b="1" dirty="0">
                <a:solidFill>
                  <a:schemeClr val="bg2">
                    <a:lumMod val="50000"/>
                  </a:schemeClr>
                </a:solidFill>
                <a:latin typeface="Raleway"/>
              </a:rPr>
              <a:t>b) Correr no lugar elevando os joelhos</a:t>
            </a:r>
          </a:p>
          <a:p>
            <a:pPr algn="ctr">
              <a:lnSpc>
                <a:spcPct val="200000"/>
              </a:lnSpc>
            </a:pPr>
            <a:r>
              <a:rPr lang="pt-PT" dirty="0"/>
              <a:t>1 minuto / descansa 30 segundos / 1 minuto</a:t>
            </a:r>
          </a:p>
        </p:txBody>
      </p:sp>
      <p:pic>
        <p:nvPicPr>
          <p:cNvPr id="3" name="4.elevar o joelho">
            <a:hlinkClick r:id="" action="ppaction://media"/>
            <a:extLst>
              <a:ext uri="{FF2B5EF4-FFF2-40B4-BE49-F238E27FC236}">
                <a16:creationId xmlns:a16="http://schemas.microsoft.com/office/drawing/2014/main" id="{5ACDB9D5-3FBC-4416-A5B5-4868C9936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6603" y="434545"/>
            <a:ext cx="487363" cy="487363"/>
          </a:xfrm>
          <a:prstGeom prst="rect">
            <a:avLst/>
          </a:prstGeom>
        </p:spPr>
      </p:pic>
      <p:sp>
        <p:nvSpPr>
          <p:cNvPr id="6" name="Retângulo 5">
            <a:extLst>
              <a:ext uri="{FF2B5EF4-FFF2-40B4-BE49-F238E27FC236}">
                <a16:creationId xmlns:a16="http://schemas.microsoft.com/office/drawing/2014/main" id="{F68A126E-753C-4CDB-866E-1224F5CE4E97}"/>
              </a:ext>
            </a:extLst>
          </p:cNvPr>
          <p:cNvSpPr/>
          <p:nvPr/>
        </p:nvSpPr>
        <p:spPr>
          <a:xfrm>
            <a:off x="2533135" y="5572897"/>
            <a:ext cx="2014151" cy="850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3331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5122" name="Picture 2">
            <a:extLst>
              <a:ext uri="{FF2B5EF4-FFF2-40B4-BE49-F238E27FC236}">
                <a16:creationId xmlns:a16="http://schemas.microsoft.com/office/drawing/2014/main" id="{FE4EA7A4-E46B-4BF1-B18C-A5666AAA8798}"/>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5138" y="1941120"/>
            <a:ext cx="6733000" cy="4467087"/>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Posição de Conteúdo 2">
            <a:extLst>
              <a:ext uri="{FF2B5EF4-FFF2-40B4-BE49-F238E27FC236}">
                <a16:creationId xmlns:a16="http://schemas.microsoft.com/office/drawing/2014/main" id="{48D7608D-5225-4778-8D66-F0AC98387D02}"/>
              </a:ext>
            </a:extLst>
          </p:cNvPr>
          <p:cNvSpPr txBox="1">
            <a:spLocks/>
          </p:cNvSpPr>
          <p:nvPr/>
        </p:nvSpPr>
        <p:spPr>
          <a:xfrm>
            <a:off x="0" y="1882485"/>
            <a:ext cx="5665138" cy="2592829"/>
          </a:xfrm>
          <a:prstGeom prst="rect">
            <a:avLst/>
          </a:prstGeom>
        </p:spPr>
        <p:txBody>
          <a:bodyPr vert="horz" lIns="91440" tIns="45720" rIns="91440" bIns="45720" rtlCol="0" anchor="t">
            <a:norm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200000"/>
              </a:lnSpc>
              <a:buNone/>
            </a:pPr>
            <a:r>
              <a:rPr lang="pt-PT" dirty="0">
                <a:latin typeface="Raleway"/>
              </a:rPr>
              <a:t>Mãos e joelho encontram-se ao nível da anca</a:t>
            </a:r>
          </a:p>
          <a:p>
            <a:pPr algn="ctr">
              <a:lnSpc>
                <a:spcPct val="200000"/>
              </a:lnSpc>
              <a:buNone/>
            </a:pPr>
            <a:r>
              <a:rPr lang="pt-PT" b="0" dirty="0">
                <a:latin typeface="Raleway"/>
              </a:rPr>
              <a:t>2x 10 repetições para cada joelho com descanso 20” </a:t>
            </a:r>
            <a:endParaRPr lang="pt-PT" b="0" dirty="0"/>
          </a:p>
        </p:txBody>
      </p:sp>
      <p:pic>
        <p:nvPicPr>
          <p:cNvPr id="3" name="5. puxar ao joelho">
            <a:hlinkClick r:id="" action="ppaction://media"/>
            <a:extLst>
              <a:ext uri="{FF2B5EF4-FFF2-40B4-BE49-F238E27FC236}">
                <a16:creationId xmlns:a16="http://schemas.microsoft.com/office/drawing/2014/main" id="{47764AAD-4E28-4BD6-8C74-41202BDA2E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7562" y="405902"/>
            <a:ext cx="487363" cy="487363"/>
          </a:xfrm>
          <a:prstGeom prst="rect">
            <a:avLst/>
          </a:prstGeom>
        </p:spPr>
      </p:pic>
      <p:sp>
        <p:nvSpPr>
          <p:cNvPr id="2" name="Título 1">
            <a:extLst>
              <a:ext uri="{FF2B5EF4-FFF2-40B4-BE49-F238E27FC236}">
                <a16:creationId xmlns:a16="http://schemas.microsoft.com/office/drawing/2014/main" id="{3692526E-0A62-4271-81BF-39349923F37B}"/>
              </a:ext>
            </a:extLst>
          </p:cNvPr>
          <p:cNvSpPr>
            <a:spLocks noGrp="1"/>
          </p:cNvSpPr>
          <p:nvPr>
            <p:ph type="title"/>
          </p:nvPr>
        </p:nvSpPr>
        <p:spPr>
          <a:xfrm>
            <a:off x="0" y="-28643"/>
            <a:ext cx="9214263" cy="1356454"/>
          </a:xfrm>
        </p:spPr>
        <p:txBody>
          <a:bodyPr>
            <a:normAutofit/>
          </a:bodyPr>
          <a:lstStyle/>
          <a:p>
            <a:r>
              <a:rPr lang="pt-PT" dirty="0">
                <a:solidFill>
                  <a:srgbClr val="92D050"/>
                </a:solidFill>
                <a:latin typeface="Raleway"/>
              </a:rPr>
              <a:t>Puxar ao joelho</a:t>
            </a:r>
          </a:p>
        </p:txBody>
      </p:sp>
    </p:spTree>
    <p:extLst>
      <p:ext uri="{BB962C8B-B14F-4D97-AF65-F5344CB8AC3E}">
        <p14:creationId xmlns:p14="http://schemas.microsoft.com/office/powerpoint/2010/main" val="383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313075" y="2362200"/>
            <a:ext cx="5220459" cy="3185984"/>
          </a:xfrm>
        </p:spPr>
        <p:txBody>
          <a:bodyPr vert="horz" lIns="91440" tIns="45720" rIns="91440" bIns="45720" rtlCol="0" anchor="t">
            <a:normAutofit/>
          </a:bodyPr>
          <a:lstStyle/>
          <a:p>
            <a:pPr>
              <a:lnSpc>
                <a:spcPct val="200000"/>
              </a:lnSpc>
              <a:buNone/>
            </a:pPr>
            <a:r>
              <a:rPr lang="pt-PT" dirty="0">
                <a:latin typeface="Raleway"/>
              </a:rPr>
              <a:t>Abre e junta lateralmente braços e pernas</a:t>
            </a:r>
            <a:endParaRPr lang="pt-PT" dirty="0"/>
          </a:p>
          <a:p>
            <a:pPr algn="ctr">
              <a:lnSpc>
                <a:spcPct val="200000"/>
              </a:lnSpc>
              <a:buNone/>
            </a:pPr>
            <a:r>
              <a:rPr lang="pt-PT" b="0" dirty="0">
                <a:latin typeface="Raleway"/>
              </a:rPr>
              <a:t>10 Repetições </a:t>
            </a:r>
          </a:p>
          <a:p>
            <a:pPr algn="ctr">
              <a:lnSpc>
                <a:spcPct val="200000"/>
              </a:lnSpc>
              <a:buNone/>
            </a:pPr>
            <a:r>
              <a:rPr lang="pt-PT" b="0" dirty="0">
                <a:latin typeface="Raleway"/>
              </a:rPr>
              <a:t>Descansa 20 </a:t>
            </a:r>
            <a:r>
              <a:rPr lang="pt-PT" b="0" dirty="0" err="1">
                <a:latin typeface="Raleway"/>
              </a:rPr>
              <a:t>seg</a:t>
            </a:r>
            <a:endParaRPr lang="pt-PT" b="0" dirty="0">
              <a:latin typeface="Raleway"/>
            </a:endParaRPr>
          </a:p>
          <a:p>
            <a:pPr algn="ctr">
              <a:lnSpc>
                <a:spcPct val="200000"/>
              </a:lnSpc>
              <a:buNone/>
            </a:pPr>
            <a:r>
              <a:rPr lang="pt-PT" b="0" dirty="0">
                <a:latin typeface="Raleway"/>
              </a:rPr>
              <a:t>10 Repetições</a:t>
            </a:r>
            <a:endParaRPr lang="pt-PT" b="0" dirty="0"/>
          </a:p>
        </p:txBody>
      </p:sp>
      <p:sp>
        <p:nvSpPr>
          <p:cNvPr id="4" name="Título 1">
            <a:extLst>
              <a:ext uri="{FF2B5EF4-FFF2-40B4-BE49-F238E27FC236}">
                <a16:creationId xmlns:a16="http://schemas.microsoft.com/office/drawing/2014/main" id="{EA8B3886-C713-4882-9003-08692A9486C8}"/>
              </a:ext>
            </a:extLst>
          </p:cNvPr>
          <p:cNvSpPr txBox="1">
            <a:spLocks/>
          </p:cNvSpPr>
          <p:nvPr/>
        </p:nvSpPr>
        <p:spPr>
          <a:xfrm>
            <a:off x="0" y="-148200"/>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Polichinelo</a:t>
            </a:r>
            <a:endParaRPr lang="pt-PT" dirty="0">
              <a:solidFill>
                <a:srgbClr val="92D050"/>
              </a:solidFill>
            </a:endParaRPr>
          </a:p>
        </p:txBody>
      </p:sp>
      <p:pic>
        <p:nvPicPr>
          <p:cNvPr id="11" name="Imagem 10">
            <a:extLst>
              <a:ext uri="{FF2B5EF4-FFF2-40B4-BE49-F238E27FC236}">
                <a16:creationId xmlns:a16="http://schemas.microsoft.com/office/drawing/2014/main" id="{A2CCFC47-CA52-4E34-85F9-7AD943A81C3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3534" y="884026"/>
            <a:ext cx="5306944" cy="5306944"/>
          </a:xfrm>
          <a:prstGeom prst="rect">
            <a:avLst/>
          </a:prstGeom>
        </p:spPr>
      </p:pic>
      <p:pic>
        <p:nvPicPr>
          <p:cNvPr id="2" name="6. polichinelo">
            <a:hlinkClick r:id="" action="ppaction://media"/>
            <a:extLst>
              <a:ext uri="{FF2B5EF4-FFF2-40B4-BE49-F238E27FC236}">
                <a16:creationId xmlns:a16="http://schemas.microsoft.com/office/drawing/2014/main" id="{18382146-1D87-4CE6-96A2-84657A08DC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3133" y="28634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140512" y="-156577"/>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Abdominal oblíquo</a:t>
            </a:r>
            <a:endParaRPr lang="pt-PT" dirty="0">
              <a:solidFill>
                <a:srgbClr val="92D050"/>
              </a:solidFill>
            </a:endParaRPr>
          </a:p>
        </p:txBody>
      </p:sp>
      <p:sp>
        <p:nvSpPr>
          <p:cNvPr id="4" name="Marcador de Posição de Conteúdo 2">
            <a:extLst>
              <a:ext uri="{FF2B5EF4-FFF2-40B4-BE49-F238E27FC236}">
                <a16:creationId xmlns:a16="http://schemas.microsoft.com/office/drawing/2014/main" id="{CEF388BA-330C-4EBB-883C-AB788AB10B85}"/>
              </a:ext>
            </a:extLst>
          </p:cNvPr>
          <p:cNvSpPr>
            <a:spLocks noGrp="1"/>
          </p:cNvSpPr>
          <p:nvPr>
            <p:ph idx="1"/>
          </p:nvPr>
        </p:nvSpPr>
        <p:spPr>
          <a:xfrm>
            <a:off x="5649687" y="3417346"/>
            <a:ext cx="6407196" cy="2316189"/>
          </a:xfrm>
        </p:spPr>
        <p:txBody>
          <a:bodyPr vert="horz" lIns="91440" tIns="45720" rIns="91440" bIns="45720" rtlCol="0" anchor="t">
            <a:normAutofit/>
          </a:bodyPr>
          <a:lstStyle/>
          <a:p>
            <a:pPr algn="ctr">
              <a:lnSpc>
                <a:spcPct val="200000"/>
              </a:lnSpc>
              <a:buNone/>
            </a:pPr>
            <a:r>
              <a:rPr lang="pt-PT" dirty="0">
                <a:latin typeface="Raleway"/>
              </a:rPr>
              <a:t>Inclinação lateral alternada</a:t>
            </a:r>
          </a:p>
          <a:p>
            <a:pPr algn="ctr">
              <a:lnSpc>
                <a:spcPct val="200000"/>
              </a:lnSpc>
              <a:buNone/>
            </a:pPr>
            <a:r>
              <a:rPr lang="pt-PT" b="0" dirty="0"/>
              <a:t>10 Repetições / Descansa 20 </a:t>
            </a:r>
            <a:r>
              <a:rPr lang="pt-PT" b="0" dirty="0" err="1"/>
              <a:t>seg</a:t>
            </a:r>
            <a:r>
              <a:rPr lang="pt-PT" b="0" dirty="0"/>
              <a:t> / 10 Repetições </a:t>
            </a:r>
          </a:p>
        </p:txBody>
      </p:sp>
      <p:pic>
        <p:nvPicPr>
          <p:cNvPr id="6146" name="Picture 2" descr="Crise oblíqua em pé para exercícios cardio&#10;">
            <a:extLst>
              <a:ext uri="{FF2B5EF4-FFF2-40B4-BE49-F238E27FC236}">
                <a16:creationId xmlns:a16="http://schemas.microsoft.com/office/drawing/2014/main" id="{3CA38B4E-CF37-4964-9C71-740CD0C407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8834" y="1547484"/>
            <a:ext cx="4543046" cy="4543046"/>
          </a:xfrm>
          <a:prstGeom prst="rect">
            <a:avLst/>
          </a:prstGeom>
          <a:noFill/>
          <a:extLst>
            <a:ext uri="{909E8E84-426E-40DD-AFC4-6F175D3DCCD1}">
              <a14:hiddenFill xmlns:a14="http://schemas.microsoft.com/office/drawing/2010/main">
                <a:solidFill>
                  <a:srgbClr val="FFFFFF"/>
                </a:solidFill>
              </a14:hiddenFill>
            </a:ext>
          </a:extLst>
        </p:spPr>
      </p:pic>
      <p:pic>
        <p:nvPicPr>
          <p:cNvPr id="3" name="7. abdominal oblíquo">
            <a:hlinkClick r:id="" action="ppaction://media"/>
            <a:extLst>
              <a:ext uri="{FF2B5EF4-FFF2-40B4-BE49-F238E27FC236}">
                <a16:creationId xmlns:a16="http://schemas.microsoft.com/office/drawing/2014/main" id="{FC6A0BD5-9A22-4C5D-BAB5-7A9C7C0A76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06005" y="2779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294272CCC238D489234B8CB6FF11108" ma:contentTypeVersion="18" ma:contentTypeDescription="Criar um novo documento." ma:contentTypeScope="" ma:versionID="a41f60f489ba952cfc588f2b89d119b4">
  <xsd:schema xmlns:xsd="http://www.w3.org/2001/XMLSchema" xmlns:xs="http://www.w3.org/2001/XMLSchema" xmlns:p="http://schemas.microsoft.com/office/2006/metadata/properties" xmlns:ns3="f9156374-a49e-48b2-979d-aa118121dfda" xmlns:ns4="821d1acb-d999-4397-8f06-754042e2b238" targetNamespace="http://schemas.microsoft.com/office/2006/metadata/properties" ma:root="true" ma:fieldsID="8968cb93efab0c83b6da04002759dea9" ns3:_="" ns4:_="">
    <xsd:import namespace="f9156374-a49e-48b2-979d-aa118121dfda"/>
    <xsd:import namespace="821d1acb-d999-4397-8f06-754042e2b23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56374-a49e-48b2-979d-aa118121df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1d1acb-d999-4397-8f06-754042e2b238" elementFormDefault="qualified">
    <xsd:import namespace="http://schemas.microsoft.com/office/2006/documentManagement/types"/>
    <xsd:import namespace="http://schemas.microsoft.com/office/infopath/2007/PartnerControls"/>
    <xsd:element name="SharedWithUsers" ma:index="1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Partilhado Com" ma:internalName="SharedWithDetails" ma:readOnly="true">
      <xsd:simpleType>
        <xsd:restriction base="dms:Note">
          <xsd:maxLength value="255"/>
        </xsd:restriction>
      </xsd:simpleType>
    </xsd:element>
    <xsd:element name="SharingHintHash" ma:index="12" nillable="true" ma:displayName="Hash de Sugestão de Partilh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9156374-a49e-48b2-979d-aa118121dfda" xsi:nil="true"/>
  </documentManagement>
</p:properties>
</file>

<file path=customXml/itemProps1.xml><?xml version="1.0" encoding="utf-8"?>
<ds:datastoreItem xmlns:ds="http://schemas.openxmlformats.org/officeDocument/2006/customXml" ds:itemID="{C5E02455-39FC-4D9C-9C70-C919F0E4F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156374-a49e-48b2-979d-aa118121dfda"/>
    <ds:schemaRef ds:uri="821d1acb-d999-4397-8f06-754042e2b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65D9F9-804F-4E01-B32D-BDF4ED0CECE6}">
  <ds:schemaRefs>
    <ds:schemaRef ds:uri="http://schemas.microsoft.com/sharepoint/v3/contenttype/forms"/>
  </ds:schemaRefs>
</ds:datastoreItem>
</file>

<file path=customXml/itemProps3.xml><?xml version="1.0" encoding="utf-8"?>
<ds:datastoreItem xmlns:ds="http://schemas.openxmlformats.org/officeDocument/2006/customXml" ds:itemID="{D8B36370-A24C-4AB1-B487-1D9B4DA3E702}">
  <ds:schemaRefs>
    <ds:schemaRef ds:uri="http://www.w3.org/XML/1998/namespace"/>
    <ds:schemaRef ds:uri="821d1acb-d999-4397-8f06-754042e2b238"/>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f9156374-a49e-48b2-979d-aa118121dfd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2071</TotalTime>
  <Words>298</Words>
  <Application>Microsoft Office PowerPoint</Application>
  <PresentationFormat>Ecrã Panorâmico</PresentationFormat>
  <Paragraphs>58</Paragraphs>
  <Slides>15</Slides>
  <Notes>1</Notes>
  <HiddenSlides>0</HiddenSlides>
  <MMClips>13</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15</vt:i4>
      </vt:variant>
    </vt:vector>
  </HeadingPairs>
  <TitlesOfParts>
    <vt:vector size="21" baseType="lpstr">
      <vt:lpstr>Arial</vt:lpstr>
      <vt:lpstr>Calibri</vt:lpstr>
      <vt:lpstr>Calibri Light</vt:lpstr>
      <vt:lpstr>Raanana</vt:lpstr>
      <vt:lpstr>Raleway</vt:lpstr>
      <vt:lpstr>Tema do Office</vt:lpstr>
      <vt:lpstr>Desafio 2  #todosamexer</vt:lpstr>
      <vt:lpstr>Apresentação do PowerPoint</vt:lpstr>
      <vt:lpstr>Aquecimento – pescoço e ombros </vt:lpstr>
      <vt:lpstr>Agachamentos</vt:lpstr>
      <vt:lpstr>Apresentação do PowerPoint</vt:lpstr>
      <vt:lpstr>Elevar o joelho e corrida</vt:lpstr>
      <vt:lpstr>Puxar ao joelho</vt:lpstr>
      <vt:lpstr>Apresentação do PowerPoint</vt:lpstr>
      <vt:lpstr>Apresentação do PowerPoint</vt:lpstr>
      <vt:lpstr>Apresentação do PowerPoint</vt:lpstr>
      <vt:lpstr>Apresentação do PowerPoint</vt:lpstr>
      <vt:lpstr>Apresentação do PowerPoint</vt:lpstr>
      <vt:lpstr>Apresentação do PowerPoint</vt:lpstr>
      <vt:lpstr>Respirar fundo e.... Fazer atividades que nos deixam felizes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Tatiana Martins _ Addapters</dc:creator>
  <cp:lastModifiedBy>Inês Baião</cp:lastModifiedBy>
  <cp:revision>448</cp:revision>
  <dcterms:created xsi:type="dcterms:W3CDTF">2019-04-22T14:24:28Z</dcterms:created>
  <dcterms:modified xsi:type="dcterms:W3CDTF">2025-11-26T11:57:39Z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0x010100E294272CCC238D489234B8CB6FF11108</vt:lpwstr>
  </property>
</Properties>
</file>