
<file path=[Content_Types].xml><?xml version="1.0" encoding="utf-8"?>
<Types xmlns="http://schemas.openxmlformats.org/package/2006/content-types">
  <Default Extension="png" ContentType="image/png"/>
  <Default Extension="emf" ContentType="image/x-emf"/>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handoutMasterIdLst>
    <p:handoutMasterId r:id="rId22"/>
  </p:handoutMasterIdLst>
  <p:sldIdLst>
    <p:sldId id="271" r:id="rId5"/>
    <p:sldId id="283" r:id="rId6"/>
    <p:sldId id="295" r:id="rId7"/>
    <p:sldId id="296" r:id="rId8"/>
    <p:sldId id="303" r:id="rId9"/>
    <p:sldId id="298" r:id="rId10"/>
    <p:sldId id="304" r:id="rId11"/>
    <p:sldId id="297" r:id="rId12"/>
    <p:sldId id="299" r:id="rId13"/>
    <p:sldId id="305" r:id="rId14"/>
    <p:sldId id="301" r:id="rId15"/>
    <p:sldId id="306" r:id="rId16"/>
    <p:sldId id="302" r:id="rId17"/>
    <p:sldId id="307" r:id="rId18"/>
    <p:sldId id="308" r:id="rId19"/>
    <p:sldId id="281" r:id="rId20"/>
  </p:sldIdLst>
  <p:sldSz cx="12192000" cy="6858000"/>
  <p:notesSz cx="6805613" cy="99441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B7E1"/>
    <a:srgbClr val="2FB7E1"/>
    <a:srgbClr val="D5F5FF"/>
    <a:srgbClr val="37A3C8"/>
    <a:srgbClr val="A4E4FF"/>
    <a:srgbClr val="197CF0"/>
    <a:srgbClr val="1B898F"/>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édio 2 - Destaqu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Estilo Mé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Estilo Médio 2 - Destaqu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35"/>
    <p:restoredTop sz="94803"/>
  </p:normalViewPr>
  <p:slideViewPr>
    <p:cSldViewPr snapToGrid="0" snapToObjects="1" showGuides="1">
      <p:cViewPr varScale="1">
        <p:scale>
          <a:sx n="62" d="100"/>
          <a:sy n="62" d="100"/>
        </p:scale>
        <p:origin x="444" y="2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ês Baião" userId="6040e06d-bc76-4435-b602-e14b39f39b89" providerId="ADAL" clId="{0A68C574-F00A-451D-9458-202D25AAEBB7}"/>
    <pc:docChg chg="custSel modSld modMainMaster">
      <pc:chgData name="Inês Baião" userId="6040e06d-bc76-4435-b602-e14b39f39b89" providerId="ADAL" clId="{0A68C574-F00A-451D-9458-202D25AAEBB7}" dt="2025-11-26T11:00:17.464" v="161" actId="20577"/>
      <pc:docMkLst>
        <pc:docMk/>
      </pc:docMkLst>
      <pc:sldChg chg="modSp setBg">
        <pc:chgData name="Inês Baião" userId="6040e06d-bc76-4435-b602-e14b39f39b89" providerId="ADAL" clId="{0A68C574-F00A-451D-9458-202D25AAEBB7}" dt="2025-11-26T10:47:44.007" v="6" actId="207"/>
        <pc:sldMkLst>
          <pc:docMk/>
          <pc:sldMk cId="2716539321" sldId="271"/>
        </pc:sldMkLst>
        <pc:spChg chg="mod">
          <ac:chgData name="Inês Baião" userId="6040e06d-bc76-4435-b602-e14b39f39b89" providerId="ADAL" clId="{0A68C574-F00A-451D-9458-202D25AAEBB7}" dt="2025-11-26T10:47:44.007" v="6" actId="207"/>
          <ac:spMkLst>
            <pc:docMk/>
            <pc:sldMk cId="2716539321" sldId="271"/>
            <ac:spMk id="2" creationId="{B45025A0-9C15-4D45-8163-F46CD6E4EB07}"/>
          </ac:spMkLst>
        </pc:spChg>
      </pc:sldChg>
      <pc:sldChg chg="addSp delSp modSp setBg">
        <pc:chgData name="Inês Baião" userId="6040e06d-bc76-4435-b602-e14b39f39b89" providerId="ADAL" clId="{0A68C574-F00A-451D-9458-202D25AAEBB7}" dt="2025-11-26T11:00:17.464" v="161" actId="20577"/>
        <pc:sldMkLst>
          <pc:docMk/>
          <pc:sldMk cId="2847215003" sldId="281"/>
        </pc:sldMkLst>
        <pc:spChg chg="del">
          <ac:chgData name="Inês Baião" userId="6040e06d-bc76-4435-b602-e14b39f39b89" providerId="ADAL" clId="{0A68C574-F00A-451D-9458-202D25AAEBB7}" dt="2025-11-26T10:58:13.897" v="114" actId="478"/>
          <ac:spMkLst>
            <pc:docMk/>
            <pc:sldMk cId="2847215003" sldId="281"/>
            <ac:spMk id="2" creationId="{490AF1F8-53A2-4A40-AEC6-C0E67E9B06B9}"/>
          </ac:spMkLst>
        </pc:spChg>
        <pc:spChg chg="del mod">
          <ac:chgData name="Inês Baião" userId="6040e06d-bc76-4435-b602-e14b39f39b89" providerId="ADAL" clId="{0A68C574-F00A-451D-9458-202D25AAEBB7}" dt="2025-11-26T10:58:16.174" v="116" actId="478"/>
          <ac:spMkLst>
            <pc:docMk/>
            <pc:sldMk cId="2847215003" sldId="281"/>
            <ac:spMk id="3" creationId="{E164394F-8517-F547-BB18-A9CE6DDFFE10}"/>
          </ac:spMkLst>
        </pc:spChg>
        <pc:spChg chg="del">
          <ac:chgData name="Inês Baião" userId="6040e06d-bc76-4435-b602-e14b39f39b89" providerId="ADAL" clId="{0A68C574-F00A-451D-9458-202D25AAEBB7}" dt="2025-11-26T10:58:20.980" v="118" actId="478"/>
          <ac:spMkLst>
            <pc:docMk/>
            <pc:sldMk cId="2847215003" sldId="281"/>
            <ac:spMk id="4" creationId="{7571361C-DE19-AA4D-9D17-D036E73CD56C}"/>
          </ac:spMkLst>
        </pc:spChg>
        <pc:spChg chg="mod">
          <ac:chgData name="Inês Baião" userId="6040e06d-bc76-4435-b602-e14b39f39b89" providerId="ADAL" clId="{0A68C574-F00A-451D-9458-202D25AAEBB7}" dt="2025-11-26T11:00:17.464" v="161" actId="20577"/>
          <ac:spMkLst>
            <pc:docMk/>
            <pc:sldMk cId="2847215003" sldId="281"/>
            <ac:spMk id="5" creationId="{680E5845-E5FA-44D3-98E5-33D5BF430993}"/>
          </ac:spMkLst>
        </pc:spChg>
        <pc:spChg chg="add del mod">
          <ac:chgData name="Inês Baião" userId="6040e06d-bc76-4435-b602-e14b39f39b89" providerId="ADAL" clId="{0A68C574-F00A-451D-9458-202D25AAEBB7}" dt="2025-11-26T10:58:28.141" v="120" actId="478"/>
          <ac:spMkLst>
            <pc:docMk/>
            <pc:sldMk cId="2847215003" sldId="281"/>
            <ac:spMk id="8" creationId="{E3BE941C-0556-4B2B-8B71-A87A1B69D2C3}"/>
          </ac:spMkLst>
        </pc:spChg>
        <pc:spChg chg="add del mod">
          <ac:chgData name="Inês Baião" userId="6040e06d-bc76-4435-b602-e14b39f39b89" providerId="ADAL" clId="{0A68C574-F00A-451D-9458-202D25AAEBB7}" dt="2025-11-26T10:58:18.476" v="117" actId="478"/>
          <ac:spMkLst>
            <pc:docMk/>
            <pc:sldMk cId="2847215003" sldId="281"/>
            <ac:spMk id="10" creationId="{46925940-6738-47CE-853F-D0B94622369A}"/>
          </ac:spMkLst>
        </pc:spChg>
        <pc:spChg chg="add del mod">
          <ac:chgData name="Inês Baião" userId="6040e06d-bc76-4435-b602-e14b39f39b89" providerId="ADAL" clId="{0A68C574-F00A-451D-9458-202D25AAEBB7}" dt="2025-11-26T10:58:30.676" v="121" actId="478"/>
          <ac:spMkLst>
            <pc:docMk/>
            <pc:sldMk cId="2847215003" sldId="281"/>
            <ac:spMk id="12" creationId="{C8273B07-766C-428D-88D4-FF8BB82875DD}"/>
          </ac:spMkLst>
        </pc:spChg>
        <pc:picChg chg="del">
          <ac:chgData name="Inês Baião" userId="6040e06d-bc76-4435-b602-e14b39f39b89" providerId="ADAL" clId="{0A68C574-F00A-451D-9458-202D25AAEBB7}" dt="2025-11-26T10:58:22.895" v="119" actId="478"/>
          <ac:picMkLst>
            <pc:docMk/>
            <pc:sldMk cId="2847215003" sldId="281"/>
            <ac:picMk id="6" creationId="{1E7C9A95-019E-B94D-95DC-1DB24CC5BE9D}"/>
          </ac:picMkLst>
        </pc:picChg>
      </pc:sldChg>
      <pc:sldChg chg="modSp">
        <pc:chgData name="Inês Baião" userId="6040e06d-bc76-4435-b602-e14b39f39b89" providerId="ADAL" clId="{0A68C574-F00A-451D-9458-202D25AAEBB7}" dt="2025-11-26T10:49:48.478" v="7" actId="207"/>
        <pc:sldMkLst>
          <pc:docMk/>
          <pc:sldMk cId="0" sldId="283"/>
        </pc:sldMkLst>
        <pc:spChg chg="mod">
          <ac:chgData name="Inês Baião" userId="6040e06d-bc76-4435-b602-e14b39f39b89" providerId="ADAL" clId="{0A68C574-F00A-451D-9458-202D25AAEBB7}" dt="2025-11-26T10:49:48.478" v="7" actId="207"/>
          <ac:spMkLst>
            <pc:docMk/>
            <pc:sldMk cId="0" sldId="283"/>
            <ac:spMk id="7" creationId="{B45025A0-9C15-4D45-8163-F46CD6E4EB07}"/>
          </ac:spMkLst>
        </pc:spChg>
      </pc:sldChg>
      <pc:sldChg chg="modSp">
        <pc:chgData name="Inês Baião" userId="6040e06d-bc76-4435-b602-e14b39f39b89" providerId="ADAL" clId="{0A68C574-F00A-451D-9458-202D25AAEBB7}" dt="2025-11-26T10:50:51.771" v="17" actId="1076"/>
        <pc:sldMkLst>
          <pc:docMk/>
          <pc:sldMk cId="0" sldId="295"/>
        </pc:sldMkLst>
        <pc:spChg chg="mod">
          <ac:chgData name="Inês Baião" userId="6040e06d-bc76-4435-b602-e14b39f39b89" providerId="ADAL" clId="{0A68C574-F00A-451D-9458-202D25AAEBB7}" dt="2025-11-26T10:49:59.164" v="9" actId="1076"/>
          <ac:spMkLst>
            <pc:docMk/>
            <pc:sldMk cId="0" sldId="295"/>
            <ac:spMk id="4" creationId="{00000000-0000-0000-0000-000000000000}"/>
          </ac:spMkLst>
        </pc:spChg>
        <pc:spChg chg="mod">
          <ac:chgData name="Inês Baião" userId="6040e06d-bc76-4435-b602-e14b39f39b89" providerId="ADAL" clId="{0A68C574-F00A-451D-9458-202D25AAEBB7}" dt="2025-11-26T10:50:51.771" v="17" actId="1076"/>
          <ac:spMkLst>
            <pc:docMk/>
            <pc:sldMk cId="0" sldId="295"/>
            <ac:spMk id="5" creationId="{00000000-0000-0000-0000-000000000000}"/>
          </ac:spMkLst>
        </pc:spChg>
        <pc:picChg chg="mod">
          <ac:chgData name="Inês Baião" userId="6040e06d-bc76-4435-b602-e14b39f39b89" providerId="ADAL" clId="{0A68C574-F00A-451D-9458-202D25AAEBB7}" dt="2025-11-26T10:50:04.136" v="10" actId="1076"/>
          <ac:picMkLst>
            <pc:docMk/>
            <pc:sldMk cId="0" sldId="295"/>
            <ac:picMk id="2" creationId="{581423EF-B520-418D-AB63-0E5627D70A4F}"/>
          </ac:picMkLst>
        </pc:picChg>
      </pc:sldChg>
      <pc:sldChg chg="modSp">
        <pc:chgData name="Inês Baião" userId="6040e06d-bc76-4435-b602-e14b39f39b89" providerId="ADAL" clId="{0A68C574-F00A-451D-9458-202D25AAEBB7}" dt="2025-11-26T10:50:32.545" v="14" actId="2710"/>
        <pc:sldMkLst>
          <pc:docMk/>
          <pc:sldMk cId="0" sldId="296"/>
        </pc:sldMkLst>
        <pc:spChg chg="mod">
          <ac:chgData name="Inês Baião" userId="6040e06d-bc76-4435-b602-e14b39f39b89" providerId="ADAL" clId="{0A68C574-F00A-451D-9458-202D25AAEBB7}" dt="2025-11-26T10:50:32.545" v="14" actId="2710"/>
          <ac:spMkLst>
            <pc:docMk/>
            <pc:sldMk cId="0" sldId="296"/>
            <ac:spMk id="2" creationId="{AF995242-1BAB-41DD-BA20-360830E36674}"/>
          </ac:spMkLst>
        </pc:spChg>
        <pc:spChg chg="mod">
          <ac:chgData name="Inês Baião" userId="6040e06d-bc76-4435-b602-e14b39f39b89" providerId="ADAL" clId="{0A68C574-F00A-451D-9458-202D25AAEBB7}" dt="2025-11-26T10:50:17.572" v="12" actId="1076"/>
          <ac:spMkLst>
            <pc:docMk/>
            <pc:sldMk cId="0" sldId="296"/>
            <ac:spMk id="5" creationId="{00000000-0000-0000-0000-000000000000}"/>
          </ac:spMkLst>
        </pc:spChg>
        <pc:picChg chg="mod">
          <ac:chgData name="Inês Baião" userId="6040e06d-bc76-4435-b602-e14b39f39b89" providerId="ADAL" clId="{0A68C574-F00A-451D-9458-202D25AAEBB7}" dt="2025-11-26T10:50:24.746" v="13" actId="1076"/>
          <ac:picMkLst>
            <pc:docMk/>
            <pc:sldMk cId="0" sldId="296"/>
            <ac:picMk id="4" creationId="{BC5A628A-8E01-4F24-80B4-6A22B1043FF8}"/>
          </ac:picMkLst>
        </pc:picChg>
      </pc:sldChg>
      <pc:sldChg chg="modSp">
        <pc:chgData name="Inês Baião" userId="6040e06d-bc76-4435-b602-e14b39f39b89" providerId="ADAL" clId="{0A68C574-F00A-451D-9458-202D25AAEBB7}" dt="2025-11-26T10:54:01.045" v="58" actId="732"/>
        <pc:sldMkLst>
          <pc:docMk/>
          <pc:sldMk cId="0" sldId="297"/>
        </pc:sldMkLst>
        <pc:spChg chg="mod">
          <ac:chgData name="Inês Baião" userId="6040e06d-bc76-4435-b602-e14b39f39b89" providerId="ADAL" clId="{0A68C574-F00A-451D-9458-202D25AAEBB7}" dt="2025-11-26T10:53:36.116" v="50" actId="1076"/>
          <ac:spMkLst>
            <pc:docMk/>
            <pc:sldMk cId="0" sldId="297"/>
            <ac:spMk id="3" creationId="{00000000-0000-0000-0000-000000000000}"/>
          </ac:spMkLst>
        </pc:spChg>
        <pc:spChg chg="mod">
          <ac:chgData name="Inês Baião" userId="6040e06d-bc76-4435-b602-e14b39f39b89" providerId="ADAL" clId="{0A68C574-F00A-451D-9458-202D25AAEBB7}" dt="2025-11-26T10:53:14.903" v="41" actId="207"/>
          <ac:spMkLst>
            <pc:docMk/>
            <pc:sldMk cId="0" sldId="297"/>
            <ac:spMk id="4" creationId="{EA8B3886-C713-4882-9003-08692A9486C8}"/>
          </ac:spMkLst>
        </pc:spChg>
        <pc:picChg chg="mod">
          <ac:chgData name="Inês Baião" userId="6040e06d-bc76-4435-b602-e14b39f39b89" providerId="ADAL" clId="{0A68C574-F00A-451D-9458-202D25AAEBB7}" dt="2025-11-26T10:53:18.012" v="42" actId="1076"/>
          <ac:picMkLst>
            <pc:docMk/>
            <pc:sldMk cId="0" sldId="297"/>
            <ac:picMk id="8" creationId="{D533AA72-8A3F-4598-9855-9D26825A2EB1}"/>
          </ac:picMkLst>
        </pc:picChg>
        <pc:picChg chg="mod modCrop">
          <ac:chgData name="Inês Baião" userId="6040e06d-bc76-4435-b602-e14b39f39b89" providerId="ADAL" clId="{0A68C574-F00A-451D-9458-202D25AAEBB7}" dt="2025-11-26T10:54:01.045" v="58" actId="732"/>
          <ac:picMkLst>
            <pc:docMk/>
            <pc:sldMk cId="0" sldId="297"/>
            <ac:picMk id="47106" creationId="{00000000-0000-0000-0000-000000000000}"/>
          </ac:picMkLst>
        </pc:picChg>
      </pc:sldChg>
      <pc:sldChg chg="delSp modSp">
        <pc:chgData name="Inês Baião" userId="6040e06d-bc76-4435-b602-e14b39f39b89" providerId="ADAL" clId="{0A68C574-F00A-451D-9458-202D25AAEBB7}" dt="2025-11-26T10:52:08.806" v="28" actId="1076"/>
        <pc:sldMkLst>
          <pc:docMk/>
          <pc:sldMk cId="0" sldId="298"/>
        </pc:sldMkLst>
        <pc:spChg chg="mod">
          <ac:chgData name="Inês Baião" userId="6040e06d-bc76-4435-b602-e14b39f39b89" providerId="ADAL" clId="{0A68C574-F00A-451D-9458-202D25AAEBB7}" dt="2025-11-26T10:51:48.568" v="25" actId="1076"/>
          <ac:spMkLst>
            <pc:docMk/>
            <pc:sldMk cId="0" sldId="298"/>
            <ac:spMk id="2" creationId="{3692526E-0A62-4271-81BF-39349923F37B}"/>
          </ac:spMkLst>
        </pc:spChg>
        <pc:spChg chg="mod">
          <ac:chgData name="Inês Baião" userId="6040e06d-bc76-4435-b602-e14b39f39b89" providerId="ADAL" clId="{0A68C574-F00A-451D-9458-202D25AAEBB7}" dt="2025-11-26T10:51:57.985" v="27" actId="2710"/>
          <ac:spMkLst>
            <pc:docMk/>
            <pc:sldMk cId="0" sldId="298"/>
            <ac:spMk id="3" creationId="{F108A090-E161-4164-8818-CA8333D0C63C}"/>
          </ac:spMkLst>
        </pc:spChg>
        <pc:spChg chg="del">
          <ac:chgData name="Inês Baião" userId="6040e06d-bc76-4435-b602-e14b39f39b89" providerId="ADAL" clId="{0A68C574-F00A-451D-9458-202D25AAEBB7}" dt="2025-11-26T10:51:41.340" v="23" actId="478"/>
          <ac:spMkLst>
            <pc:docMk/>
            <pc:sldMk cId="0" sldId="298"/>
            <ac:spMk id="7" creationId="{496048AD-5F4A-4B34-A409-D598B0282363}"/>
          </ac:spMkLst>
        </pc:spChg>
        <pc:picChg chg="mod">
          <ac:chgData name="Inês Baião" userId="6040e06d-bc76-4435-b602-e14b39f39b89" providerId="ADAL" clId="{0A68C574-F00A-451D-9458-202D25AAEBB7}" dt="2025-11-26T10:51:52.225" v="26" actId="1076"/>
          <ac:picMkLst>
            <pc:docMk/>
            <pc:sldMk cId="0" sldId="298"/>
            <ac:picMk id="6" creationId="{DE548B72-E43A-4DC3-9B5E-52979E4F66C3}"/>
          </ac:picMkLst>
        </pc:picChg>
        <pc:picChg chg="mod">
          <ac:chgData name="Inês Baião" userId="6040e06d-bc76-4435-b602-e14b39f39b89" providerId="ADAL" clId="{0A68C574-F00A-451D-9458-202D25AAEBB7}" dt="2025-11-26T10:52:08.806" v="28" actId="1076"/>
          <ac:picMkLst>
            <pc:docMk/>
            <pc:sldMk cId="0" sldId="298"/>
            <ac:picMk id="50178" creationId="{00000000-0000-0000-0000-000000000000}"/>
          </ac:picMkLst>
        </pc:picChg>
      </pc:sldChg>
      <pc:sldChg chg="modSp">
        <pc:chgData name="Inês Baião" userId="6040e06d-bc76-4435-b602-e14b39f39b89" providerId="ADAL" clId="{0A68C574-F00A-451D-9458-202D25AAEBB7}" dt="2025-11-26T10:54:34.228" v="73" actId="1038"/>
        <pc:sldMkLst>
          <pc:docMk/>
          <pc:sldMk cId="0" sldId="299"/>
        </pc:sldMkLst>
        <pc:spChg chg="mod">
          <ac:chgData name="Inês Baião" userId="6040e06d-bc76-4435-b602-e14b39f39b89" providerId="ADAL" clId="{0A68C574-F00A-451D-9458-202D25AAEBB7}" dt="2025-11-26T10:54:34.228" v="73" actId="1038"/>
          <ac:spMkLst>
            <pc:docMk/>
            <pc:sldMk cId="0" sldId="299"/>
            <ac:spMk id="2" creationId="{CC6BD87F-7DAE-499C-AC7F-51967B1B0789}"/>
          </ac:spMkLst>
        </pc:spChg>
        <pc:spChg chg="mod">
          <ac:chgData name="Inês Baião" userId="6040e06d-bc76-4435-b602-e14b39f39b89" providerId="ADAL" clId="{0A68C574-F00A-451D-9458-202D25AAEBB7}" dt="2025-11-26T10:54:25.726" v="63" actId="2710"/>
          <ac:spMkLst>
            <pc:docMk/>
            <pc:sldMk cId="0" sldId="299"/>
            <ac:spMk id="4" creationId="{CEF388BA-330C-4EBB-883C-AB788AB10B85}"/>
          </ac:spMkLst>
        </pc:spChg>
        <pc:picChg chg="mod">
          <ac:chgData name="Inês Baião" userId="6040e06d-bc76-4435-b602-e14b39f39b89" providerId="ADAL" clId="{0A68C574-F00A-451D-9458-202D25AAEBB7}" dt="2025-11-26T10:54:17.782" v="61" actId="1076"/>
          <ac:picMkLst>
            <pc:docMk/>
            <pc:sldMk cId="0" sldId="299"/>
            <ac:picMk id="5" creationId="{AA018C17-8D2F-40E5-8581-0D3A78C3A806}"/>
          </ac:picMkLst>
        </pc:picChg>
      </pc:sldChg>
      <pc:sldChg chg="modSp">
        <pc:chgData name="Inês Baião" userId="6040e06d-bc76-4435-b602-e14b39f39b89" providerId="ADAL" clId="{0A68C574-F00A-451D-9458-202D25AAEBB7}" dt="2025-11-26T10:55:28.645" v="86" actId="2710"/>
        <pc:sldMkLst>
          <pc:docMk/>
          <pc:sldMk cId="3858364516" sldId="301"/>
        </pc:sldMkLst>
        <pc:spChg chg="mod">
          <ac:chgData name="Inês Baião" userId="6040e06d-bc76-4435-b602-e14b39f39b89" providerId="ADAL" clId="{0A68C574-F00A-451D-9458-202D25AAEBB7}" dt="2025-11-26T10:55:18.056" v="83" actId="207"/>
          <ac:spMkLst>
            <pc:docMk/>
            <pc:sldMk cId="3858364516" sldId="301"/>
            <ac:spMk id="2" creationId="{CC6BD87F-7DAE-499C-AC7F-51967B1B0789}"/>
          </ac:spMkLst>
        </pc:spChg>
        <pc:spChg chg="mod">
          <ac:chgData name="Inês Baião" userId="6040e06d-bc76-4435-b602-e14b39f39b89" providerId="ADAL" clId="{0A68C574-F00A-451D-9458-202D25AAEBB7}" dt="2025-11-26T10:55:28.645" v="86" actId="2710"/>
          <ac:spMkLst>
            <pc:docMk/>
            <pc:sldMk cId="3858364516" sldId="301"/>
            <ac:spMk id="4" creationId="{CEF388BA-330C-4EBB-883C-AB788AB10B85}"/>
          </ac:spMkLst>
        </pc:spChg>
        <pc:picChg chg="mod">
          <ac:chgData name="Inês Baião" userId="6040e06d-bc76-4435-b602-e14b39f39b89" providerId="ADAL" clId="{0A68C574-F00A-451D-9458-202D25AAEBB7}" dt="2025-11-26T10:55:14.789" v="82" actId="1076"/>
          <ac:picMkLst>
            <pc:docMk/>
            <pc:sldMk cId="3858364516" sldId="301"/>
            <ac:picMk id="3" creationId="{18DD1BD5-3069-4875-98C9-A1EAF60668ED}"/>
          </ac:picMkLst>
        </pc:picChg>
        <pc:picChg chg="mod">
          <ac:chgData name="Inês Baião" userId="6040e06d-bc76-4435-b602-e14b39f39b89" providerId="ADAL" clId="{0A68C574-F00A-451D-9458-202D25AAEBB7}" dt="2025-11-26T10:55:21.440" v="84" actId="1076"/>
          <ac:picMkLst>
            <pc:docMk/>
            <pc:sldMk cId="3858364516" sldId="301"/>
            <ac:picMk id="5" creationId="{A14D4EB8-659F-40D2-9332-ACE546D85A3F}"/>
          </ac:picMkLst>
        </pc:picChg>
      </pc:sldChg>
      <pc:sldChg chg="modSp">
        <pc:chgData name="Inês Baião" userId="6040e06d-bc76-4435-b602-e14b39f39b89" providerId="ADAL" clId="{0A68C574-F00A-451D-9458-202D25AAEBB7}" dt="2025-11-26T10:56:24.728" v="99" actId="1076"/>
        <pc:sldMkLst>
          <pc:docMk/>
          <pc:sldMk cId="2744820777" sldId="302"/>
        </pc:sldMkLst>
        <pc:spChg chg="mod">
          <ac:chgData name="Inês Baião" userId="6040e06d-bc76-4435-b602-e14b39f39b89" providerId="ADAL" clId="{0A68C574-F00A-451D-9458-202D25AAEBB7}" dt="2025-11-26T10:56:07.805" v="94" actId="207"/>
          <ac:spMkLst>
            <pc:docMk/>
            <pc:sldMk cId="2744820777" sldId="302"/>
            <ac:spMk id="2" creationId="{CC6BD87F-7DAE-499C-AC7F-51967B1B0789}"/>
          </ac:spMkLst>
        </pc:spChg>
        <pc:spChg chg="mod">
          <ac:chgData name="Inês Baião" userId="6040e06d-bc76-4435-b602-e14b39f39b89" providerId="ADAL" clId="{0A68C574-F00A-451D-9458-202D25AAEBB7}" dt="2025-11-26T10:56:20.813" v="98" actId="2710"/>
          <ac:spMkLst>
            <pc:docMk/>
            <pc:sldMk cId="2744820777" sldId="302"/>
            <ac:spMk id="4" creationId="{CEF388BA-330C-4EBB-883C-AB788AB10B85}"/>
          </ac:spMkLst>
        </pc:spChg>
        <pc:picChg chg="mod">
          <ac:chgData name="Inês Baião" userId="6040e06d-bc76-4435-b602-e14b39f39b89" providerId="ADAL" clId="{0A68C574-F00A-451D-9458-202D25AAEBB7}" dt="2025-11-26T10:56:14.452" v="96" actId="1076"/>
          <ac:picMkLst>
            <pc:docMk/>
            <pc:sldMk cId="2744820777" sldId="302"/>
            <ac:picMk id="3" creationId="{ABE7577C-B6D0-4D53-A873-963B2ECCC2CA}"/>
          </ac:picMkLst>
        </pc:picChg>
        <pc:picChg chg="mod">
          <ac:chgData name="Inês Baião" userId="6040e06d-bc76-4435-b602-e14b39f39b89" providerId="ADAL" clId="{0A68C574-F00A-451D-9458-202D25AAEBB7}" dt="2025-11-26T10:56:24.728" v="99" actId="1076"/>
          <ac:picMkLst>
            <pc:docMk/>
            <pc:sldMk cId="2744820777" sldId="302"/>
            <ac:picMk id="8" creationId="{6121BCA4-41CF-491F-AB41-9098BC37B968}"/>
          </ac:picMkLst>
        </pc:picChg>
      </pc:sldChg>
      <pc:sldChg chg="modSp">
        <pc:chgData name="Inês Baião" userId="6040e06d-bc76-4435-b602-e14b39f39b89" providerId="ADAL" clId="{0A68C574-F00A-451D-9458-202D25AAEBB7}" dt="2025-11-26T10:51:25.724" v="22" actId="1076"/>
        <pc:sldMkLst>
          <pc:docMk/>
          <pc:sldMk cId="2333107967" sldId="303"/>
        </pc:sldMkLst>
        <pc:spChg chg="mod">
          <ac:chgData name="Inês Baião" userId="6040e06d-bc76-4435-b602-e14b39f39b89" providerId="ADAL" clId="{0A68C574-F00A-451D-9458-202D25AAEBB7}" dt="2025-11-26T10:51:18.071" v="21" actId="2710"/>
          <ac:spMkLst>
            <pc:docMk/>
            <pc:sldMk cId="2333107967" sldId="303"/>
            <ac:spMk id="3" creationId="{8D132138-6FDC-4B82-8A57-7FB59A552EA5}"/>
          </ac:spMkLst>
        </pc:spChg>
        <pc:spChg chg="mod">
          <ac:chgData name="Inês Baião" userId="6040e06d-bc76-4435-b602-e14b39f39b89" providerId="ADAL" clId="{0A68C574-F00A-451D-9458-202D25AAEBB7}" dt="2025-11-26T10:51:12" v="20" actId="1076"/>
          <ac:spMkLst>
            <pc:docMk/>
            <pc:sldMk cId="2333107967" sldId="303"/>
            <ac:spMk id="5" creationId="{00000000-0000-0000-0000-000000000000}"/>
          </ac:spMkLst>
        </pc:spChg>
        <pc:picChg chg="mod">
          <ac:chgData name="Inês Baião" userId="6040e06d-bc76-4435-b602-e14b39f39b89" providerId="ADAL" clId="{0A68C574-F00A-451D-9458-202D25AAEBB7}" dt="2025-11-26T10:51:25.724" v="22" actId="1076"/>
          <ac:picMkLst>
            <pc:docMk/>
            <pc:sldMk cId="2333107967" sldId="303"/>
            <ac:picMk id="6" creationId="{B2754C20-D10F-4C22-927F-B2841EB1AF6E}"/>
          </ac:picMkLst>
        </pc:picChg>
      </pc:sldChg>
      <pc:sldChg chg="modSp">
        <pc:chgData name="Inês Baião" userId="6040e06d-bc76-4435-b602-e14b39f39b89" providerId="ADAL" clId="{0A68C574-F00A-451D-9458-202D25AAEBB7}" dt="2025-11-26T10:52:53.336" v="39"/>
        <pc:sldMkLst>
          <pc:docMk/>
          <pc:sldMk cId="38383867" sldId="304"/>
        </pc:sldMkLst>
        <pc:spChg chg="mod">
          <ac:chgData name="Inês Baião" userId="6040e06d-bc76-4435-b602-e14b39f39b89" providerId="ADAL" clId="{0A68C574-F00A-451D-9458-202D25AAEBB7}" dt="2025-11-26T10:52:21.820" v="30" actId="1076"/>
          <ac:spMkLst>
            <pc:docMk/>
            <pc:sldMk cId="38383867" sldId="304"/>
            <ac:spMk id="2" creationId="{3692526E-0A62-4271-81BF-39349923F37B}"/>
          </ac:spMkLst>
        </pc:spChg>
        <pc:spChg chg="mod">
          <ac:chgData name="Inês Baião" userId="6040e06d-bc76-4435-b602-e14b39f39b89" providerId="ADAL" clId="{0A68C574-F00A-451D-9458-202D25AAEBB7}" dt="2025-11-26T10:52:37.838" v="37" actId="27636"/>
          <ac:spMkLst>
            <pc:docMk/>
            <pc:sldMk cId="38383867" sldId="304"/>
            <ac:spMk id="4" creationId="{48D7608D-5225-4778-8D66-F0AC98387D02}"/>
          </ac:spMkLst>
        </pc:spChg>
        <pc:grpChg chg="mod">
          <ac:chgData name="Inês Baião" userId="6040e06d-bc76-4435-b602-e14b39f39b89" providerId="ADAL" clId="{0A68C574-F00A-451D-9458-202D25AAEBB7}" dt="2025-11-26T10:52:44.815" v="38" actId="1076"/>
          <ac:grpSpMkLst>
            <pc:docMk/>
            <pc:sldMk cId="38383867" sldId="304"/>
            <ac:grpSpMk id="9" creationId="{BEC3766E-AFB8-4FB7-8DDB-A3D58B3F69D2}"/>
          </ac:grpSpMkLst>
        </pc:grpChg>
        <pc:picChg chg="mod">
          <ac:chgData name="Inês Baião" userId="6040e06d-bc76-4435-b602-e14b39f39b89" providerId="ADAL" clId="{0A68C574-F00A-451D-9458-202D25AAEBB7}" dt="2025-11-26T10:52:53.336" v="39"/>
          <ac:picMkLst>
            <pc:docMk/>
            <pc:sldMk cId="38383867" sldId="304"/>
            <ac:picMk id="5" creationId="{B521986E-BA62-4A4C-B4E7-F821AF0B5F08}"/>
          </ac:picMkLst>
        </pc:picChg>
        <pc:picChg chg="mod">
          <ac:chgData name="Inês Baião" userId="6040e06d-bc76-4435-b602-e14b39f39b89" providerId="ADAL" clId="{0A68C574-F00A-451D-9458-202D25AAEBB7}" dt="2025-11-26T10:52:26.960" v="31" actId="1076"/>
          <ac:picMkLst>
            <pc:docMk/>
            <pc:sldMk cId="38383867" sldId="304"/>
            <ac:picMk id="8" creationId="{202A22BB-DE43-4E82-953F-E45E60235D82}"/>
          </ac:picMkLst>
        </pc:picChg>
      </pc:sldChg>
      <pc:sldChg chg="addSp delSp modSp">
        <pc:chgData name="Inês Baião" userId="6040e06d-bc76-4435-b602-e14b39f39b89" providerId="ADAL" clId="{0A68C574-F00A-451D-9458-202D25AAEBB7}" dt="2025-11-26T10:55:02.113" v="80" actId="2710"/>
        <pc:sldMkLst>
          <pc:docMk/>
          <pc:sldMk cId="2192248932" sldId="305"/>
        </pc:sldMkLst>
        <pc:spChg chg="mod">
          <ac:chgData name="Inês Baião" userId="6040e06d-bc76-4435-b602-e14b39f39b89" providerId="ADAL" clId="{0A68C574-F00A-451D-9458-202D25AAEBB7}" dt="2025-11-26T10:55:02.113" v="80" actId="2710"/>
          <ac:spMkLst>
            <pc:docMk/>
            <pc:sldMk cId="2192248932" sldId="305"/>
            <ac:spMk id="7" creationId="{F1F7ED6F-D1BA-45B6-9B24-BA070C9E1B9C}"/>
          </ac:spMkLst>
        </pc:spChg>
        <pc:spChg chg="add">
          <ac:chgData name="Inês Baião" userId="6040e06d-bc76-4435-b602-e14b39f39b89" providerId="ADAL" clId="{0A68C574-F00A-451D-9458-202D25AAEBB7}" dt="2025-11-26T10:54:48.478" v="75"/>
          <ac:spMkLst>
            <pc:docMk/>
            <pc:sldMk cId="2192248932" sldId="305"/>
            <ac:spMk id="8" creationId="{97D1B9A4-7173-4493-8F6E-C4F2D926A314}"/>
          </ac:spMkLst>
        </pc:spChg>
        <pc:spChg chg="del">
          <ac:chgData name="Inês Baião" userId="6040e06d-bc76-4435-b602-e14b39f39b89" providerId="ADAL" clId="{0A68C574-F00A-451D-9458-202D25AAEBB7}" dt="2025-11-26T10:54:41.168" v="74" actId="478"/>
          <ac:spMkLst>
            <pc:docMk/>
            <pc:sldMk cId="2192248932" sldId="305"/>
            <ac:spMk id="9" creationId="{ABA7EB90-1029-4935-85B8-9E675D1537E3}"/>
          </ac:spMkLst>
        </pc:spChg>
        <pc:grpChg chg="mod">
          <ac:chgData name="Inês Baião" userId="6040e06d-bc76-4435-b602-e14b39f39b89" providerId="ADAL" clId="{0A68C574-F00A-451D-9458-202D25AAEBB7}" dt="2025-11-26T10:54:56.068" v="78" actId="1076"/>
          <ac:grpSpMkLst>
            <pc:docMk/>
            <pc:sldMk cId="2192248932" sldId="305"/>
            <ac:grpSpMk id="11" creationId="{0F0A9C3A-CBC5-4437-8F1B-61D292F67EFC}"/>
          </ac:grpSpMkLst>
        </pc:grpChg>
        <pc:picChg chg="mod">
          <ac:chgData name="Inês Baião" userId="6040e06d-bc76-4435-b602-e14b39f39b89" providerId="ADAL" clId="{0A68C574-F00A-451D-9458-202D25AAEBB7}" dt="2025-11-26T10:54:52.198" v="76" actId="1076"/>
          <ac:picMkLst>
            <pc:docMk/>
            <pc:sldMk cId="2192248932" sldId="305"/>
            <ac:picMk id="6" creationId="{F070EE88-1955-456E-AF2A-016E0EE98B89}"/>
          </ac:picMkLst>
        </pc:picChg>
      </pc:sldChg>
      <pc:sldChg chg="addSp delSp modSp">
        <pc:chgData name="Inês Baião" userId="6040e06d-bc76-4435-b602-e14b39f39b89" providerId="ADAL" clId="{0A68C574-F00A-451D-9458-202D25AAEBB7}" dt="2025-11-26T10:55:57.403" v="92" actId="1076"/>
        <pc:sldMkLst>
          <pc:docMk/>
          <pc:sldMk cId="4261947145" sldId="306"/>
        </pc:sldMkLst>
        <pc:spChg chg="mod">
          <ac:chgData name="Inês Baião" userId="6040e06d-bc76-4435-b602-e14b39f39b89" providerId="ADAL" clId="{0A68C574-F00A-451D-9458-202D25AAEBB7}" dt="2025-11-26T10:55:57.403" v="92" actId="1076"/>
          <ac:spMkLst>
            <pc:docMk/>
            <pc:sldMk cId="4261947145" sldId="306"/>
            <ac:spMk id="7" creationId="{F1F7ED6F-D1BA-45B6-9B24-BA070C9E1B9C}"/>
          </ac:spMkLst>
        </pc:spChg>
        <pc:spChg chg="del">
          <ac:chgData name="Inês Baião" userId="6040e06d-bc76-4435-b602-e14b39f39b89" providerId="ADAL" clId="{0A68C574-F00A-451D-9458-202D25AAEBB7}" dt="2025-11-26T10:55:37.521" v="87" actId="478"/>
          <ac:spMkLst>
            <pc:docMk/>
            <pc:sldMk cId="4261947145" sldId="306"/>
            <ac:spMk id="9" creationId="{B4B7EE1C-1726-404C-A524-8265064ED98E}"/>
          </ac:spMkLst>
        </pc:spChg>
        <pc:spChg chg="add">
          <ac:chgData name="Inês Baião" userId="6040e06d-bc76-4435-b602-e14b39f39b89" providerId="ADAL" clId="{0A68C574-F00A-451D-9458-202D25AAEBB7}" dt="2025-11-26T10:55:43.838" v="88"/>
          <ac:spMkLst>
            <pc:docMk/>
            <pc:sldMk cId="4261947145" sldId="306"/>
            <ac:spMk id="10" creationId="{DA1650D8-2081-454B-A7AE-578D0BBE872A}"/>
          </ac:spMkLst>
        </pc:spChg>
        <pc:picChg chg="mod">
          <ac:chgData name="Inês Baião" userId="6040e06d-bc76-4435-b602-e14b39f39b89" providerId="ADAL" clId="{0A68C574-F00A-451D-9458-202D25AAEBB7}" dt="2025-11-26T10:55:48.344" v="89" actId="1076"/>
          <ac:picMkLst>
            <pc:docMk/>
            <pc:sldMk cId="4261947145" sldId="306"/>
            <ac:picMk id="8" creationId="{0255B838-BFF2-42E3-9617-8DFB8573414E}"/>
          </ac:picMkLst>
        </pc:picChg>
      </pc:sldChg>
      <pc:sldChg chg="addSp delSp modSp">
        <pc:chgData name="Inês Baião" userId="6040e06d-bc76-4435-b602-e14b39f39b89" providerId="ADAL" clId="{0A68C574-F00A-451D-9458-202D25AAEBB7}" dt="2025-11-26T10:57:00.596" v="105" actId="1076"/>
        <pc:sldMkLst>
          <pc:docMk/>
          <pc:sldMk cId="2070392782" sldId="307"/>
        </pc:sldMkLst>
        <pc:spChg chg="add">
          <ac:chgData name="Inês Baião" userId="6040e06d-bc76-4435-b602-e14b39f39b89" providerId="ADAL" clId="{0A68C574-F00A-451D-9458-202D25AAEBB7}" dt="2025-11-26T10:56:48.177" v="101"/>
          <ac:spMkLst>
            <pc:docMk/>
            <pc:sldMk cId="2070392782" sldId="307"/>
            <ac:spMk id="6" creationId="{B7D740A0-7DC2-48FC-A7D2-713F13ECADCA}"/>
          </ac:spMkLst>
        </pc:spChg>
        <pc:spChg chg="mod">
          <ac:chgData name="Inês Baião" userId="6040e06d-bc76-4435-b602-e14b39f39b89" providerId="ADAL" clId="{0A68C574-F00A-451D-9458-202D25AAEBB7}" dt="2025-11-26T10:56:58.154" v="104" actId="2710"/>
          <ac:spMkLst>
            <pc:docMk/>
            <pc:sldMk cId="2070392782" sldId="307"/>
            <ac:spMk id="7" creationId="{F1F7ED6F-D1BA-45B6-9B24-BA070C9E1B9C}"/>
          </ac:spMkLst>
        </pc:spChg>
        <pc:spChg chg="del">
          <ac:chgData name="Inês Baião" userId="6040e06d-bc76-4435-b602-e14b39f39b89" providerId="ADAL" clId="{0A68C574-F00A-451D-9458-202D25AAEBB7}" dt="2025-11-26T10:56:41.024" v="100" actId="478"/>
          <ac:spMkLst>
            <pc:docMk/>
            <pc:sldMk cId="2070392782" sldId="307"/>
            <ac:spMk id="8" creationId="{E716CFAF-0A02-49A8-B97B-1F3369E1B52E}"/>
          </ac:spMkLst>
        </pc:spChg>
        <pc:picChg chg="mod">
          <ac:chgData name="Inês Baião" userId="6040e06d-bc76-4435-b602-e14b39f39b89" providerId="ADAL" clId="{0A68C574-F00A-451D-9458-202D25AAEBB7}" dt="2025-11-26T10:56:52.228" v="102" actId="1076"/>
          <ac:picMkLst>
            <pc:docMk/>
            <pc:sldMk cId="2070392782" sldId="307"/>
            <ac:picMk id="5" creationId="{AA7749C7-20C3-45E5-AA77-A2724F5E5539}"/>
          </ac:picMkLst>
        </pc:picChg>
        <pc:picChg chg="mod">
          <ac:chgData name="Inês Baião" userId="6040e06d-bc76-4435-b602-e14b39f39b89" providerId="ADAL" clId="{0A68C574-F00A-451D-9458-202D25AAEBB7}" dt="2025-11-26T10:57:00.596" v="105" actId="1076"/>
          <ac:picMkLst>
            <pc:docMk/>
            <pc:sldMk cId="2070392782" sldId="307"/>
            <ac:picMk id="9" creationId="{2A063B5E-7E80-4ECB-9F25-87A488B3C26C}"/>
          </ac:picMkLst>
        </pc:picChg>
      </pc:sldChg>
      <pc:sldChg chg="modSp">
        <pc:chgData name="Inês Baião" userId="6040e06d-bc76-4435-b602-e14b39f39b89" providerId="ADAL" clId="{0A68C574-F00A-451D-9458-202D25AAEBB7}" dt="2025-11-26T10:57:38.624" v="113" actId="1076"/>
        <pc:sldMkLst>
          <pc:docMk/>
          <pc:sldMk cId="2578165567" sldId="308"/>
        </pc:sldMkLst>
        <pc:spChg chg="mod">
          <ac:chgData name="Inês Baião" userId="6040e06d-bc76-4435-b602-e14b39f39b89" providerId="ADAL" clId="{0A68C574-F00A-451D-9458-202D25AAEBB7}" dt="2025-11-26T10:57:26.858" v="110" actId="27636"/>
          <ac:spMkLst>
            <pc:docMk/>
            <pc:sldMk cId="2578165567" sldId="308"/>
            <ac:spMk id="2" creationId="{C8B2E108-CB50-0548-A163-2C4E3A7858BC}"/>
          </ac:spMkLst>
        </pc:spChg>
        <pc:grpChg chg="mod">
          <ac:chgData name="Inês Baião" userId="6040e06d-bc76-4435-b602-e14b39f39b89" providerId="ADAL" clId="{0A68C574-F00A-451D-9458-202D25AAEBB7}" dt="2025-11-26T10:57:38.624" v="113" actId="1076"/>
          <ac:grpSpMkLst>
            <pc:docMk/>
            <pc:sldMk cId="2578165567" sldId="308"/>
            <ac:grpSpMk id="14" creationId="{31BBFED0-D5D6-4D7F-B336-C3271DBF576A}"/>
          </ac:grpSpMkLst>
        </pc:grpChg>
        <pc:picChg chg="mod">
          <ac:chgData name="Inês Baião" userId="6040e06d-bc76-4435-b602-e14b39f39b89" providerId="ADAL" clId="{0A68C574-F00A-451D-9458-202D25AAEBB7}" dt="2025-11-26T10:57:32.286" v="111" actId="1076"/>
          <ac:picMkLst>
            <pc:docMk/>
            <pc:sldMk cId="2578165567" sldId="308"/>
            <ac:picMk id="3" creationId="{352EF56F-2625-4B24-94F1-9E11BBCA24CC}"/>
          </ac:picMkLst>
        </pc:picChg>
        <pc:picChg chg="mod">
          <ac:chgData name="Inês Baião" userId="6040e06d-bc76-4435-b602-e14b39f39b89" providerId="ADAL" clId="{0A68C574-F00A-451D-9458-202D25AAEBB7}" dt="2025-11-26T10:57:37.053" v="112" actId="1076"/>
          <ac:picMkLst>
            <pc:docMk/>
            <pc:sldMk cId="2578165567" sldId="308"/>
            <ac:picMk id="4" creationId="{E40DA164-2AB5-4E95-B41B-8A9365F3E8FD}"/>
          </ac:picMkLst>
        </pc:picChg>
      </pc:sldChg>
      <pc:sldMasterChg chg="setBg modSldLayout">
        <pc:chgData name="Inês Baião" userId="6040e06d-bc76-4435-b602-e14b39f39b89" providerId="ADAL" clId="{0A68C574-F00A-451D-9458-202D25AAEBB7}" dt="2025-11-26T10:47:11.280" v="2"/>
        <pc:sldMasterMkLst>
          <pc:docMk/>
          <pc:sldMasterMk cId="2496192823" sldId="2147483648"/>
        </pc:sldMasterMkLst>
        <pc:sldLayoutChg chg="setBg">
          <pc:chgData name="Inês Baião" userId="6040e06d-bc76-4435-b602-e14b39f39b89" providerId="ADAL" clId="{0A68C574-F00A-451D-9458-202D25AAEBB7}" dt="2025-11-26T10:47:11.280" v="2"/>
          <pc:sldLayoutMkLst>
            <pc:docMk/>
            <pc:sldMasterMk cId="2496192823" sldId="2147483648"/>
            <pc:sldLayoutMk cId="1190776432" sldId="2147483649"/>
          </pc:sldLayoutMkLst>
        </pc:sldLayoutChg>
        <pc:sldLayoutChg chg="setBg">
          <pc:chgData name="Inês Baião" userId="6040e06d-bc76-4435-b602-e14b39f39b89" providerId="ADAL" clId="{0A68C574-F00A-451D-9458-202D25AAEBB7}" dt="2025-11-26T10:47:11.280" v="2"/>
          <pc:sldLayoutMkLst>
            <pc:docMk/>
            <pc:sldMasterMk cId="2496192823" sldId="2147483648"/>
            <pc:sldLayoutMk cId="2736219935" sldId="2147483650"/>
          </pc:sldLayoutMkLst>
        </pc:sldLayoutChg>
        <pc:sldLayoutChg chg="setBg">
          <pc:chgData name="Inês Baião" userId="6040e06d-bc76-4435-b602-e14b39f39b89" providerId="ADAL" clId="{0A68C574-F00A-451D-9458-202D25AAEBB7}" dt="2025-11-26T10:47:11.280" v="2"/>
          <pc:sldLayoutMkLst>
            <pc:docMk/>
            <pc:sldMasterMk cId="2496192823" sldId="2147483648"/>
            <pc:sldLayoutMk cId="270583059" sldId="2147483651"/>
          </pc:sldLayoutMkLst>
        </pc:sldLayoutChg>
        <pc:sldLayoutChg chg="setBg">
          <pc:chgData name="Inês Baião" userId="6040e06d-bc76-4435-b602-e14b39f39b89" providerId="ADAL" clId="{0A68C574-F00A-451D-9458-202D25AAEBB7}" dt="2025-11-26T10:47:11.280" v="2"/>
          <pc:sldLayoutMkLst>
            <pc:docMk/>
            <pc:sldMasterMk cId="2496192823" sldId="2147483648"/>
            <pc:sldLayoutMk cId="2232364486" sldId="2147483652"/>
          </pc:sldLayoutMkLst>
        </pc:sldLayoutChg>
        <pc:sldLayoutChg chg="setBg">
          <pc:chgData name="Inês Baião" userId="6040e06d-bc76-4435-b602-e14b39f39b89" providerId="ADAL" clId="{0A68C574-F00A-451D-9458-202D25AAEBB7}" dt="2025-11-26T10:47:11.280" v="2"/>
          <pc:sldLayoutMkLst>
            <pc:docMk/>
            <pc:sldMasterMk cId="2496192823" sldId="2147483648"/>
            <pc:sldLayoutMk cId="680009205" sldId="2147483653"/>
          </pc:sldLayoutMkLst>
        </pc:sldLayoutChg>
        <pc:sldLayoutChg chg="setBg">
          <pc:chgData name="Inês Baião" userId="6040e06d-bc76-4435-b602-e14b39f39b89" providerId="ADAL" clId="{0A68C574-F00A-451D-9458-202D25AAEBB7}" dt="2025-11-26T10:47:11.280" v="2"/>
          <pc:sldLayoutMkLst>
            <pc:docMk/>
            <pc:sldMasterMk cId="2496192823" sldId="2147483648"/>
            <pc:sldLayoutMk cId="379119338" sldId="2147483660"/>
          </pc:sldLayoutMkLst>
        </pc:sldLayoutChg>
        <pc:sldLayoutChg chg="setBg">
          <pc:chgData name="Inês Baião" userId="6040e06d-bc76-4435-b602-e14b39f39b89" providerId="ADAL" clId="{0A68C574-F00A-451D-9458-202D25AAEBB7}" dt="2025-11-26T10:47:11.280" v="2"/>
          <pc:sldLayoutMkLst>
            <pc:docMk/>
            <pc:sldMasterMk cId="2496192823" sldId="2147483648"/>
            <pc:sldLayoutMk cId="2680419515" sldId="2147483661"/>
          </pc:sldLayoutMkLst>
        </pc:sldLayoutChg>
        <pc:sldLayoutChg chg="setBg">
          <pc:chgData name="Inês Baião" userId="6040e06d-bc76-4435-b602-e14b39f39b89" providerId="ADAL" clId="{0A68C574-F00A-451D-9458-202D25AAEBB7}" dt="2025-11-26T10:47:11.280" v="2"/>
          <pc:sldLayoutMkLst>
            <pc:docMk/>
            <pc:sldMasterMk cId="2496192823" sldId="2147483648"/>
            <pc:sldLayoutMk cId="4166282925" sldId="2147483662"/>
          </pc:sldLayoutMkLst>
        </pc:sldLayoutChg>
        <pc:sldLayoutChg chg="setBg">
          <pc:chgData name="Inês Baião" userId="6040e06d-bc76-4435-b602-e14b39f39b89" providerId="ADAL" clId="{0A68C574-F00A-451D-9458-202D25AAEBB7}" dt="2025-11-26T10:47:11.280" v="2"/>
          <pc:sldLayoutMkLst>
            <pc:docMk/>
            <pc:sldMasterMk cId="2496192823" sldId="2147483648"/>
            <pc:sldLayoutMk cId="2532736801" sldId="2147483663"/>
          </pc:sldLayoutMkLst>
        </pc:sldLayoutChg>
        <pc:sldLayoutChg chg="setBg">
          <pc:chgData name="Inês Baião" userId="6040e06d-bc76-4435-b602-e14b39f39b89" providerId="ADAL" clId="{0A68C574-F00A-451D-9458-202D25AAEBB7}" dt="2025-11-26T10:47:11.280" v="2"/>
          <pc:sldLayoutMkLst>
            <pc:docMk/>
            <pc:sldMasterMk cId="2496192823" sldId="2147483648"/>
            <pc:sldLayoutMk cId="134183685" sldId="2147483664"/>
          </pc:sldLayoutMkLst>
        </pc:sldLayoutChg>
        <pc:sldLayoutChg chg="setBg">
          <pc:chgData name="Inês Baião" userId="6040e06d-bc76-4435-b602-e14b39f39b89" providerId="ADAL" clId="{0A68C574-F00A-451D-9458-202D25AAEBB7}" dt="2025-11-26T10:47:11.280" v="2"/>
          <pc:sldLayoutMkLst>
            <pc:docMk/>
            <pc:sldMasterMk cId="2496192823" sldId="2147483648"/>
            <pc:sldLayoutMk cId="3861546844" sldId="2147483665"/>
          </pc:sldLayoutMkLst>
        </pc:sldLayoutChg>
        <pc:sldLayoutChg chg="setBg">
          <pc:chgData name="Inês Baião" userId="6040e06d-bc76-4435-b602-e14b39f39b89" providerId="ADAL" clId="{0A68C574-F00A-451D-9458-202D25AAEBB7}" dt="2025-11-26T10:47:11.280" v="2"/>
          <pc:sldLayoutMkLst>
            <pc:docMk/>
            <pc:sldMasterMk cId="2496192823" sldId="2147483648"/>
            <pc:sldLayoutMk cId="1662123951" sldId="2147483666"/>
          </pc:sldLayoutMkLst>
        </pc:sldLayoutChg>
        <pc:sldLayoutChg chg="setBg">
          <pc:chgData name="Inês Baião" userId="6040e06d-bc76-4435-b602-e14b39f39b89" providerId="ADAL" clId="{0A68C574-F00A-451D-9458-202D25AAEBB7}" dt="2025-11-26T10:47:11.280" v="2"/>
          <pc:sldLayoutMkLst>
            <pc:docMk/>
            <pc:sldMasterMk cId="2496192823" sldId="2147483648"/>
            <pc:sldLayoutMk cId="1352061654" sldId="2147483667"/>
          </pc:sldLayoutMkLst>
        </pc:sldLayoutChg>
      </pc:sldMasterChg>
    </pc:docChg>
  </pc:docChgLst>
  <pc:docChgLst>
    <pc:chgData name="Inês Baião" userId="6040e06d-bc76-4435-b602-e14b39f39b89" providerId="ADAL" clId="{24213C01-0261-423A-8B66-20525597BE23}"/>
    <pc:docChg chg="undo custSel addSld delSld modSld">
      <pc:chgData name="Inês Baião" userId="6040e06d-bc76-4435-b602-e14b39f39b89" providerId="ADAL" clId="{24213C01-0261-423A-8B66-20525597BE23}" dt="2025-10-17T11:59:22.990" v="46" actId="478"/>
      <pc:docMkLst>
        <pc:docMk/>
      </pc:docMkLst>
      <pc:sldChg chg="addSp delSp modSp add del">
        <pc:chgData name="Inês Baião" userId="6040e06d-bc76-4435-b602-e14b39f39b89" providerId="ADAL" clId="{24213C01-0261-423A-8B66-20525597BE23}" dt="2025-10-17T11:34:23.707" v="8" actId="962"/>
        <pc:sldMkLst>
          <pc:docMk/>
          <pc:sldMk cId="0" sldId="283"/>
        </pc:sldMkLst>
        <pc:picChg chg="add mod">
          <ac:chgData name="Inês Baião" userId="6040e06d-bc76-4435-b602-e14b39f39b89" providerId="ADAL" clId="{24213C01-0261-423A-8B66-20525597BE23}" dt="2025-10-17T11:34:23.707" v="8" actId="962"/>
          <ac:picMkLst>
            <pc:docMk/>
            <pc:sldMk cId="0" sldId="283"/>
            <ac:picMk id="5" creationId="{B64E3B32-112E-4658-984F-F2D1A7726D0C}"/>
          </ac:picMkLst>
        </pc:picChg>
        <pc:picChg chg="del">
          <ac:chgData name="Inês Baião" userId="6040e06d-bc76-4435-b602-e14b39f39b89" providerId="ADAL" clId="{24213C01-0261-423A-8B66-20525597BE23}" dt="2025-10-17T11:23:11.593" v="3" actId="478"/>
          <ac:picMkLst>
            <pc:docMk/>
            <pc:sldMk cId="0" sldId="283"/>
            <ac:picMk id="26626" creationId="{00000000-0000-0000-0000-000000000000}"/>
          </ac:picMkLst>
        </pc:picChg>
      </pc:sldChg>
      <pc:sldChg chg="delSp">
        <pc:chgData name="Inês Baião" userId="6040e06d-bc76-4435-b602-e14b39f39b89" providerId="ADAL" clId="{24213C01-0261-423A-8B66-20525597BE23}" dt="2025-10-17T11:58:44.495" v="36" actId="478"/>
        <pc:sldMkLst>
          <pc:docMk/>
          <pc:sldMk cId="0" sldId="295"/>
        </pc:sldMkLst>
        <pc:spChg chg="del">
          <ac:chgData name="Inês Baião" userId="6040e06d-bc76-4435-b602-e14b39f39b89" providerId="ADAL" clId="{24213C01-0261-423A-8B66-20525597BE23}" dt="2025-10-17T11:58:44.495" v="36" actId="478"/>
          <ac:spMkLst>
            <pc:docMk/>
            <pc:sldMk cId="0" sldId="295"/>
            <ac:spMk id="3" creationId="{EEAFABCA-519D-48B9-9A9E-D2A9ECDF2FFE}"/>
          </ac:spMkLst>
        </pc:spChg>
      </pc:sldChg>
      <pc:sldChg chg="delSp">
        <pc:chgData name="Inês Baião" userId="6040e06d-bc76-4435-b602-e14b39f39b89" providerId="ADAL" clId="{24213C01-0261-423A-8B66-20525597BE23}" dt="2025-10-17T11:58:49.328" v="37" actId="478"/>
        <pc:sldMkLst>
          <pc:docMk/>
          <pc:sldMk cId="0" sldId="296"/>
        </pc:sldMkLst>
        <pc:spChg chg="del">
          <ac:chgData name="Inês Baião" userId="6040e06d-bc76-4435-b602-e14b39f39b89" providerId="ADAL" clId="{24213C01-0261-423A-8B66-20525597BE23}" dt="2025-10-17T11:58:49.328" v="37" actId="478"/>
          <ac:spMkLst>
            <pc:docMk/>
            <pc:sldMk cId="0" sldId="296"/>
            <ac:spMk id="7" creationId="{9B25D3AE-918D-40E4-A921-42CA8E44C98B}"/>
          </ac:spMkLst>
        </pc:spChg>
      </pc:sldChg>
      <pc:sldChg chg="delSp">
        <pc:chgData name="Inês Baião" userId="6040e06d-bc76-4435-b602-e14b39f39b89" providerId="ADAL" clId="{24213C01-0261-423A-8B66-20525597BE23}" dt="2025-10-17T11:58:59.702" v="40" actId="478"/>
        <pc:sldMkLst>
          <pc:docMk/>
          <pc:sldMk cId="0" sldId="297"/>
        </pc:sldMkLst>
        <pc:spChg chg="del">
          <ac:chgData name="Inês Baião" userId="6040e06d-bc76-4435-b602-e14b39f39b89" providerId="ADAL" clId="{24213C01-0261-423A-8B66-20525597BE23}" dt="2025-10-17T11:58:59.702" v="40" actId="478"/>
          <ac:spMkLst>
            <pc:docMk/>
            <pc:sldMk cId="0" sldId="297"/>
            <ac:spMk id="10" creationId="{32753840-7AB6-4FFF-B4B2-3E32A9E2E306}"/>
          </ac:spMkLst>
        </pc:spChg>
      </pc:sldChg>
      <pc:sldChg chg="delSp">
        <pc:chgData name="Inês Baião" userId="6040e06d-bc76-4435-b602-e14b39f39b89" providerId="ADAL" clId="{24213C01-0261-423A-8B66-20525597BE23}" dt="2025-10-17T11:59:03.597" v="41" actId="478"/>
        <pc:sldMkLst>
          <pc:docMk/>
          <pc:sldMk cId="0" sldId="299"/>
        </pc:sldMkLst>
        <pc:spChg chg="del">
          <ac:chgData name="Inês Baião" userId="6040e06d-bc76-4435-b602-e14b39f39b89" providerId="ADAL" clId="{24213C01-0261-423A-8B66-20525597BE23}" dt="2025-10-17T11:59:03.597" v="41" actId="478"/>
          <ac:spMkLst>
            <pc:docMk/>
            <pc:sldMk cId="0" sldId="299"/>
            <ac:spMk id="6" creationId="{D0621432-F448-44BC-931C-9BD84152121D}"/>
          </ac:spMkLst>
        </pc:spChg>
      </pc:sldChg>
      <pc:sldChg chg="delSp">
        <pc:chgData name="Inês Baião" userId="6040e06d-bc76-4435-b602-e14b39f39b89" providerId="ADAL" clId="{24213C01-0261-423A-8B66-20525597BE23}" dt="2025-10-17T11:59:11.288" v="43" actId="478"/>
        <pc:sldMkLst>
          <pc:docMk/>
          <pc:sldMk cId="3858364516" sldId="301"/>
        </pc:sldMkLst>
        <pc:spChg chg="del">
          <ac:chgData name="Inês Baião" userId="6040e06d-bc76-4435-b602-e14b39f39b89" providerId="ADAL" clId="{24213C01-0261-423A-8B66-20525597BE23}" dt="2025-10-17T11:59:11.288" v="43" actId="478"/>
          <ac:spMkLst>
            <pc:docMk/>
            <pc:sldMk cId="3858364516" sldId="301"/>
            <ac:spMk id="6" creationId="{1F78CA17-20D4-47E1-9026-8E4188E58015}"/>
          </ac:spMkLst>
        </pc:spChg>
      </pc:sldChg>
      <pc:sldChg chg="delSp">
        <pc:chgData name="Inês Baião" userId="6040e06d-bc76-4435-b602-e14b39f39b89" providerId="ADAL" clId="{24213C01-0261-423A-8B66-20525597BE23}" dt="2025-10-17T11:59:18.669" v="45" actId="478"/>
        <pc:sldMkLst>
          <pc:docMk/>
          <pc:sldMk cId="2744820777" sldId="302"/>
        </pc:sldMkLst>
        <pc:spChg chg="del">
          <ac:chgData name="Inês Baião" userId="6040e06d-bc76-4435-b602-e14b39f39b89" providerId="ADAL" clId="{24213C01-0261-423A-8B66-20525597BE23}" dt="2025-10-17T11:59:18.669" v="45" actId="478"/>
          <ac:spMkLst>
            <pc:docMk/>
            <pc:sldMk cId="2744820777" sldId="302"/>
            <ac:spMk id="6" creationId="{04B83A42-6684-4CE7-A6F6-4A21648D87D2}"/>
          </ac:spMkLst>
        </pc:spChg>
      </pc:sldChg>
      <pc:sldChg chg="delSp">
        <pc:chgData name="Inês Baião" userId="6040e06d-bc76-4435-b602-e14b39f39b89" providerId="ADAL" clId="{24213C01-0261-423A-8B66-20525597BE23}" dt="2025-10-17T11:58:52.948" v="38" actId="478"/>
        <pc:sldMkLst>
          <pc:docMk/>
          <pc:sldMk cId="2333107967" sldId="303"/>
        </pc:sldMkLst>
        <pc:spChg chg="del">
          <ac:chgData name="Inês Baião" userId="6040e06d-bc76-4435-b602-e14b39f39b89" providerId="ADAL" clId="{24213C01-0261-423A-8B66-20525597BE23}" dt="2025-10-17T11:58:52.948" v="38" actId="478"/>
          <ac:spMkLst>
            <pc:docMk/>
            <pc:sldMk cId="2333107967" sldId="303"/>
            <ac:spMk id="7" creationId="{B2876493-0BAC-4296-9B2C-8943049E6C49}"/>
          </ac:spMkLst>
        </pc:spChg>
      </pc:sldChg>
      <pc:sldChg chg="delSp">
        <pc:chgData name="Inês Baião" userId="6040e06d-bc76-4435-b602-e14b39f39b89" providerId="ADAL" clId="{24213C01-0261-423A-8B66-20525597BE23}" dt="2025-10-17T11:58:56.026" v="39" actId="478"/>
        <pc:sldMkLst>
          <pc:docMk/>
          <pc:sldMk cId="38383867" sldId="304"/>
        </pc:sldMkLst>
        <pc:spChg chg="del">
          <ac:chgData name="Inês Baião" userId="6040e06d-bc76-4435-b602-e14b39f39b89" providerId="ADAL" clId="{24213C01-0261-423A-8B66-20525597BE23}" dt="2025-10-17T11:58:56.026" v="39" actId="478"/>
          <ac:spMkLst>
            <pc:docMk/>
            <pc:sldMk cId="38383867" sldId="304"/>
            <ac:spMk id="10" creationId="{64159A48-FBE3-4F80-B690-D9B7DA04D011}"/>
          </ac:spMkLst>
        </pc:spChg>
      </pc:sldChg>
      <pc:sldChg chg="delSp">
        <pc:chgData name="Inês Baião" userId="6040e06d-bc76-4435-b602-e14b39f39b89" providerId="ADAL" clId="{24213C01-0261-423A-8B66-20525597BE23}" dt="2025-10-17T11:59:07.365" v="42" actId="478"/>
        <pc:sldMkLst>
          <pc:docMk/>
          <pc:sldMk cId="2192248932" sldId="305"/>
        </pc:sldMkLst>
        <pc:spChg chg="del">
          <ac:chgData name="Inês Baião" userId="6040e06d-bc76-4435-b602-e14b39f39b89" providerId="ADAL" clId="{24213C01-0261-423A-8B66-20525597BE23}" dt="2025-10-17T11:59:07.365" v="42" actId="478"/>
          <ac:spMkLst>
            <pc:docMk/>
            <pc:sldMk cId="2192248932" sldId="305"/>
            <ac:spMk id="8" creationId="{A735B3C9-FCDA-4206-A6EC-53320988C42C}"/>
          </ac:spMkLst>
        </pc:spChg>
      </pc:sldChg>
      <pc:sldChg chg="delSp">
        <pc:chgData name="Inês Baião" userId="6040e06d-bc76-4435-b602-e14b39f39b89" providerId="ADAL" clId="{24213C01-0261-423A-8B66-20525597BE23}" dt="2025-10-17T11:59:15.239" v="44" actId="478"/>
        <pc:sldMkLst>
          <pc:docMk/>
          <pc:sldMk cId="4261947145" sldId="306"/>
        </pc:sldMkLst>
        <pc:spChg chg="del">
          <ac:chgData name="Inês Baião" userId="6040e06d-bc76-4435-b602-e14b39f39b89" providerId="ADAL" clId="{24213C01-0261-423A-8B66-20525597BE23}" dt="2025-10-17T11:59:15.239" v="44" actId="478"/>
          <ac:spMkLst>
            <pc:docMk/>
            <pc:sldMk cId="4261947145" sldId="306"/>
            <ac:spMk id="10" creationId="{487DEE9E-E542-4ED2-96CF-E30D44F9B7E9}"/>
          </ac:spMkLst>
        </pc:spChg>
      </pc:sldChg>
      <pc:sldChg chg="delSp">
        <pc:chgData name="Inês Baião" userId="6040e06d-bc76-4435-b602-e14b39f39b89" providerId="ADAL" clId="{24213C01-0261-423A-8B66-20525597BE23}" dt="2025-10-17T11:59:22.990" v="46" actId="478"/>
        <pc:sldMkLst>
          <pc:docMk/>
          <pc:sldMk cId="2070392782" sldId="307"/>
        </pc:sldMkLst>
        <pc:spChg chg="del">
          <ac:chgData name="Inês Baião" userId="6040e06d-bc76-4435-b602-e14b39f39b89" providerId="ADAL" clId="{24213C01-0261-423A-8B66-20525597BE23}" dt="2025-10-17T11:59:22.990" v="46" actId="478"/>
          <ac:spMkLst>
            <pc:docMk/>
            <pc:sldMk cId="2070392782" sldId="307"/>
            <ac:spMk id="6" creationId="{E704E3A6-6004-41C1-B58B-A59CF2041C35}"/>
          </ac:spMkLst>
        </pc:spChg>
      </pc:sldChg>
      <pc:sldChg chg="addSp modSp">
        <pc:chgData name="Inês Baião" userId="6040e06d-bc76-4435-b602-e14b39f39b89" providerId="ADAL" clId="{24213C01-0261-423A-8B66-20525597BE23}" dt="2025-10-17T11:45:29.197" v="35" actId="1076"/>
        <pc:sldMkLst>
          <pc:docMk/>
          <pc:sldMk cId="2578165567" sldId="308"/>
        </pc:sldMkLst>
        <pc:spChg chg="mod">
          <ac:chgData name="Inês Baião" userId="6040e06d-bc76-4435-b602-e14b39f39b89" providerId="ADAL" clId="{24213C01-0261-423A-8B66-20525597BE23}" dt="2025-10-17T11:44:09.397" v="18" actId="207"/>
          <ac:spMkLst>
            <pc:docMk/>
            <pc:sldMk cId="2578165567" sldId="308"/>
            <ac:spMk id="11" creationId="{5A7060C5-6291-496A-84E8-A245AE894D51}"/>
          </ac:spMkLst>
        </pc:spChg>
        <pc:spChg chg="add mod">
          <ac:chgData name="Inês Baião" userId="6040e06d-bc76-4435-b602-e14b39f39b89" providerId="ADAL" clId="{24213C01-0261-423A-8B66-20525597BE23}" dt="2025-10-17T11:45:05.935" v="28" actId="208"/>
          <ac:spMkLst>
            <pc:docMk/>
            <pc:sldMk cId="2578165567" sldId="308"/>
            <ac:spMk id="13" creationId="{C8167FF0-D637-43EC-BED6-30F01A57A5BB}"/>
          </ac:spMkLst>
        </pc:spChg>
        <pc:grpChg chg="add mod">
          <ac:chgData name="Inês Baião" userId="6040e06d-bc76-4435-b602-e14b39f39b89" providerId="ADAL" clId="{24213C01-0261-423A-8B66-20525597BE23}" dt="2025-10-17T11:44:05.499" v="17" actId="164"/>
          <ac:grpSpMkLst>
            <pc:docMk/>
            <pc:sldMk cId="2578165567" sldId="308"/>
            <ac:grpSpMk id="12" creationId="{362F9FBC-B7DF-4CB7-A2DD-BDBE9A5BD207}"/>
          </ac:grpSpMkLst>
        </pc:grpChg>
        <pc:grpChg chg="add mod">
          <ac:chgData name="Inês Baião" userId="6040e06d-bc76-4435-b602-e14b39f39b89" providerId="ADAL" clId="{24213C01-0261-423A-8B66-20525597BE23}" dt="2025-10-17T11:45:09.314" v="29" actId="1076"/>
          <ac:grpSpMkLst>
            <pc:docMk/>
            <pc:sldMk cId="2578165567" sldId="308"/>
            <ac:grpSpMk id="14" creationId="{31BBFED0-D5D6-4D7F-B336-C3271DBF576A}"/>
          </ac:grpSpMkLst>
        </pc:grpChg>
        <pc:picChg chg="mod">
          <ac:chgData name="Inês Baião" userId="6040e06d-bc76-4435-b602-e14b39f39b89" providerId="ADAL" clId="{24213C01-0261-423A-8B66-20525597BE23}" dt="2025-10-17T11:45:29.197" v="35" actId="1076"/>
          <ac:picMkLst>
            <pc:docMk/>
            <pc:sldMk cId="2578165567" sldId="308"/>
            <ac:picMk id="4" creationId="{E40DA164-2AB5-4E95-B41B-8A9365F3E8FD}"/>
          </ac:picMkLst>
        </pc:picChg>
        <pc:picChg chg="mod">
          <ac:chgData name="Inês Baião" userId="6040e06d-bc76-4435-b602-e14b39f39b89" providerId="ADAL" clId="{24213C01-0261-423A-8B66-20525597BE23}" dt="2025-10-17T11:44:46.955" v="24" actId="164"/>
          <ac:picMkLst>
            <pc:docMk/>
            <pc:sldMk cId="2578165567" sldId="308"/>
            <ac:picMk id="5" creationId="{4E9D6AD7-4FB4-4AA1-8A59-FEDFA1FDAE83}"/>
          </ac:picMkLst>
        </pc:picChg>
        <pc:picChg chg="mod">
          <ac:chgData name="Inês Baião" userId="6040e06d-bc76-4435-b602-e14b39f39b89" providerId="ADAL" clId="{24213C01-0261-423A-8B66-20525597BE23}" dt="2025-10-17T11:43:23.116" v="11" actId="1076"/>
          <ac:picMkLst>
            <pc:docMk/>
            <pc:sldMk cId="2578165567" sldId="308"/>
            <ac:picMk id="6" creationId="{9B779512-2037-41EA-A8D6-EB08766DB322}"/>
          </ac:picMkLst>
        </pc:picChg>
        <pc:picChg chg="mod">
          <ac:chgData name="Inês Baião" userId="6040e06d-bc76-4435-b602-e14b39f39b89" providerId="ADAL" clId="{24213C01-0261-423A-8B66-20525597BE23}" dt="2025-10-17T11:45:15.482" v="30" actId="1076"/>
          <ac:picMkLst>
            <pc:docMk/>
            <pc:sldMk cId="2578165567" sldId="308"/>
            <ac:picMk id="8" creationId="{5106F4A6-4293-484B-B880-0C4B371E70E2}"/>
          </ac:picMkLst>
        </pc:picChg>
        <pc:picChg chg="mod">
          <ac:chgData name="Inês Baião" userId="6040e06d-bc76-4435-b602-e14b39f39b89" providerId="ADAL" clId="{24213C01-0261-423A-8B66-20525597BE23}" dt="2025-10-17T11:44:05.499" v="17" actId="164"/>
          <ac:picMkLst>
            <pc:docMk/>
            <pc:sldMk cId="2578165567" sldId="308"/>
            <ac:picMk id="9" creationId="{225E625A-DD2D-428F-B148-11883715F029}"/>
          </ac:picMkLst>
        </pc:picChg>
        <pc:picChg chg="mod">
          <ac:chgData name="Inês Baião" userId="6040e06d-bc76-4435-b602-e14b39f39b89" providerId="ADAL" clId="{24213C01-0261-423A-8B66-20525597BE23}" dt="2025-10-17T11:45:21.343" v="32" actId="1076"/>
          <ac:picMkLst>
            <pc:docMk/>
            <pc:sldMk cId="2578165567" sldId="308"/>
            <ac:picMk id="10" creationId="{C643D96A-3BC1-4E6A-87FE-C2D1E2DEB7B2}"/>
          </ac:picMkLst>
        </pc:picChg>
        <pc:picChg chg="mod">
          <ac:chgData name="Inês Baião" userId="6040e06d-bc76-4435-b602-e14b39f39b89" providerId="ADAL" clId="{24213C01-0261-423A-8B66-20525597BE23}" dt="2025-10-17T11:43:18.758" v="9" actId="14100"/>
          <ac:picMkLst>
            <pc:docMk/>
            <pc:sldMk cId="2578165567" sldId="308"/>
            <ac:picMk id="1028" creationId="{CB693C67-3156-4162-B5DA-7F238D251C31}"/>
          </ac:picMkLst>
        </pc:picChg>
      </pc:sldChg>
    </pc:docChg>
  </pc:docChgLst>
  <pc:docChgLst>
    <pc:chgData name="Inês Baião" userId="6040e06d-bc76-4435-b602-e14b39f39b89" providerId="ADAL" clId="{6AFAF04D-19AD-4521-8161-B59DFB62809B}"/>
    <pc:docChg chg="modSld">
      <pc:chgData name="Inês Baião" userId="6040e06d-bc76-4435-b602-e14b39f39b89" providerId="ADAL" clId="{6AFAF04D-19AD-4521-8161-B59DFB62809B}" dt="2025-10-17T10:39:25.935" v="3" actId="1076"/>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49099" cy="497205"/>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sz="quarter" idx="1"/>
          </p:nvPr>
        </p:nvSpPr>
        <p:spPr>
          <a:xfrm>
            <a:off x="3854939" y="0"/>
            <a:ext cx="2949099" cy="497205"/>
          </a:xfrm>
          <a:prstGeom prst="rect">
            <a:avLst/>
          </a:prstGeom>
        </p:spPr>
        <p:txBody>
          <a:bodyPr vert="horz" lIns="91440" tIns="45720" rIns="91440" bIns="45720" rtlCol="0"/>
          <a:lstStyle>
            <a:lvl1pPr algn="r">
              <a:defRPr sz="1200"/>
            </a:lvl1pPr>
          </a:lstStyle>
          <a:p>
            <a:fld id="{875092A2-7A28-4767-948A-3BF835E7F5FC}" type="datetimeFigureOut">
              <a:rPr lang="pt-PT" smtClean="0"/>
              <a:pPr/>
              <a:t>26/11/2025</a:t>
            </a:fld>
            <a:endParaRPr lang="pt-PT"/>
          </a:p>
        </p:txBody>
      </p:sp>
      <p:sp>
        <p:nvSpPr>
          <p:cNvPr id="4" name="Marcador de Posição do Rodapé 3"/>
          <p:cNvSpPr>
            <a:spLocks noGrp="1"/>
          </p:cNvSpPr>
          <p:nvPr>
            <p:ph type="ftr" sz="quarter" idx="2"/>
          </p:nvPr>
        </p:nvSpPr>
        <p:spPr>
          <a:xfrm>
            <a:off x="0" y="9445169"/>
            <a:ext cx="2949099" cy="497205"/>
          </a:xfrm>
          <a:prstGeom prst="rect">
            <a:avLst/>
          </a:prstGeom>
        </p:spPr>
        <p:txBody>
          <a:bodyPr vert="horz" lIns="91440" tIns="45720" rIns="91440" bIns="45720" rtlCol="0" anchor="b"/>
          <a:lstStyle>
            <a:lvl1pPr algn="l">
              <a:defRPr sz="1200"/>
            </a:lvl1pPr>
          </a:lstStyle>
          <a:p>
            <a:endParaRPr lang="pt-PT"/>
          </a:p>
        </p:txBody>
      </p:sp>
      <p:sp>
        <p:nvSpPr>
          <p:cNvPr id="5" name="Marcador de Posição do Número do Diapositivo 4"/>
          <p:cNvSpPr>
            <a:spLocks noGrp="1"/>
          </p:cNvSpPr>
          <p:nvPr>
            <p:ph type="sldNum" sz="quarter" idx="3"/>
          </p:nvPr>
        </p:nvSpPr>
        <p:spPr>
          <a:xfrm>
            <a:off x="3854939" y="9445169"/>
            <a:ext cx="2949099" cy="497205"/>
          </a:xfrm>
          <a:prstGeom prst="rect">
            <a:avLst/>
          </a:prstGeom>
        </p:spPr>
        <p:txBody>
          <a:bodyPr vert="horz" lIns="91440" tIns="45720" rIns="91440" bIns="45720" rtlCol="0" anchor="b"/>
          <a:lstStyle>
            <a:lvl1pPr algn="r">
              <a:defRPr sz="1200"/>
            </a:lvl1pPr>
          </a:lstStyle>
          <a:p>
            <a:fld id="{63A6A55D-DA9A-4297-AE66-03B901700027}" type="slidenum">
              <a:rPr lang="pt-PT" smtClean="0"/>
              <a:pPr/>
              <a:t>‹nº›</a:t>
            </a:fld>
            <a:endParaRPr lang="pt-PT"/>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49099" cy="497205"/>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54939" y="0"/>
            <a:ext cx="2949099" cy="497205"/>
          </a:xfrm>
          <a:prstGeom prst="rect">
            <a:avLst/>
          </a:prstGeom>
        </p:spPr>
        <p:txBody>
          <a:bodyPr vert="horz" lIns="91440" tIns="45720" rIns="91440" bIns="45720" rtlCol="0"/>
          <a:lstStyle>
            <a:lvl1pPr algn="r">
              <a:defRPr sz="1200"/>
            </a:lvl1pPr>
          </a:lstStyle>
          <a:p>
            <a:fld id="{4D5256B7-BD7E-425B-93E4-AA27D4785CEB}" type="datetimeFigureOut">
              <a:rPr lang="pt-PT" smtClean="0"/>
              <a:pPr/>
              <a:t>26/11/2025</a:t>
            </a:fld>
            <a:endParaRPr lang="pt-PT"/>
          </a:p>
        </p:txBody>
      </p:sp>
      <p:sp>
        <p:nvSpPr>
          <p:cNvPr id="4" name="Marcador de Posição da Imagem do Diapositivo 3"/>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0562" y="4723448"/>
            <a:ext cx="5444490" cy="4474845"/>
          </a:xfrm>
          <a:prstGeom prst="rect">
            <a:avLst/>
          </a:prstGeom>
        </p:spPr>
        <p:txBody>
          <a:bodyPr vert="horz" lIns="91440" tIns="45720" rIns="91440" bIns="45720" rtlCol="0">
            <a:normAutofit/>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9445169"/>
            <a:ext cx="2949099" cy="497205"/>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54939" y="9445169"/>
            <a:ext cx="2949099" cy="497205"/>
          </a:xfrm>
          <a:prstGeom prst="rect">
            <a:avLst/>
          </a:prstGeom>
        </p:spPr>
        <p:txBody>
          <a:bodyPr vert="horz" lIns="91440" tIns="45720" rIns="91440" bIns="45720" rtlCol="0" anchor="b"/>
          <a:lstStyle>
            <a:lvl1pPr algn="r">
              <a:defRPr sz="1200"/>
            </a:lvl1pPr>
          </a:lstStyle>
          <a:p>
            <a:fld id="{CE6A49F6-6BD7-490E-9F7B-86E276BCB2CA}" type="slidenum">
              <a:rPr lang="pt-PT" smtClean="0"/>
              <a:pPr/>
              <a:t>‹nº›</a:t>
            </a:fld>
            <a:endParaRPr lang="pt-P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endParaRPr lang="pt-PT" dirty="0"/>
          </a:p>
        </p:txBody>
      </p:sp>
      <p:sp>
        <p:nvSpPr>
          <p:cNvPr id="4" name="Marcador de Posição do Número do Diapositivo 3"/>
          <p:cNvSpPr>
            <a:spLocks noGrp="1"/>
          </p:cNvSpPr>
          <p:nvPr>
            <p:ph type="sldNum" sz="quarter" idx="10"/>
          </p:nvPr>
        </p:nvSpPr>
        <p:spPr/>
        <p:txBody>
          <a:bodyPr/>
          <a:lstStyle/>
          <a:p>
            <a:fld id="{CE6A49F6-6BD7-490E-9F7B-86E276BCB2CA}" type="slidenum">
              <a:rPr lang="pt-PT" smtClean="0"/>
              <a:pPr/>
              <a:t>15</a:t>
            </a:fld>
            <a:endParaRPr lang="pt-PT"/>
          </a:p>
        </p:txBody>
      </p:sp>
    </p:spTree>
    <p:extLst>
      <p:ext uri="{BB962C8B-B14F-4D97-AF65-F5344CB8AC3E}">
        <p14:creationId xmlns:p14="http://schemas.microsoft.com/office/powerpoint/2010/main" val="4455333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ECD Capa Versão Simples">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C3231260-BD7A-6547-B2C4-627AAEAEF41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B4DCB44F-34CE-3348-96D1-713FEC481662}"/>
              </a:ext>
            </a:extLst>
          </p:cNvPr>
          <p:cNvSpPr>
            <a:spLocks noGrp="1"/>
          </p:cNvSpPr>
          <p:nvPr>
            <p:ph type="ctrTitle" hasCustomPrompt="1"/>
          </p:nvPr>
        </p:nvSpPr>
        <p:spPr>
          <a:xfrm>
            <a:off x="5091952" y="2402540"/>
            <a:ext cx="5576047" cy="1093695"/>
          </a:xfrm>
        </p:spPr>
        <p:txBody>
          <a:bodyPr anchor="b">
            <a:normAutofit/>
          </a:bodyPr>
          <a:lstStyle>
            <a:lvl1pPr algn="l">
              <a:defRPr sz="5000" b="1">
                <a:solidFill>
                  <a:srgbClr val="30B7E1"/>
                </a:solidFill>
                <a:latin typeface="Raleway" panose="020B0503030101060003" pitchFamily="34" charset="77"/>
              </a:defRPr>
            </a:lvl1pPr>
          </a:lstStyle>
          <a:p>
            <a:r>
              <a:rPr lang="pt-PT" dirty="0"/>
              <a:t>Título</a:t>
            </a:r>
          </a:p>
        </p:txBody>
      </p:sp>
      <p:sp>
        <p:nvSpPr>
          <p:cNvPr id="3" name="Subtítulo 2">
            <a:extLst>
              <a:ext uri="{FF2B5EF4-FFF2-40B4-BE49-F238E27FC236}">
                <a16:creationId xmlns:a16="http://schemas.microsoft.com/office/drawing/2014/main" id="{CED53168-36A9-0647-9068-05C8770CC376}"/>
              </a:ext>
            </a:extLst>
          </p:cNvPr>
          <p:cNvSpPr>
            <a:spLocks noGrp="1"/>
          </p:cNvSpPr>
          <p:nvPr>
            <p:ph type="subTitle" idx="1" hasCustomPrompt="1"/>
          </p:nvPr>
        </p:nvSpPr>
        <p:spPr>
          <a:xfrm>
            <a:off x="5091952" y="3602038"/>
            <a:ext cx="5576048" cy="1655762"/>
          </a:xfrm>
        </p:spPr>
        <p:txBody>
          <a:bodyPr>
            <a:normAutofit/>
          </a:bodyPr>
          <a:lstStyle>
            <a:lvl1pPr marL="0" indent="0" algn="l">
              <a:buNone/>
              <a:defRPr sz="1600">
                <a:solidFill>
                  <a:schemeClr val="bg2">
                    <a:lumMod val="50000"/>
                  </a:schemeClr>
                </a:solidFill>
                <a:latin typeface="Raleway" panose="020B05030301010600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dirty="0"/>
              <a:t>Subtítulo</a:t>
            </a:r>
          </a:p>
        </p:txBody>
      </p:sp>
      <p:pic>
        <p:nvPicPr>
          <p:cNvPr id="13" name="Imagem 12">
            <a:extLst>
              <a:ext uri="{FF2B5EF4-FFF2-40B4-BE49-F238E27FC236}">
                <a16:creationId xmlns:a16="http://schemas.microsoft.com/office/drawing/2014/main" id="{770FD801-99EC-F84E-B69F-4FFDFC989E66}"/>
              </a:ext>
            </a:extLst>
          </p:cNvPr>
          <p:cNvPicPr>
            <a:picLocks noChangeAspect="1"/>
          </p:cNvPicPr>
          <p:nvPr userDrawn="1"/>
        </p:nvPicPr>
        <p:blipFill>
          <a:blip r:embed="rId3"/>
          <a:stretch>
            <a:fillRect/>
          </a:stretch>
        </p:blipFill>
        <p:spPr>
          <a:xfrm>
            <a:off x="8857127" y="170050"/>
            <a:ext cx="3139887" cy="1513749"/>
          </a:xfrm>
          <a:prstGeom prst="rect">
            <a:avLst/>
          </a:prstGeom>
        </p:spPr>
      </p:pic>
    </p:spTree>
    <p:extLst>
      <p:ext uri="{BB962C8B-B14F-4D97-AF65-F5344CB8AC3E}">
        <p14:creationId xmlns:p14="http://schemas.microsoft.com/office/powerpoint/2010/main" val="1190776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ECD Slide Duas Colunas">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74DA847E-DA18-A547-A0E2-C51CF676541D}"/>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ítulo 1">
            <a:extLst>
              <a:ext uri="{FF2B5EF4-FFF2-40B4-BE49-F238E27FC236}">
                <a16:creationId xmlns:a16="http://schemas.microsoft.com/office/drawing/2014/main" id="{8B9D289F-6E5B-8540-BE70-E21A4ACD60BC}"/>
              </a:ext>
            </a:extLst>
          </p:cNvPr>
          <p:cNvSpPr>
            <a:spLocks noGrp="1"/>
          </p:cNvSpPr>
          <p:nvPr>
            <p:ph type="title" hasCustomPrompt="1"/>
          </p:nvPr>
        </p:nvSpPr>
        <p:spPr>
          <a:xfrm>
            <a:off x="838200" y="365125"/>
            <a:ext cx="7830671" cy="1325563"/>
          </a:xfrm>
        </p:spPr>
        <p:txBody>
          <a:bodyPr>
            <a:noAutofit/>
          </a:bodyPr>
          <a:lstStyle>
            <a:lvl1pPr>
              <a:defRPr sz="6000" b="1">
                <a:solidFill>
                  <a:srgbClr val="2FB7E1"/>
                </a:solidFill>
                <a:latin typeface="Raleway" panose="020B0503030101060003" pitchFamily="34" charset="77"/>
              </a:defRPr>
            </a:lvl1pPr>
          </a:lstStyle>
          <a:p>
            <a:r>
              <a:rPr lang="pt-PT" dirty="0"/>
              <a:t>PÁGINA COM TEXTO</a:t>
            </a:r>
          </a:p>
        </p:txBody>
      </p:sp>
      <p:sp>
        <p:nvSpPr>
          <p:cNvPr id="3" name="Marcador de Posição de Conteúdo 2">
            <a:extLst>
              <a:ext uri="{FF2B5EF4-FFF2-40B4-BE49-F238E27FC236}">
                <a16:creationId xmlns:a16="http://schemas.microsoft.com/office/drawing/2014/main" id="{078F5927-3425-A64B-B7DE-51FCD3008BF4}"/>
              </a:ext>
            </a:extLst>
          </p:cNvPr>
          <p:cNvSpPr>
            <a:spLocks noGrp="1"/>
          </p:cNvSpPr>
          <p:nvPr>
            <p:ph sz="half" idx="1" hasCustomPrompt="1"/>
          </p:nvPr>
        </p:nvSpPr>
        <p:spPr>
          <a:xfrm>
            <a:off x="838201" y="1825625"/>
            <a:ext cx="5006788" cy="4667250"/>
          </a:xfrm>
        </p:spPr>
        <p:txBody>
          <a:bodyPr>
            <a:normAutofit/>
          </a:bodyPr>
          <a:lstStyle>
            <a:lvl1pPr marL="0" indent="0">
              <a:lnSpc>
                <a:spcPts val="2600"/>
              </a:lnSpc>
              <a:buNone/>
              <a:defRPr sz="1600">
                <a:solidFill>
                  <a:schemeClr val="bg2">
                    <a:lumMod val="50000"/>
                  </a:schemeClr>
                </a:solidFill>
                <a:latin typeface="Raleway" panose="020B0503030101060003" pitchFamily="34" charset="77"/>
              </a:defRPr>
            </a:lvl1pPr>
          </a:lstStyle>
          <a:p>
            <a:pPr lvl="0"/>
            <a:r>
              <a:rPr lang="pt-PT" dirty="0" err="1"/>
              <a:t>Dolor</a:t>
            </a:r>
            <a:r>
              <a:rPr lang="pt-PT" dirty="0"/>
              <a:t> sit </a:t>
            </a:r>
            <a:r>
              <a:rPr lang="pt-PT" dirty="0" err="1"/>
              <a:t>amet</a:t>
            </a:r>
            <a:r>
              <a:rPr lang="pt-PT" dirty="0"/>
              <a:t>, </a:t>
            </a:r>
            <a:r>
              <a:rPr lang="pt-PT" dirty="0" err="1"/>
              <a:t>consectetur</a:t>
            </a:r>
            <a:r>
              <a:rPr lang="pt-PT" dirty="0"/>
              <a:t> </a:t>
            </a:r>
            <a:r>
              <a:rPr lang="pt-PT" dirty="0" err="1"/>
              <a:t>adipiscing</a:t>
            </a:r>
            <a:r>
              <a:rPr lang="pt-PT" dirty="0"/>
              <a:t> </a:t>
            </a:r>
            <a:r>
              <a:rPr lang="pt-PT" dirty="0" err="1"/>
              <a:t>elit</a:t>
            </a:r>
            <a:r>
              <a:rPr lang="pt-PT" dirty="0"/>
              <a:t>, </a:t>
            </a:r>
            <a:r>
              <a:rPr lang="pt-PT" dirty="0" err="1"/>
              <a:t>sed</a:t>
            </a:r>
            <a:r>
              <a:rPr lang="pt-PT" dirty="0"/>
              <a:t> do </a:t>
            </a:r>
            <a:r>
              <a:rPr lang="pt-PT" dirty="0" err="1"/>
              <a:t>eiusmod</a:t>
            </a:r>
            <a:r>
              <a:rPr lang="pt-PT" dirty="0"/>
              <a:t> </a:t>
            </a:r>
            <a:r>
              <a:rPr lang="pt-PT" dirty="0" err="1"/>
              <a:t>tempor</a:t>
            </a:r>
            <a:r>
              <a:rPr lang="pt-PT" dirty="0"/>
              <a:t> </a:t>
            </a:r>
            <a:r>
              <a:rPr lang="pt-PT" dirty="0" err="1"/>
              <a:t>incididunt</a:t>
            </a:r>
            <a:r>
              <a:rPr lang="pt-PT" dirty="0"/>
              <a:t> ut labore </a:t>
            </a:r>
            <a:r>
              <a:rPr lang="pt-PT" dirty="0" err="1"/>
              <a:t>et</a:t>
            </a:r>
            <a:r>
              <a:rPr lang="pt-PT" dirty="0"/>
              <a:t> </a:t>
            </a:r>
            <a:r>
              <a:rPr lang="pt-PT" dirty="0" err="1"/>
              <a:t>dolore</a:t>
            </a:r>
            <a:r>
              <a:rPr lang="pt-PT" dirty="0"/>
              <a:t> magna </a:t>
            </a:r>
            <a:r>
              <a:rPr lang="pt-PT" dirty="0" err="1"/>
              <a:t>aliqua</a:t>
            </a:r>
            <a:r>
              <a:rPr lang="pt-PT" dirty="0"/>
              <a:t>. Ut </a:t>
            </a:r>
            <a:r>
              <a:rPr lang="pt-PT" dirty="0" err="1"/>
              <a:t>enim</a:t>
            </a:r>
            <a:r>
              <a:rPr lang="pt-PT" dirty="0"/>
              <a:t> ad </a:t>
            </a:r>
            <a:r>
              <a:rPr lang="pt-PT" dirty="0" err="1"/>
              <a:t>minim</a:t>
            </a:r>
            <a:r>
              <a:rPr lang="pt-PT" dirty="0"/>
              <a:t> </a:t>
            </a:r>
            <a:r>
              <a:rPr lang="pt-PT" dirty="0" err="1"/>
              <a:t>veniam</a:t>
            </a:r>
            <a:r>
              <a:rPr lang="pt-PT" dirty="0"/>
              <a:t>, quis </a:t>
            </a:r>
            <a:r>
              <a:rPr lang="pt-PT" dirty="0" err="1"/>
              <a:t>nostrud</a:t>
            </a:r>
            <a:r>
              <a:rPr lang="pt-PT" dirty="0"/>
              <a:t> </a:t>
            </a:r>
            <a:r>
              <a:rPr lang="pt-PT" dirty="0" err="1"/>
              <a:t>exercitation</a:t>
            </a:r>
            <a:r>
              <a:rPr lang="pt-PT" dirty="0"/>
              <a:t> </a:t>
            </a:r>
            <a:r>
              <a:rPr lang="pt-PT" dirty="0" err="1"/>
              <a:t>ullamco</a:t>
            </a:r>
            <a:r>
              <a:rPr lang="pt-PT" dirty="0"/>
              <a:t> </a:t>
            </a:r>
            <a:r>
              <a:rPr lang="pt-PT" dirty="0" err="1"/>
              <a:t>laboris</a:t>
            </a:r>
            <a:r>
              <a:rPr lang="pt-PT" dirty="0"/>
              <a:t> </a:t>
            </a:r>
            <a:r>
              <a:rPr lang="pt-PT" dirty="0" err="1"/>
              <a:t>nisi</a:t>
            </a:r>
            <a:r>
              <a:rPr lang="pt-PT" dirty="0"/>
              <a:t> ut </a:t>
            </a:r>
            <a:r>
              <a:rPr lang="pt-PT" dirty="0" err="1"/>
              <a:t>aliquip</a:t>
            </a:r>
            <a:r>
              <a:rPr lang="pt-PT" dirty="0"/>
              <a:t> </a:t>
            </a:r>
            <a:r>
              <a:rPr lang="pt-PT" dirty="0" err="1"/>
              <a:t>ex</a:t>
            </a:r>
            <a:r>
              <a:rPr lang="pt-PT" dirty="0"/>
              <a:t> </a:t>
            </a:r>
            <a:r>
              <a:rPr lang="pt-PT" dirty="0" err="1"/>
              <a:t>ea</a:t>
            </a:r>
            <a:r>
              <a:rPr lang="pt-PT" dirty="0"/>
              <a:t> </a:t>
            </a:r>
            <a:r>
              <a:rPr lang="pt-PT" dirty="0" err="1"/>
              <a:t>commodo</a:t>
            </a:r>
            <a:r>
              <a:rPr lang="pt-PT" dirty="0"/>
              <a:t> </a:t>
            </a:r>
            <a:r>
              <a:rPr lang="pt-PT" dirty="0" err="1"/>
              <a:t>consequat</a:t>
            </a:r>
            <a:r>
              <a:rPr lang="pt-PT" dirty="0"/>
              <a:t>. </a:t>
            </a:r>
          </a:p>
          <a:p>
            <a:pPr lvl="0"/>
            <a:endParaRPr lang="pt-PT" dirty="0"/>
          </a:p>
          <a:p>
            <a:pPr lvl="0"/>
            <a:r>
              <a:rPr lang="pt-PT" dirty="0" err="1"/>
              <a:t>Duis</a:t>
            </a:r>
            <a:r>
              <a:rPr lang="pt-PT" dirty="0"/>
              <a:t> </a:t>
            </a:r>
            <a:r>
              <a:rPr lang="pt-PT" dirty="0" err="1"/>
              <a:t>aute</a:t>
            </a:r>
            <a:r>
              <a:rPr lang="pt-PT" dirty="0"/>
              <a:t> </a:t>
            </a:r>
            <a:r>
              <a:rPr lang="pt-PT" dirty="0" err="1"/>
              <a:t>irure</a:t>
            </a:r>
            <a:r>
              <a:rPr lang="pt-PT" dirty="0"/>
              <a:t> </a:t>
            </a:r>
            <a:r>
              <a:rPr lang="pt-PT" dirty="0" err="1"/>
              <a:t>dolor</a:t>
            </a:r>
            <a:r>
              <a:rPr lang="pt-PT" dirty="0"/>
              <a:t> in </a:t>
            </a:r>
            <a:r>
              <a:rPr lang="pt-PT" dirty="0" err="1"/>
              <a:t>reprehenderit</a:t>
            </a:r>
            <a:r>
              <a:rPr lang="pt-PT" dirty="0"/>
              <a:t> in </a:t>
            </a:r>
            <a:r>
              <a:rPr lang="pt-PT" dirty="0" err="1"/>
              <a:t>voluptate</a:t>
            </a:r>
            <a:r>
              <a:rPr lang="pt-PT" dirty="0"/>
              <a:t> </a:t>
            </a:r>
            <a:r>
              <a:rPr lang="pt-PT" dirty="0" err="1"/>
              <a:t>velit</a:t>
            </a:r>
            <a:r>
              <a:rPr lang="pt-PT" dirty="0"/>
              <a:t> esse </a:t>
            </a:r>
            <a:r>
              <a:rPr lang="pt-PT" dirty="0" err="1"/>
              <a:t>cillum</a:t>
            </a:r>
            <a:r>
              <a:rPr lang="pt-PT" dirty="0"/>
              <a:t> </a:t>
            </a:r>
            <a:r>
              <a:rPr lang="pt-PT" dirty="0" err="1"/>
              <a:t>dolore</a:t>
            </a:r>
            <a:r>
              <a:rPr lang="pt-PT" dirty="0"/>
              <a:t> eu </a:t>
            </a:r>
            <a:r>
              <a:rPr lang="pt-PT" dirty="0" err="1"/>
              <a:t>fugiat</a:t>
            </a:r>
            <a:r>
              <a:rPr lang="pt-PT" dirty="0"/>
              <a:t> </a:t>
            </a:r>
            <a:r>
              <a:rPr lang="pt-PT" dirty="0" err="1"/>
              <a:t>nulla</a:t>
            </a:r>
            <a:r>
              <a:rPr lang="pt-PT" dirty="0"/>
              <a:t> </a:t>
            </a:r>
            <a:r>
              <a:rPr lang="pt-PT" dirty="0" err="1"/>
              <a:t>ription</a:t>
            </a:r>
            <a:r>
              <a:rPr lang="pt-PT" dirty="0"/>
              <a:t>.</a:t>
            </a:r>
          </a:p>
        </p:txBody>
      </p:sp>
      <p:sp>
        <p:nvSpPr>
          <p:cNvPr id="8" name="Marcador de Posição de Conteúdo 2">
            <a:extLst>
              <a:ext uri="{FF2B5EF4-FFF2-40B4-BE49-F238E27FC236}">
                <a16:creationId xmlns:a16="http://schemas.microsoft.com/office/drawing/2014/main" id="{613A0C7C-4395-7E42-A2D7-D8D8F1118B30}"/>
              </a:ext>
            </a:extLst>
          </p:cNvPr>
          <p:cNvSpPr>
            <a:spLocks noGrp="1"/>
          </p:cNvSpPr>
          <p:nvPr>
            <p:ph sz="half" idx="13" hasCustomPrompt="1"/>
          </p:nvPr>
        </p:nvSpPr>
        <p:spPr>
          <a:xfrm>
            <a:off x="6096000" y="1825624"/>
            <a:ext cx="4849906" cy="4667249"/>
          </a:xfrm>
        </p:spPr>
        <p:txBody>
          <a:bodyPr>
            <a:normAutofit/>
          </a:bodyPr>
          <a:lstStyle>
            <a:lvl1pPr marL="0" indent="0">
              <a:lnSpc>
                <a:spcPts val="2600"/>
              </a:lnSpc>
              <a:buNone/>
              <a:defRPr sz="1600">
                <a:solidFill>
                  <a:schemeClr val="bg2">
                    <a:lumMod val="50000"/>
                  </a:schemeClr>
                </a:solidFill>
                <a:latin typeface="Raleway" panose="020B0503030101060003" pitchFamily="34" charset="77"/>
              </a:defRPr>
            </a:lvl1pPr>
          </a:lstStyle>
          <a:p>
            <a:pPr lvl="0"/>
            <a:r>
              <a:rPr lang="pt-PT" dirty="0" err="1"/>
              <a:t>Dolor</a:t>
            </a:r>
            <a:r>
              <a:rPr lang="pt-PT" dirty="0"/>
              <a:t> sit </a:t>
            </a:r>
            <a:r>
              <a:rPr lang="pt-PT" dirty="0" err="1"/>
              <a:t>amet</a:t>
            </a:r>
            <a:r>
              <a:rPr lang="pt-PT" dirty="0"/>
              <a:t>, </a:t>
            </a:r>
            <a:r>
              <a:rPr lang="pt-PT" dirty="0" err="1"/>
              <a:t>consectetur</a:t>
            </a:r>
            <a:r>
              <a:rPr lang="pt-PT" dirty="0"/>
              <a:t> </a:t>
            </a:r>
            <a:r>
              <a:rPr lang="pt-PT" dirty="0" err="1"/>
              <a:t>adipiscing</a:t>
            </a:r>
            <a:r>
              <a:rPr lang="pt-PT" dirty="0"/>
              <a:t> </a:t>
            </a:r>
            <a:r>
              <a:rPr lang="pt-PT" dirty="0" err="1"/>
              <a:t>elit</a:t>
            </a:r>
            <a:r>
              <a:rPr lang="pt-PT" dirty="0"/>
              <a:t>, </a:t>
            </a:r>
            <a:r>
              <a:rPr lang="pt-PT" dirty="0" err="1"/>
              <a:t>sed</a:t>
            </a:r>
            <a:r>
              <a:rPr lang="pt-PT" dirty="0"/>
              <a:t> do </a:t>
            </a:r>
            <a:r>
              <a:rPr lang="pt-PT" dirty="0" err="1"/>
              <a:t>eiusmod</a:t>
            </a:r>
            <a:r>
              <a:rPr lang="pt-PT" dirty="0"/>
              <a:t> </a:t>
            </a:r>
            <a:r>
              <a:rPr lang="pt-PT" dirty="0" err="1"/>
              <a:t>tempor</a:t>
            </a:r>
            <a:r>
              <a:rPr lang="pt-PT" dirty="0"/>
              <a:t> </a:t>
            </a:r>
            <a:r>
              <a:rPr lang="pt-PT" dirty="0" err="1"/>
              <a:t>incididunt</a:t>
            </a:r>
            <a:r>
              <a:rPr lang="pt-PT" dirty="0"/>
              <a:t> ut labore </a:t>
            </a:r>
            <a:r>
              <a:rPr lang="pt-PT" dirty="0" err="1"/>
              <a:t>et</a:t>
            </a:r>
            <a:r>
              <a:rPr lang="pt-PT" dirty="0"/>
              <a:t> </a:t>
            </a:r>
            <a:r>
              <a:rPr lang="pt-PT" dirty="0" err="1"/>
              <a:t>dolore</a:t>
            </a:r>
            <a:r>
              <a:rPr lang="pt-PT" dirty="0"/>
              <a:t> magna </a:t>
            </a:r>
            <a:r>
              <a:rPr lang="pt-PT" dirty="0" err="1"/>
              <a:t>aliqua</a:t>
            </a:r>
            <a:r>
              <a:rPr lang="pt-PT" dirty="0"/>
              <a:t>. Ut </a:t>
            </a:r>
            <a:r>
              <a:rPr lang="pt-PT" dirty="0" err="1"/>
              <a:t>enim</a:t>
            </a:r>
            <a:r>
              <a:rPr lang="pt-PT" dirty="0"/>
              <a:t> ad </a:t>
            </a:r>
            <a:r>
              <a:rPr lang="pt-PT" dirty="0" err="1"/>
              <a:t>minim</a:t>
            </a:r>
            <a:r>
              <a:rPr lang="pt-PT" dirty="0"/>
              <a:t> </a:t>
            </a:r>
            <a:r>
              <a:rPr lang="pt-PT" dirty="0" err="1"/>
              <a:t>veniam</a:t>
            </a:r>
            <a:r>
              <a:rPr lang="pt-PT" dirty="0"/>
              <a:t>, quis </a:t>
            </a:r>
            <a:r>
              <a:rPr lang="pt-PT" dirty="0" err="1"/>
              <a:t>nostrud</a:t>
            </a:r>
            <a:r>
              <a:rPr lang="pt-PT" dirty="0"/>
              <a:t> </a:t>
            </a:r>
            <a:r>
              <a:rPr lang="pt-PT" dirty="0" err="1"/>
              <a:t>exercitation</a:t>
            </a:r>
            <a:r>
              <a:rPr lang="pt-PT" dirty="0"/>
              <a:t> </a:t>
            </a:r>
            <a:r>
              <a:rPr lang="pt-PT" dirty="0" err="1"/>
              <a:t>ullamco</a:t>
            </a:r>
            <a:r>
              <a:rPr lang="pt-PT" dirty="0"/>
              <a:t> </a:t>
            </a:r>
            <a:r>
              <a:rPr lang="pt-PT" dirty="0" err="1"/>
              <a:t>laboris</a:t>
            </a:r>
            <a:r>
              <a:rPr lang="pt-PT" dirty="0"/>
              <a:t> </a:t>
            </a:r>
            <a:r>
              <a:rPr lang="pt-PT" dirty="0" err="1"/>
              <a:t>nisi</a:t>
            </a:r>
            <a:r>
              <a:rPr lang="pt-PT" dirty="0"/>
              <a:t> ut </a:t>
            </a:r>
            <a:r>
              <a:rPr lang="pt-PT" dirty="0" err="1"/>
              <a:t>aliquip</a:t>
            </a:r>
            <a:r>
              <a:rPr lang="pt-PT" dirty="0"/>
              <a:t> </a:t>
            </a:r>
            <a:r>
              <a:rPr lang="pt-PT" dirty="0" err="1"/>
              <a:t>ex</a:t>
            </a:r>
            <a:r>
              <a:rPr lang="pt-PT" dirty="0"/>
              <a:t> </a:t>
            </a:r>
            <a:r>
              <a:rPr lang="pt-PT" dirty="0" err="1"/>
              <a:t>ea</a:t>
            </a:r>
            <a:r>
              <a:rPr lang="pt-PT" dirty="0"/>
              <a:t> </a:t>
            </a:r>
            <a:r>
              <a:rPr lang="pt-PT" dirty="0" err="1"/>
              <a:t>commodo</a:t>
            </a:r>
            <a:r>
              <a:rPr lang="pt-PT" dirty="0"/>
              <a:t> </a:t>
            </a:r>
            <a:r>
              <a:rPr lang="pt-PT" dirty="0" err="1"/>
              <a:t>consequat</a:t>
            </a:r>
            <a:r>
              <a:rPr lang="pt-PT" dirty="0"/>
              <a:t>. </a:t>
            </a:r>
            <a:r>
              <a:rPr lang="pt-PT" dirty="0" err="1"/>
              <a:t>Duis</a:t>
            </a:r>
            <a:r>
              <a:rPr lang="pt-PT" dirty="0"/>
              <a:t> </a:t>
            </a:r>
            <a:r>
              <a:rPr lang="pt-PT" dirty="0" err="1"/>
              <a:t>aute</a:t>
            </a:r>
            <a:r>
              <a:rPr lang="pt-PT" dirty="0"/>
              <a:t> </a:t>
            </a:r>
            <a:r>
              <a:rPr lang="pt-PT" dirty="0" err="1"/>
              <a:t>irure</a:t>
            </a:r>
            <a:r>
              <a:rPr lang="pt-PT" dirty="0"/>
              <a:t> </a:t>
            </a:r>
            <a:r>
              <a:rPr lang="pt-PT" dirty="0" err="1"/>
              <a:t>dolor</a:t>
            </a:r>
            <a:r>
              <a:rPr lang="pt-PT" dirty="0"/>
              <a:t> in </a:t>
            </a:r>
            <a:r>
              <a:rPr lang="pt-PT" dirty="0" err="1"/>
              <a:t>reprehenderit</a:t>
            </a:r>
            <a:r>
              <a:rPr lang="pt-PT" dirty="0"/>
              <a:t> in </a:t>
            </a:r>
            <a:r>
              <a:rPr lang="pt-PT" dirty="0" err="1"/>
              <a:t>voluptate</a:t>
            </a:r>
            <a:r>
              <a:rPr lang="pt-PT" dirty="0"/>
              <a:t> </a:t>
            </a:r>
            <a:r>
              <a:rPr lang="pt-PT" dirty="0" err="1"/>
              <a:t>velit</a:t>
            </a:r>
            <a:r>
              <a:rPr lang="pt-PT" dirty="0"/>
              <a:t> esse </a:t>
            </a:r>
            <a:r>
              <a:rPr lang="pt-PT" dirty="0" err="1"/>
              <a:t>cillum</a:t>
            </a:r>
            <a:r>
              <a:rPr lang="pt-PT" dirty="0"/>
              <a:t> </a:t>
            </a:r>
            <a:r>
              <a:rPr lang="pt-PT" dirty="0" err="1"/>
              <a:t>dolore</a:t>
            </a:r>
            <a:r>
              <a:rPr lang="pt-PT" dirty="0"/>
              <a:t> eu </a:t>
            </a:r>
            <a:r>
              <a:rPr lang="pt-PT" dirty="0" err="1"/>
              <a:t>fugiat</a:t>
            </a:r>
            <a:r>
              <a:rPr lang="pt-PT" dirty="0"/>
              <a:t> </a:t>
            </a:r>
            <a:r>
              <a:rPr lang="pt-PT" dirty="0" err="1"/>
              <a:t>nulla</a:t>
            </a:r>
            <a:r>
              <a:rPr lang="pt-PT" dirty="0"/>
              <a:t> </a:t>
            </a:r>
            <a:r>
              <a:rPr lang="pt-PT" dirty="0" err="1"/>
              <a:t>ription</a:t>
            </a:r>
            <a:r>
              <a:rPr lang="pt-PT" dirty="0"/>
              <a:t>.</a:t>
            </a:r>
          </a:p>
        </p:txBody>
      </p:sp>
      <p:sp>
        <p:nvSpPr>
          <p:cNvPr id="9" name="Retângulo 8">
            <a:extLst>
              <a:ext uri="{FF2B5EF4-FFF2-40B4-BE49-F238E27FC236}">
                <a16:creationId xmlns:a16="http://schemas.microsoft.com/office/drawing/2014/main" id="{13D07C92-202A-6948-9804-64E0DAD9994F}"/>
              </a:ext>
            </a:extLst>
          </p:cNvPr>
          <p:cNvSpPr/>
          <p:nvPr userDrawn="1"/>
        </p:nvSpPr>
        <p:spPr>
          <a:xfrm>
            <a:off x="0" y="6678706"/>
            <a:ext cx="12192000" cy="179294"/>
          </a:xfrm>
          <a:prstGeom prst="rect">
            <a:avLst/>
          </a:prstGeom>
          <a:solidFill>
            <a:srgbClr val="2FB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2232364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ECD Slide com Tabela Simples">
    <p:spTree>
      <p:nvGrpSpPr>
        <p:cNvPr id="1" name=""/>
        <p:cNvGrpSpPr/>
        <p:nvPr/>
      </p:nvGrpSpPr>
      <p:grpSpPr>
        <a:xfrm>
          <a:off x="0" y="0"/>
          <a:ext cx="0" cy="0"/>
          <a:chOff x="0" y="0"/>
          <a:chExt cx="0" cy="0"/>
        </a:xfrm>
      </p:grpSpPr>
      <p:pic>
        <p:nvPicPr>
          <p:cNvPr id="14" name="Imagem 13">
            <a:extLst>
              <a:ext uri="{FF2B5EF4-FFF2-40B4-BE49-F238E27FC236}">
                <a16:creationId xmlns:a16="http://schemas.microsoft.com/office/drawing/2014/main" id="{641E2030-19B2-F948-A04F-995097C5701B}"/>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ítulo 1">
            <a:extLst>
              <a:ext uri="{FF2B5EF4-FFF2-40B4-BE49-F238E27FC236}">
                <a16:creationId xmlns:a16="http://schemas.microsoft.com/office/drawing/2014/main" id="{78D3A4B4-E6DE-F840-B5B1-4E1DA07E55AA}"/>
              </a:ext>
            </a:extLst>
          </p:cNvPr>
          <p:cNvSpPr>
            <a:spLocks noGrp="1"/>
          </p:cNvSpPr>
          <p:nvPr>
            <p:ph type="title" hasCustomPrompt="1"/>
          </p:nvPr>
        </p:nvSpPr>
        <p:spPr>
          <a:xfrm>
            <a:off x="839788" y="365125"/>
            <a:ext cx="8133883" cy="1325563"/>
          </a:xfrm>
        </p:spPr>
        <p:txBody>
          <a:bodyPr>
            <a:noAutofit/>
          </a:bodyPr>
          <a:lstStyle>
            <a:lvl1pPr>
              <a:defRPr sz="6000" b="1">
                <a:solidFill>
                  <a:srgbClr val="2FB7E1"/>
                </a:solidFill>
                <a:latin typeface="Raleway" panose="020B0503030101060003" pitchFamily="34" charset="77"/>
                <a:cs typeface="Raanana" pitchFamily="2" charset="-79"/>
              </a:defRPr>
            </a:lvl1pPr>
          </a:lstStyle>
          <a:p>
            <a:r>
              <a:rPr lang="pt-PT" dirty="0"/>
              <a:t>PÁGINA COM TABELA</a:t>
            </a:r>
          </a:p>
        </p:txBody>
      </p:sp>
      <p:sp>
        <p:nvSpPr>
          <p:cNvPr id="4" name="Marcador de Posição de Conteúdo 3">
            <a:extLst>
              <a:ext uri="{FF2B5EF4-FFF2-40B4-BE49-F238E27FC236}">
                <a16:creationId xmlns:a16="http://schemas.microsoft.com/office/drawing/2014/main" id="{5E3D75DA-DED9-9845-B948-BF6F3643195B}"/>
              </a:ext>
            </a:extLst>
          </p:cNvPr>
          <p:cNvSpPr>
            <a:spLocks noGrp="1"/>
          </p:cNvSpPr>
          <p:nvPr>
            <p:ph sz="half" idx="2" hasCustomPrompt="1"/>
          </p:nvPr>
        </p:nvSpPr>
        <p:spPr>
          <a:xfrm>
            <a:off x="836612" y="5035175"/>
            <a:ext cx="10512424" cy="1457700"/>
          </a:xfrm>
        </p:spPr>
        <p:txBody>
          <a:bodyPr>
            <a:normAutofit/>
          </a:bodyPr>
          <a:lstStyle>
            <a:lvl1pPr marL="0" indent="0" algn="just">
              <a:lnSpc>
                <a:spcPts val="2600"/>
              </a:lnSpc>
              <a:buNone/>
              <a:defRPr sz="1600">
                <a:solidFill>
                  <a:schemeClr val="bg2">
                    <a:lumMod val="50000"/>
                  </a:schemeClr>
                </a:solidFill>
                <a:latin typeface="Raleway" panose="020B0503030101060003" pitchFamily="34" charset="77"/>
              </a:defRPr>
            </a:lvl1pPr>
          </a:lstStyle>
          <a:p>
            <a:pPr lvl="0"/>
            <a:r>
              <a:rPr lang="pt-PT" dirty="0" err="1"/>
              <a:t>Dolor</a:t>
            </a:r>
            <a:r>
              <a:rPr lang="pt-PT" dirty="0"/>
              <a:t> sit </a:t>
            </a:r>
            <a:r>
              <a:rPr lang="pt-PT" dirty="0" err="1"/>
              <a:t>amet</a:t>
            </a:r>
            <a:r>
              <a:rPr lang="pt-PT" dirty="0"/>
              <a:t>, </a:t>
            </a:r>
            <a:r>
              <a:rPr lang="pt-PT" dirty="0" err="1"/>
              <a:t>consectetur</a:t>
            </a:r>
            <a:r>
              <a:rPr lang="pt-PT" dirty="0"/>
              <a:t> </a:t>
            </a:r>
            <a:r>
              <a:rPr lang="pt-PT" dirty="0" err="1"/>
              <a:t>adipiscing</a:t>
            </a:r>
            <a:r>
              <a:rPr lang="pt-PT" dirty="0"/>
              <a:t> </a:t>
            </a:r>
            <a:r>
              <a:rPr lang="pt-PT" dirty="0" err="1"/>
              <a:t>elit</a:t>
            </a:r>
            <a:r>
              <a:rPr lang="pt-PT" dirty="0"/>
              <a:t>, </a:t>
            </a:r>
            <a:r>
              <a:rPr lang="pt-PT" dirty="0" err="1"/>
              <a:t>sed</a:t>
            </a:r>
            <a:r>
              <a:rPr lang="pt-PT" dirty="0"/>
              <a:t> do </a:t>
            </a:r>
            <a:r>
              <a:rPr lang="pt-PT" dirty="0" err="1"/>
              <a:t>eiusmod</a:t>
            </a:r>
            <a:r>
              <a:rPr lang="pt-PT" dirty="0"/>
              <a:t> </a:t>
            </a:r>
            <a:r>
              <a:rPr lang="pt-PT" dirty="0" err="1"/>
              <a:t>tempor</a:t>
            </a:r>
            <a:r>
              <a:rPr lang="pt-PT" dirty="0"/>
              <a:t> </a:t>
            </a:r>
            <a:r>
              <a:rPr lang="pt-PT" dirty="0" err="1"/>
              <a:t>incididunt</a:t>
            </a:r>
            <a:r>
              <a:rPr lang="pt-PT" dirty="0"/>
              <a:t> ut labore </a:t>
            </a:r>
            <a:r>
              <a:rPr lang="pt-PT" dirty="0" err="1"/>
              <a:t>et</a:t>
            </a:r>
            <a:r>
              <a:rPr lang="pt-PT" dirty="0"/>
              <a:t> </a:t>
            </a:r>
            <a:r>
              <a:rPr lang="pt-PT" dirty="0" err="1"/>
              <a:t>dolore</a:t>
            </a:r>
            <a:r>
              <a:rPr lang="pt-PT" dirty="0"/>
              <a:t> magna </a:t>
            </a:r>
            <a:r>
              <a:rPr lang="pt-PT" dirty="0" err="1"/>
              <a:t>aliqua</a:t>
            </a:r>
            <a:r>
              <a:rPr lang="pt-PT" dirty="0"/>
              <a:t>. Ut </a:t>
            </a:r>
            <a:r>
              <a:rPr lang="pt-PT" dirty="0" err="1"/>
              <a:t>enim</a:t>
            </a:r>
            <a:r>
              <a:rPr lang="pt-PT" dirty="0"/>
              <a:t> ad </a:t>
            </a:r>
            <a:r>
              <a:rPr lang="pt-PT" dirty="0" err="1"/>
              <a:t>minim</a:t>
            </a:r>
            <a:r>
              <a:rPr lang="pt-PT" dirty="0"/>
              <a:t> </a:t>
            </a:r>
            <a:r>
              <a:rPr lang="pt-PT" dirty="0" err="1"/>
              <a:t>veniam</a:t>
            </a:r>
            <a:r>
              <a:rPr lang="pt-PT" dirty="0"/>
              <a:t>, quis </a:t>
            </a:r>
            <a:r>
              <a:rPr lang="pt-PT" dirty="0" err="1"/>
              <a:t>nostrud</a:t>
            </a:r>
            <a:r>
              <a:rPr lang="pt-PT" dirty="0"/>
              <a:t> </a:t>
            </a:r>
            <a:r>
              <a:rPr lang="pt-PT" dirty="0" err="1"/>
              <a:t>exercitation</a:t>
            </a:r>
            <a:r>
              <a:rPr lang="pt-PT" dirty="0"/>
              <a:t> </a:t>
            </a:r>
            <a:r>
              <a:rPr lang="pt-PT" dirty="0" err="1"/>
              <a:t>ullamco</a:t>
            </a:r>
            <a:r>
              <a:rPr lang="pt-PT" dirty="0"/>
              <a:t> </a:t>
            </a:r>
            <a:r>
              <a:rPr lang="pt-PT" dirty="0" err="1"/>
              <a:t>laboris</a:t>
            </a:r>
            <a:r>
              <a:rPr lang="pt-PT" dirty="0"/>
              <a:t> </a:t>
            </a:r>
            <a:r>
              <a:rPr lang="pt-PT" dirty="0" err="1"/>
              <a:t>nisi</a:t>
            </a:r>
            <a:r>
              <a:rPr lang="pt-PT" dirty="0"/>
              <a:t> ut </a:t>
            </a:r>
            <a:r>
              <a:rPr lang="pt-PT" dirty="0" err="1"/>
              <a:t>aliquip</a:t>
            </a:r>
            <a:r>
              <a:rPr lang="pt-PT" dirty="0"/>
              <a:t> </a:t>
            </a:r>
            <a:r>
              <a:rPr lang="pt-PT" dirty="0" err="1"/>
              <a:t>ex</a:t>
            </a:r>
            <a:r>
              <a:rPr lang="pt-PT" dirty="0"/>
              <a:t> </a:t>
            </a:r>
            <a:r>
              <a:rPr lang="pt-PT" dirty="0" err="1"/>
              <a:t>ea</a:t>
            </a:r>
            <a:r>
              <a:rPr lang="pt-PT" dirty="0"/>
              <a:t> </a:t>
            </a:r>
            <a:r>
              <a:rPr lang="pt-PT" dirty="0" err="1"/>
              <a:t>commodo</a:t>
            </a:r>
            <a:r>
              <a:rPr lang="pt-PT" dirty="0"/>
              <a:t> </a:t>
            </a:r>
            <a:r>
              <a:rPr lang="pt-PT" dirty="0" err="1"/>
              <a:t>consequat</a:t>
            </a:r>
            <a:r>
              <a:rPr lang="pt-PT" dirty="0"/>
              <a:t>. </a:t>
            </a:r>
            <a:r>
              <a:rPr lang="pt-PT" dirty="0" err="1"/>
              <a:t>Duis</a:t>
            </a:r>
            <a:r>
              <a:rPr lang="pt-PT" dirty="0"/>
              <a:t> </a:t>
            </a:r>
            <a:r>
              <a:rPr lang="pt-PT" dirty="0" err="1"/>
              <a:t>aute</a:t>
            </a:r>
            <a:r>
              <a:rPr lang="pt-PT" dirty="0"/>
              <a:t> </a:t>
            </a:r>
            <a:r>
              <a:rPr lang="pt-PT" dirty="0" err="1"/>
              <a:t>irure</a:t>
            </a:r>
            <a:r>
              <a:rPr lang="pt-PT" dirty="0"/>
              <a:t> </a:t>
            </a:r>
            <a:r>
              <a:rPr lang="pt-PT" dirty="0" err="1"/>
              <a:t>dolor</a:t>
            </a:r>
            <a:r>
              <a:rPr lang="pt-PT" dirty="0"/>
              <a:t> in </a:t>
            </a:r>
            <a:r>
              <a:rPr lang="pt-PT" dirty="0" err="1"/>
              <a:t>reprehenderit</a:t>
            </a:r>
            <a:r>
              <a:rPr lang="pt-PT" dirty="0"/>
              <a:t> in </a:t>
            </a:r>
            <a:r>
              <a:rPr lang="pt-PT" dirty="0" err="1"/>
              <a:t>voluptate</a:t>
            </a:r>
            <a:r>
              <a:rPr lang="pt-PT" dirty="0"/>
              <a:t> </a:t>
            </a:r>
            <a:r>
              <a:rPr lang="pt-PT" dirty="0" err="1"/>
              <a:t>velit</a:t>
            </a:r>
            <a:r>
              <a:rPr lang="pt-PT" dirty="0"/>
              <a:t> esse </a:t>
            </a:r>
            <a:r>
              <a:rPr lang="pt-PT" dirty="0" err="1"/>
              <a:t>cillum</a:t>
            </a:r>
            <a:r>
              <a:rPr lang="pt-PT" dirty="0"/>
              <a:t> </a:t>
            </a:r>
            <a:r>
              <a:rPr lang="pt-PT" dirty="0" err="1"/>
              <a:t>dolore</a:t>
            </a:r>
            <a:r>
              <a:rPr lang="pt-PT" dirty="0"/>
              <a:t> eu </a:t>
            </a:r>
            <a:r>
              <a:rPr lang="pt-PT" dirty="0" err="1"/>
              <a:t>fugiat</a:t>
            </a:r>
            <a:r>
              <a:rPr lang="pt-PT" dirty="0"/>
              <a:t> </a:t>
            </a:r>
            <a:r>
              <a:rPr lang="pt-PT" dirty="0" err="1"/>
              <a:t>nulla</a:t>
            </a:r>
            <a:r>
              <a:rPr lang="pt-PT" dirty="0"/>
              <a:t> </a:t>
            </a:r>
            <a:r>
              <a:rPr lang="pt-PT" dirty="0" err="1"/>
              <a:t>ription</a:t>
            </a:r>
            <a:endParaRPr lang="pt-PT" dirty="0"/>
          </a:p>
        </p:txBody>
      </p:sp>
      <p:sp>
        <p:nvSpPr>
          <p:cNvPr id="13" name="Retângulo 12">
            <a:extLst>
              <a:ext uri="{FF2B5EF4-FFF2-40B4-BE49-F238E27FC236}">
                <a16:creationId xmlns:a16="http://schemas.microsoft.com/office/drawing/2014/main" id="{62C67916-C013-5847-82E7-3243CF936C37}"/>
              </a:ext>
            </a:extLst>
          </p:cNvPr>
          <p:cNvSpPr/>
          <p:nvPr userDrawn="1"/>
        </p:nvSpPr>
        <p:spPr>
          <a:xfrm>
            <a:off x="0" y="6678706"/>
            <a:ext cx="12192000" cy="179294"/>
          </a:xfrm>
          <a:prstGeom prst="rect">
            <a:avLst/>
          </a:prstGeom>
          <a:solidFill>
            <a:srgbClr val="2FB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680009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ECD Contra Capa V. Simples">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6860AB48-A4F6-5348-835D-A3E2CA205CB8}"/>
              </a:ext>
            </a:extLst>
          </p:cNvPr>
          <p:cNvPicPr>
            <a:picLocks noChangeAspect="1"/>
          </p:cNvPicPr>
          <p:nvPr userDrawn="1"/>
        </p:nvPicPr>
        <p:blipFill>
          <a:blip r:embed="rId2"/>
          <a:stretch>
            <a:fillRect/>
          </a:stretch>
        </p:blipFill>
        <p:spPr>
          <a:xfrm flipH="1" flipV="1">
            <a:off x="0" y="0"/>
            <a:ext cx="12192000" cy="6858000"/>
          </a:xfrm>
          <a:prstGeom prst="rect">
            <a:avLst/>
          </a:prstGeom>
        </p:spPr>
      </p:pic>
      <p:sp>
        <p:nvSpPr>
          <p:cNvPr id="2" name="Título 1">
            <a:extLst>
              <a:ext uri="{FF2B5EF4-FFF2-40B4-BE49-F238E27FC236}">
                <a16:creationId xmlns:a16="http://schemas.microsoft.com/office/drawing/2014/main" id="{78D3A4B4-E6DE-F840-B5B1-4E1DA07E55AA}"/>
              </a:ext>
            </a:extLst>
          </p:cNvPr>
          <p:cNvSpPr>
            <a:spLocks noGrp="1"/>
          </p:cNvSpPr>
          <p:nvPr>
            <p:ph type="title" hasCustomPrompt="1"/>
          </p:nvPr>
        </p:nvSpPr>
        <p:spPr>
          <a:xfrm>
            <a:off x="848753" y="2953083"/>
            <a:ext cx="6170613" cy="986117"/>
          </a:xfrm>
        </p:spPr>
        <p:txBody>
          <a:bodyPr>
            <a:noAutofit/>
          </a:bodyPr>
          <a:lstStyle>
            <a:lvl1pPr>
              <a:defRPr sz="6000" b="1">
                <a:solidFill>
                  <a:srgbClr val="2FB7E1"/>
                </a:solidFill>
                <a:latin typeface="Raleway" panose="020B0503030101060003" pitchFamily="34" charset="77"/>
                <a:cs typeface="Raanana" pitchFamily="2" charset="-79"/>
              </a:defRPr>
            </a:lvl1pPr>
          </a:lstStyle>
          <a:p>
            <a:r>
              <a:rPr lang="pt-PT" dirty="0"/>
              <a:t>Obrigado.</a:t>
            </a:r>
          </a:p>
        </p:txBody>
      </p:sp>
      <p:sp>
        <p:nvSpPr>
          <p:cNvPr id="4" name="Marcador de Posição de Conteúdo 3">
            <a:extLst>
              <a:ext uri="{FF2B5EF4-FFF2-40B4-BE49-F238E27FC236}">
                <a16:creationId xmlns:a16="http://schemas.microsoft.com/office/drawing/2014/main" id="{5E3D75DA-DED9-9845-B948-BF6F3643195B}"/>
              </a:ext>
            </a:extLst>
          </p:cNvPr>
          <p:cNvSpPr>
            <a:spLocks noGrp="1"/>
          </p:cNvSpPr>
          <p:nvPr>
            <p:ph sz="half" idx="2" hasCustomPrompt="1"/>
          </p:nvPr>
        </p:nvSpPr>
        <p:spPr>
          <a:xfrm>
            <a:off x="839788" y="4548790"/>
            <a:ext cx="6179578" cy="1186334"/>
          </a:xfrm>
        </p:spPr>
        <p:txBody>
          <a:bodyPr>
            <a:normAutofit/>
          </a:bodyPr>
          <a:lstStyle>
            <a:lvl1pPr marL="0" indent="0" algn="just">
              <a:lnSpc>
                <a:spcPts val="1800"/>
              </a:lnSpc>
              <a:spcBef>
                <a:spcPts val="400"/>
              </a:spcBef>
              <a:buNone/>
              <a:defRPr sz="1400">
                <a:solidFill>
                  <a:schemeClr val="bg2">
                    <a:lumMod val="50000"/>
                  </a:schemeClr>
                </a:solidFill>
                <a:latin typeface="Raleway" panose="020B0503030101060003" pitchFamily="34" charset="77"/>
              </a:defRPr>
            </a:lvl1pPr>
          </a:lstStyle>
          <a:p>
            <a:pPr lvl="0"/>
            <a:r>
              <a:rPr lang="pt-PT" dirty="0"/>
              <a:t>Av. 25 de Abril, 190 Mira Sintra, 2735-418 Cacém</a:t>
            </a:r>
          </a:p>
          <a:p>
            <a:pPr lvl="0"/>
            <a:r>
              <a:rPr lang="pt-PT" dirty="0" err="1"/>
              <a:t>Telf</a:t>
            </a:r>
            <a:r>
              <a:rPr lang="pt-PT" dirty="0"/>
              <a:t>. 219 188 560</a:t>
            </a:r>
          </a:p>
          <a:p>
            <a:pPr lvl="0"/>
            <a:r>
              <a:rPr lang="pt-PT" dirty="0" err="1"/>
              <a:t>geral@cecd.pt</a:t>
            </a:r>
            <a:endParaRPr lang="pt-PT" dirty="0"/>
          </a:p>
          <a:p>
            <a:pPr lvl="0"/>
            <a:r>
              <a:rPr lang="pt-PT" dirty="0" err="1"/>
              <a:t>www.cecd.pt</a:t>
            </a:r>
            <a:endParaRPr lang="pt-PT" dirty="0"/>
          </a:p>
        </p:txBody>
      </p:sp>
      <p:pic>
        <p:nvPicPr>
          <p:cNvPr id="7" name="Imagem 6">
            <a:extLst>
              <a:ext uri="{FF2B5EF4-FFF2-40B4-BE49-F238E27FC236}">
                <a16:creationId xmlns:a16="http://schemas.microsoft.com/office/drawing/2014/main" id="{298B16BA-CBAD-C443-BEEE-FF45C304A106}"/>
              </a:ext>
            </a:extLst>
          </p:cNvPr>
          <p:cNvPicPr>
            <a:picLocks noChangeAspect="1"/>
          </p:cNvPicPr>
          <p:nvPr userDrawn="1"/>
        </p:nvPicPr>
        <p:blipFill>
          <a:blip r:embed="rId3"/>
          <a:stretch>
            <a:fillRect/>
          </a:stretch>
        </p:blipFill>
        <p:spPr>
          <a:xfrm>
            <a:off x="699244" y="170050"/>
            <a:ext cx="3139887" cy="1513749"/>
          </a:xfrm>
          <a:prstGeom prst="rect">
            <a:avLst/>
          </a:prstGeom>
        </p:spPr>
      </p:pic>
      <p:sp>
        <p:nvSpPr>
          <p:cNvPr id="8" name="Marcador de Posição de Conteúdo 3">
            <a:extLst>
              <a:ext uri="{FF2B5EF4-FFF2-40B4-BE49-F238E27FC236}">
                <a16:creationId xmlns:a16="http://schemas.microsoft.com/office/drawing/2014/main" id="{3C9E8EE4-2627-9849-BFAB-81E0EF8CEFBB}"/>
              </a:ext>
            </a:extLst>
          </p:cNvPr>
          <p:cNvSpPr>
            <a:spLocks noGrp="1"/>
          </p:cNvSpPr>
          <p:nvPr>
            <p:ph sz="half" idx="10" hasCustomPrompt="1"/>
          </p:nvPr>
        </p:nvSpPr>
        <p:spPr>
          <a:xfrm>
            <a:off x="839788" y="4196177"/>
            <a:ext cx="6179578" cy="352613"/>
          </a:xfrm>
        </p:spPr>
        <p:txBody>
          <a:bodyPr>
            <a:noAutofit/>
          </a:bodyPr>
          <a:lstStyle>
            <a:lvl1pPr marL="0" indent="0" algn="just">
              <a:lnSpc>
                <a:spcPct val="100000"/>
              </a:lnSpc>
              <a:spcBef>
                <a:spcPts val="400"/>
              </a:spcBef>
              <a:buNone/>
              <a:defRPr sz="1600">
                <a:solidFill>
                  <a:schemeClr val="bg2">
                    <a:lumMod val="50000"/>
                  </a:schemeClr>
                </a:solidFill>
                <a:latin typeface="Raleway" panose="020B0503030101060003" pitchFamily="34" charset="77"/>
              </a:defRPr>
            </a:lvl1pPr>
          </a:lstStyle>
          <a:p>
            <a:pPr lvl="0"/>
            <a:r>
              <a:rPr lang="pt-PT" dirty="0"/>
              <a:t>Centro de Educação para o Cidadão Com Deficiência CRL</a:t>
            </a:r>
          </a:p>
        </p:txBody>
      </p:sp>
      <p:cxnSp>
        <p:nvCxnSpPr>
          <p:cNvPr id="10" name="Conexão Reta 9">
            <a:extLst>
              <a:ext uri="{FF2B5EF4-FFF2-40B4-BE49-F238E27FC236}">
                <a16:creationId xmlns:a16="http://schemas.microsoft.com/office/drawing/2014/main" id="{28B61778-B213-D844-B7AB-C741340C8166}"/>
              </a:ext>
            </a:extLst>
          </p:cNvPr>
          <p:cNvCxnSpPr>
            <a:cxnSpLocks/>
          </p:cNvCxnSpPr>
          <p:nvPr userDrawn="1"/>
        </p:nvCxnSpPr>
        <p:spPr>
          <a:xfrm>
            <a:off x="950259" y="4016183"/>
            <a:ext cx="6078072" cy="0"/>
          </a:xfrm>
          <a:prstGeom prst="line">
            <a:avLst/>
          </a:prstGeom>
          <a:ln w="19050">
            <a:solidFill>
              <a:srgbClr val="2FB7E1"/>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id="{6063B669-14EB-B841-9923-8AEDFA5D33A5}"/>
              </a:ext>
            </a:extLst>
          </p:cNvPr>
          <p:cNvPicPr>
            <a:picLocks noChangeAspect="1"/>
          </p:cNvPicPr>
          <p:nvPr userDrawn="1"/>
        </p:nvPicPr>
        <p:blipFill>
          <a:blip r:embed="rId4"/>
          <a:stretch>
            <a:fillRect/>
          </a:stretch>
        </p:blipFill>
        <p:spPr>
          <a:xfrm>
            <a:off x="5462017" y="4566813"/>
            <a:ext cx="913256" cy="1168311"/>
          </a:xfrm>
          <a:prstGeom prst="rect">
            <a:avLst/>
          </a:prstGeom>
        </p:spPr>
      </p:pic>
    </p:spTree>
    <p:extLst>
      <p:ext uri="{BB962C8B-B14F-4D97-AF65-F5344CB8AC3E}">
        <p14:creationId xmlns:p14="http://schemas.microsoft.com/office/powerpoint/2010/main" val="1662123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ECD Contra Capa Versão Cor">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10FA998C-3705-2043-B275-4816671BE45A}"/>
              </a:ext>
            </a:extLst>
          </p:cNvPr>
          <p:cNvSpPr/>
          <p:nvPr userDrawn="1"/>
        </p:nvSpPr>
        <p:spPr>
          <a:xfrm>
            <a:off x="0" y="0"/>
            <a:ext cx="12192000" cy="6858000"/>
          </a:xfrm>
          <a:prstGeom prst="rect">
            <a:avLst/>
          </a:prstGeom>
          <a:solidFill>
            <a:srgbClr val="2FB7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2" name="Imagem 11">
            <a:extLst>
              <a:ext uri="{FF2B5EF4-FFF2-40B4-BE49-F238E27FC236}">
                <a16:creationId xmlns:a16="http://schemas.microsoft.com/office/drawing/2014/main" id="{4115499F-0B26-2A46-9679-34CEAC9394B5}"/>
              </a:ext>
            </a:extLst>
          </p:cNvPr>
          <p:cNvPicPr>
            <a:picLocks noChangeAspect="1"/>
          </p:cNvPicPr>
          <p:nvPr userDrawn="1"/>
        </p:nvPicPr>
        <p:blipFill>
          <a:blip r:embed="rId2"/>
          <a:stretch>
            <a:fillRect/>
          </a:stretch>
        </p:blipFill>
        <p:spPr>
          <a:xfrm>
            <a:off x="839788" y="330090"/>
            <a:ext cx="2841813" cy="1229221"/>
          </a:xfrm>
          <a:prstGeom prst="rect">
            <a:avLst/>
          </a:prstGeom>
        </p:spPr>
      </p:pic>
      <p:sp>
        <p:nvSpPr>
          <p:cNvPr id="2" name="Título 1">
            <a:extLst>
              <a:ext uri="{FF2B5EF4-FFF2-40B4-BE49-F238E27FC236}">
                <a16:creationId xmlns:a16="http://schemas.microsoft.com/office/drawing/2014/main" id="{78D3A4B4-E6DE-F840-B5B1-4E1DA07E55AA}"/>
              </a:ext>
            </a:extLst>
          </p:cNvPr>
          <p:cNvSpPr>
            <a:spLocks noGrp="1"/>
          </p:cNvSpPr>
          <p:nvPr>
            <p:ph type="title" hasCustomPrompt="1"/>
          </p:nvPr>
        </p:nvSpPr>
        <p:spPr>
          <a:xfrm>
            <a:off x="848753" y="2953083"/>
            <a:ext cx="6170613" cy="986117"/>
          </a:xfrm>
        </p:spPr>
        <p:txBody>
          <a:bodyPr>
            <a:noAutofit/>
          </a:bodyPr>
          <a:lstStyle>
            <a:lvl1pPr>
              <a:defRPr sz="6000" b="1">
                <a:solidFill>
                  <a:schemeClr val="bg1"/>
                </a:solidFill>
                <a:latin typeface="Raleway" panose="020B0503030101060003" pitchFamily="34" charset="77"/>
                <a:cs typeface="Raanana" pitchFamily="2" charset="-79"/>
              </a:defRPr>
            </a:lvl1pPr>
          </a:lstStyle>
          <a:p>
            <a:r>
              <a:rPr lang="pt-PT" dirty="0"/>
              <a:t>Obrigado.</a:t>
            </a:r>
          </a:p>
        </p:txBody>
      </p:sp>
      <p:sp>
        <p:nvSpPr>
          <p:cNvPr id="4" name="Marcador de Posição de Conteúdo 3">
            <a:extLst>
              <a:ext uri="{FF2B5EF4-FFF2-40B4-BE49-F238E27FC236}">
                <a16:creationId xmlns:a16="http://schemas.microsoft.com/office/drawing/2014/main" id="{5E3D75DA-DED9-9845-B948-BF6F3643195B}"/>
              </a:ext>
            </a:extLst>
          </p:cNvPr>
          <p:cNvSpPr>
            <a:spLocks noGrp="1"/>
          </p:cNvSpPr>
          <p:nvPr>
            <p:ph sz="half" idx="2" hasCustomPrompt="1"/>
          </p:nvPr>
        </p:nvSpPr>
        <p:spPr>
          <a:xfrm>
            <a:off x="839788" y="4548790"/>
            <a:ext cx="6179578" cy="1186334"/>
          </a:xfrm>
        </p:spPr>
        <p:txBody>
          <a:bodyPr>
            <a:normAutofit/>
          </a:bodyPr>
          <a:lstStyle>
            <a:lvl1pPr marL="0" indent="0" algn="just">
              <a:lnSpc>
                <a:spcPts val="1800"/>
              </a:lnSpc>
              <a:spcBef>
                <a:spcPts val="400"/>
              </a:spcBef>
              <a:buNone/>
              <a:defRPr sz="1400">
                <a:solidFill>
                  <a:schemeClr val="bg1"/>
                </a:solidFill>
                <a:latin typeface="Raleway" panose="020B0503030101060003" pitchFamily="34" charset="77"/>
              </a:defRPr>
            </a:lvl1pPr>
          </a:lstStyle>
          <a:p>
            <a:pPr lvl="0"/>
            <a:r>
              <a:rPr lang="pt-PT" dirty="0"/>
              <a:t>Av. 25 de Abril, 190 Mira Sintra, 2735-418 Cacém</a:t>
            </a:r>
          </a:p>
          <a:p>
            <a:pPr lvl="0"/>
            <a:r>
              <a:rPr lang="pt-PT" dirty="0" err="1"/>
              <a:t>Telf</a:t>
            </a:r>
            <a:r>
              <a:rPr lang="pt-PT" dirty="0"/>
              <a:t>. 219 188 560</a:t>
            </a:r>
          </a:p>
          <a:p>
            <a:pPr lvl="0"/>
            <a:r>
              <a:rPr lang="pt-PT" dirty="0" err="1"/>
              <a:t>geral@cecd.pt</a:t>
            </a:r>
            <a:endParaRPr lang="pt-PT" dirty="0"/>
          </a:p>
          <a:p>
            <a:pPr lvl="0"/>
            <a:r>
              <a:rPr lang="pt-PT" dirty="0" err="1"/>
              <a:t>www.cecd.pt</a:t>
            </a:r>
            <a:endParaRPr lang="pt-PT" dirty="0"/>
          </a:p>
        </p:txBody>
      </p:sp>
      <p:sp>
        <p:nvSpPr>
          <p:cNvPr id="8" name="Marcador de Posição de Conteúdo 3">
            <a:extLst>
              <a:ext uri="{FF2B5EF4-FFF2-40B4-BE49-F238E27FC236}">
                <a16:creationId xmlns:a16="http://schemas.microsoft.com/office/drawing/2014/main" id="{3C9E8EE4-2627-9849-BFAB-81E0EF8CEFBB}"/>
              </a:ext>
            </a:extLst>
          </p:cNvPr>
          <p:cNvSpPr>
            <a:spLocks noGrp="1"/>
          </p:cNvSpPr>
          <p:nvPr>
            <p:ph sz="half" idx="10" hasCustomPrompt="1"/>
          </p:nvPr>
        </p:nvSpPr>
        <p:spPr>
          <a:xfrm>
            <a:off x="839788" y="4196177"/>
            <a:ext cx="6179578" cy="352613"/>
          </a:xfrm>
        </p:spPr>
        <p:txBody>
          <a:bodyPr>
            <a:noAutofit/>
          </a:bodyPr>
          <a:lstStyle>
            <a:lvl1pPr marL="0" indent="0" algn="just">
              <a:lnSpc>
                <a:spcPct val="100000"/>
              </a:lnSpc>
              <a:spcBef>
                <a:spcPts val="400"/>
              </a:spcBef>
              <a:buNone/>
              <a:defRPr sz="1600">
                <a:solidFill>
                  <a:schemeClr val="bg1"/>
                </a:solidFill>
                <a:latin typeface="Raleway" panose="020B0503030101060003" pitchFamily="34" charset="77"/>
              </a:defRPr>
            </a:lvl1pPr>
          </a:lstStyle>
          <a:p>
            <a:pPr lvl="0"/>
            <a:r>
              <a:rPr lang="pt-PT" dirty="0"/>
              <a:t>Centro de Educação para o Cidadão Com Deficiência CRL</a:t>
            </a:r>
          </a:p>
        </p:txBody>
      </p:sp>
      <p:cxnSp>
        <p:nvCxnSpPr>
          <p:cNvPr id="10" name="Conexão Reta 9">
            <a:extLst>
              <a:ext uri="{FF2B5EF4-FFF2-40B4-BE49-F238E27FC236}">
                <a16:creationId xmlns:a16="http://schemas.microsoft.com/office/drawing/2014/main" id="{28B61778-B213-D844-B7AB-C741340C8166}"/>
              </a:ext>
            </a:extLst>
          </p:cNvPr>
          <p:cNvCxnSpPr>
            <a:cxnSpLocks/>
          </p:cNvCxnSpPr>
          <p:nvPr userDrawn="1"/>
        </p:nvCxnSpPr>
        <p:spPr>
          <a:xfrm>
            <a:off x="950259" y="4016183"/>
            <a:ext cx="607807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Imagem 10">
            <a:extLst>
              <a:ext uri="{FF2B5EF4-FFF2-40B4-BE49-F238E27FC236}">
                <a16:creationId xmlns:a16="http://schemas.microsoft.com/office/drawing/2014/main" id="{04125739-E6AA-354F-A790-788D7E75E52C}"/>
              </a:ext>
            </a:extLst>
          </p:cNvPr>
          <p:cNvPicPr>
            <a:picLocks noChangeAspect="1"/>
          </p:cNvPicPr>
          <p:nvPr userDrawn="1"/>
        </p:nvPicPr>
        <p:blipFill>
          <a:blip r:embed="rId3">
            <a:grayscl/>
          </a:blip>
          <a:stretch>
            <a:fillRect/>
          </a:stretch>
        </p:blipFill>
        <p:spPr>
          <a:xfrm rot="10800000">
            <a:off x="7044017" y="8965"/>
            <a:ext cx="5156200" cy="6858000"/>
          </a:xfrm>
          <a:prstGeom prst="rect">
            <a:avLst/>
          </a:prstGeom>
          <a:effectLst>
            <a:reflection endPos="0" dir="5400000" sy="-100000" algn="bl" rotWithShape="0"/>
          </a:effectLst>
        </p:spPr>
      </p:pic>
      <p:pic>
        <p:nvPicPr>
          <p:cNvPr id="5" name="Imagem 4">
            <a:extLst>
              <a:ext uri="{FF2B5EF4-FFF2-40B4-BE49-F238E27FC236}">
                <a16:creationId xmlns:a16="http://schemas.microsoft.com/office/drawing/2014/main" id="{C7CBD963-458E-8641-B624-D5D4067B6E70}"/>
              </a:ext>
            </a:extLst>
          </p:cNvPr>
          <p:cNvPicPr>
            <a:picLocks noChangeAspect="1"/>
          </p:cNvPicPr>
          <p:nvPr userDrawn="1"/>
        </p:nvPicPr>
        <p:blipFill>
          <a:blip r:embed="rId4"/>
          <a:stretch>
            <a:fillRect/>
          </a:stretch>
        </p:blipFill>
        <p:spPr>
          <a:xfrm>
            <a:off x="5447537" y="4560983"/>
            <a:ext cx="927346" cy="1186334"/>
          </a:xfrm>
          <a:prstGeom prst="rect">
            <a:avLst/>
          </a:prstGeom>
        </p:spPr>
      </p:pic>
    </p:spTree>
    <p:extLst>
      <p:ext uri="{BB962C8B-B14F-4D97-AF65-F5344CB8AC3E}">
        <p14:creationId xmlns:p14="http://schemas.microsoft.com/office/powerpoint/2010/main" val="1352061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CECD Capa Versão Cor">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0F50D12E-A738-D04D-AB96-ECAD6364B300}"/>
              </a:ext>
            </a:extLst>
          </p:cNvPr>
          <p:cNvSpPr/>
          <p:nvPr userDrawn="1"/>
        </p:nvSpPr>
        <p:spPr>
          <a:xfrm>
            <a:off x="0" y="0"/>
            <a:ext cx="12192000" cy="6858000"/>
          </a:xfrm>
          <a:prstGeom prst="rect">
            <a:avLst/>
          </a:prstGeom>
          <a:solidFill>
            <a:srgbClr val="2FB7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1" name="Imagem 10">
            <a:extLst>
              <a:ext uri="{FF2B5EF4-FFF2-40B4-BE49-F238E27FC236}">
                <a16:creationId xmlns:a16="http://schemas.microsoft.com/office/drawing/2014/main" id="{C304BCCA-0489-A246-982E-A827EB05AB9B}"/>
              </a:ext>
            </a:extLst>
          </p:cNvPr>
          <p:cNvPicPr>
            <a:picLocks noChangeAspect="1"/>
          </p:cNvPicPr>
          <p:nvPr userDrawn="1"/>
        </p:nvPicPr>
        <p:blipFill>
          <a:blip r:embed="rId2"/>
          <a:stretch>
            <a:fillRect/>
          </a:stretch>
        </p:blipFill>
        <p:spPr>
          <a:xfrm>
            <a:off x="8999970" y="339055"/>
            <a:ext cx="2841813" cy="1229221"/>
          </a:xfrm>
          <a:prstGeom prst="rect">
            <a:avLst/>
          </a:prstGeom>
        </p:spPr>
      </p:pic>
      <p:pic>
        <p:nvPicPr>
          <p:cNvPr id="8" name="Imagem 7">
            <a:extLst>
              <a:ext uri="{FF2B5EF4-FFF2-40B4-BE49-F238E27FC236}">
                <a16:creationId xmlns:a16="http://schemas.microsoft.com/office/drawing/2014/main" id="{E051DE81-7E07-E64F-B968-E388F600A16D}"/>
              </a:ext>
            </a:extLst>
          </p:cNvPr>
          <p:cNvPicPr>
            <a:picLocks noChangeAspect="1"/>
          </p:cNvPicPr>
          <p:nvPr userDrawn="1"/>
        </p:nvPicPr>
        <p:blipFill>
          <a:blip r:embed="rId3">
            <a:grayscl/>
          </a:blip>
          <a:stretch>
            <a:fillRect/>
          </a:stretch>
        </p:blipFill>
        <p:spPr>
          <a:xfrm>
            <a:off x="0" y="0"/>
            <a:ext cx="5156200" cy="6858000"/>
          </a:xfrm>
          <a:prstGeom prst="rect">
            <a:avLst/>
          </a:prstGeom>
        </p:spPr>
      </p:pic>
      <p:sp>
        <p:nvSpPr>
          <p:cNvPr id="2" name="Título 1">
            <a:extLst>
              <a:ext uri="{FF2B5EF4-FFF2-40B4-BE49-F238E27FC236}">
                <a16:creationId xmlns:a16="http://schemas.microsoft.com/office/drawing/2014/main" id="{B4DCB44F-34CE-3348-96D1-713FEC481662}"/>
              </a:ext>
            </a:extLst>
          </p:cNvPr>
          <p:cNvSpPr>
            <a:spLocks noGrp="1"/>
          </p:cNvSpPr>
          <p:nvPr>
            <p:ph type="ctrTitle" hasCustomPrompt="1"/>
          </p:nvPr>
        </p:nvSpPr>
        <p:spPr>
          <a:xfrm>
            <a:off x="5091952" y="2402540"/>
            <a:ext cx="5576047" cy="1093695"/>
          </a:xfrm>
        </p:spPr>
        <p:txBody>
          <a:bodyPr anchor="b">
            <a:normAutofit/>
          </a:bodyPr>
          <a:lstStyle>
            <a:lvl1pPr algn="l">
              <a:defRPr sz="5000" b="1">
                <a:solidFill>
                  <a:schemeClr val="bg1"/>
                </a:solidFill>
                <a:latin typeface="Raleway" panose="020B0503030101060003" pitchFamily="34" charset="77"/>
              </a:defRPr>
            </a:lvl1pPr>
          </a:lstStyle>
          <a:p>
            <a:r>
              <a:rPr lang="pt-PT" dirty="0"/>
              <a:t>Título</a:t>
            </a:r>
          </a:p>
        </p:txBody>
      </p:sp>
      <p:sp>
        <p:nvSpPr>
          <p:cNvPr id="3" name="Subtítulo 2">
            <a:extLst>
              <a:ext uri="{FF2B5EF4-FFF2-40B4-BE49-F238E27FC236}">
                <a16:creationId xmlns:a16="http://schemas.microsoft.com/office/drawing/2014/main" id="{CED53168-36A9-0647-9068-05C8770CC376}"/>
              </a:ext>
            </a:extLst>
          </p:cNvPr>
          <p:cNvSpPr>
            <a:spLocks noGrp="1"/>
          </p:cNvSpPr>
          <p:nvPr>
            <p:ph type="subTitle" idx="1" hasCustomPrompt="1"/>
          </p:nvPr>
        </p:nvSpPr>
        <p:spPr>
          <a:xfrm>
            <a:off x="5091952" y="3602038"/>
            <a:ext cx="5576048" cy="1655762"/>
          </a:xfrm>
        </p:spPr>
        <p:txBody>
          <a:bodyPr>
            <a:normAutofit/>
          </a:bodyPr>
          <a:lstStyle>
            <a:lvl1pPr marL="0" indent="0" algn="l">
              <a:buNone/>
              <a:defRPr sz="1600">
                <a:solidFill>
                  <a:schemeClr val="bg1"/>
                </a:solidFill>
                <a:latin typeface="Raleway" panose="020B05030301010600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dirty="0"/>
              <a:t>Subtítulo</a:t>
            </a:r>
          </a:p>
        </p:txBody>
      </p:sp>
    </p:spTree>
    <p:extLst>
      <p:ext uri="{BB962C8B-B14F-4D97-AF65-F5344CB8AC3E}">
        <p14:creationId xmlns:p14="http://schemas.microsoft.com/office/powerpoint/2010/main" val="379119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CECD Capa Versão Imagem">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192917D0-02DE-5D4B-A6C7-B7E0EAFB88C9}"/>
              </a:ext>
            </a:extLst>
          </p:cNvPr>
          <p:cNvPicPr>
            <a:picLocks noChangeAspect="1"/>
          </p:cNvPicPr>
          <p:nvPr userDrawn="1"/>
        </p:nvPicPr>
        <p:blipFill rotWithShape="1">
          <a:blip r:embed="rId2">
            <a:alphaModFix/>
            <a:duotone>
              <a:prstClr val="black"/>
              <a:srgbClr val="37A3C8">
                <a:tint val="45000"/>
                <a:satMod val="400000"/>
              </a:srgbClr>
            </a:duotone>
            <a:extLst>
              <a:ext uri="{BEBA8EAE-BF5A-486C-A8C5-ECC9F3942E4B}">
                <a14:imgProps xmlns:a14="http://schemas.microsoft.com/office/drawing/2010/main">
                  <a14:imgLayer r:embed="rId3">
                    <a14:imgEffect>
                      <a14:colorTemperature colorTemp="2664"/>
                    </a14:imgEffect>
                    <a14:imgEffect>
                      <a14:saturation sat="0"/>
                    </a14:imgEffect>
                  </a14:imgLayer>
                </a14:imgProps>
              </a:ext>
            </a:extLst>
          </a:blip>
          <a:srcRect t="14103" b="998"/>
          <a:stretch/>
        </p:blipFill>
        <p:spPr>
          <a:xfrm>
            <a:off x="0" y="0"/>
            <a:ext cx="12192000" cy="6858000"/>
          </a:xfrm>
          <a:prstGeom prst="rect">
            <a:avLst/>
          </a:prstGeom>
        </p:spPr>
      </p:pic>
      <p:pic>
        <p:nvPicPr>
          <p:cNvPr id="11" name="Imagem 10">
            <a:extLst>
              <a:ext uri="{FF2B5EF4-FFF2-40B4-BE49-F238E27FC236}">
                <a16:creationId xmlns:a16="http://schemas.microsoft.com/office/drawing/2014/main" id="{1C578558-AD0C-BC40-AE5E-AA1DDD8C4D84}"/>
              </a:ext>
            </a:extLst>
          </p:cNvPr>
          <p:cNvPicPr>
            <a:picLocks noChangeAspect="1"/>
          </p:cNvPicPr>
          <p:nvPr userDrawn="1"/>
        </p:nvPicPr>
        <p:blipFill rotWithShape="1">
          <a:blip r:embed="rId4">
            <a:duotone>
              <a:prstClr val="black"/>
              <a:schemeClr val="bg1">
                <a:lumMod val="95000"/>
                <a:tint val="45000"/>
                <a:satMod val="400000"/>
              </a:schemeClr>
            </a:duotone>
          </a:blip>
          <a:srcRect/>
          <a:stretch/>
        </p:blipFill>
        <p:spPr>
          <a:xfrm>
            <a:off x="0" y="0"/>
            <a:ext cx="12192000" cy="6858000"/>
          </a:xfrm>
          <a:prstGeom prst="rect">
            <a:avLst/>
          </a:prstGeom>
          <a:effectLst>
            <a:outerShdw sx="1000" sy="1000" algn="ctr" rotWithShape="0">
              <a:srgbClr val="D5F5FF"/>
            </a:outerShdw>
          </a:effectLst>
        </p:spPr>
      </p:pic>
      <p:sp>
        <p:nvSpPr>
          <p:cNvPr id="2" name="Título 1">
            <a:extLst>
              <a:ext uri="{FF2B5EF4-FFF2-40B4-BE49-F238E27FC236}">
                <a16:creationId xmlns:a16="http://schemas.microsoft.com/office/drawing/2014/main" id="{B4DCB44F-34CE-3348-96D1-713FEC481662}"/>
              </a:ext>
            </a:extLst>
          </p:cNvPr>
          <p:cNvSpPr>
            <a:spLocks noGrp="1"/>
          </p:cNvSpPr>
          <p:nvPr>
            <p:ph type="ctrTitle" hasCustomPrompt="1"/>
          </p:nvPr>
        </p:nvSpPr>
        <p:spPr>
          <a:xfrm>
            <a:off x="5091952" y="2402540"/>
            <a:ext cx="5576047" cy="1093695"/>
          </a:xfrm>
        </p:spPr>
        <p:txBody>
          <a:bodyPr anchor="b">
            <a:normAutofit/>
          </a:bodyPr>
          <a:lstStyle>
            <a:lvl1pPr algn="l">
              <a:defRPr sz="5000" b="1">
                <a:solidFill>
                  <a:schemeClr val="bg1"/>
                </a:solidFill>
                <a:effectLst/>
                <a:latin typeface="Raleway" panose="020B0503030101060003" pitchFamily="34" charset="77"/>
              </a:defRPr>
            </a:lvl1pPr>
          </a:lstStyle>
          <a:p>
            <a:r>
              <a:rPr lang="pt-PT" dirty="0"/>
              <a:t>Título</a:t>
            </a:r>
          </a:p>
        </p:txBody>
      </p:sp>
      <p:sp>
        <p:nvSpPr>
          <p:cNvPr id="3" name="Subtítulo 2">
            <a:extLst>
              <a:ext uri="{FF2B5EF4-FFF2-40B4-BE49-F238E27FC236}">
                <a16:creationId xmlns:a16="http://schemas.microsoft.com/office/drawing/2014/main" id="{CED53168-36A9-0647-9068-05C8770CC376}"/>
              </a:ext>
            </a:extLst>
          </p:cNvPr>
          <p:cNvSpPr>
            <a:spLocks noGrp="1"/>
          </p:cNvSpPr>
          <p:nvPr>
            <p:ph type="subTitle" idx="1" hasCustomPrompt="1"/>
          </p:nvPr>
        </p:nvSpPr>
        <p:spPr>
          <a:xfrm>
            <a:off x="5091952" y="3602038"/>
            <a:ext cx="5576048" cy="1655762"/>
          </a:xfrm>
        </p:spPr>
        <p:txBody>
          <a:bodyPr>
            <a:normAutofit/>
          </a:bodyPr>
          <a:lstStyle>
            <a:lvl1pPr marL="0" indent="0" algn="l">
              <a:buNone/>
              <a:defRPr sz="1600">
                <a:solidFill>
                  <a:schemeClr val="bg1"/>
                </a:solidFill>
                <a:latin typeface="Raleway" panose="020B05030301010600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dirty="0"/>
              <a:t>Subtítulo</a:t>
            </a:r>
          </a:p>
        </p:txBody>
      </p:sp>
      <p:pic>
        <p:nvPicPr>
          <p:cNvPr id="8" name="Imagem 7">
            <a:extLst>
              <a:ext uri="{FF2B5EF4-FFF2-40B4-BE49-F238E27FC236}">
                <a16:creationId xmlns:a16="http://schemas.microsoft.com/office/drawing/2014/main" id="{4D43AA06-77DD-1547-86D5-E330EA7A421E}"/>
              </a:ext>
            </a:extLst>
          </p:cNvPr>
          <p:cNvPicPr>
            <a:picLocks noChangeAspect="1"/>
          </p:cNvPicPr>
          <p:nvPr userDrawn="1"/>
        </p:nvPicPr>
        <p:blipFill>
          <a:blip r:embed="rId5"/>
          <a:stretch>
            <a:fillRect/>
          </a:stretch>
        </p:blipFill>
        <p:spPr>
          <a:xfrm>
            <a:off x="8999970" y="339055"/>
            <a:ext cx="2841813" cy="1229221"/>
          </a:xfrm>
          <a:prstGeom prst="rect">
            <a:avLst/>
          </a:prstGeom>
        </p:spPr>
      </p:pic>
    </p:spTree>
    <p:extLst>
      <p:ext uri="{BB962C8B-B14F-4D97-AF65-F5344CB8AC3E}">
        <p14:creationId xmlns:p14="http://schemas.microsoft.com/office/powerpoint/2010/main" val="2680419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CECD Índice Versão Simples">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8C57C67F-1FD8-A841-A158-C9777B7CC7B7}"/>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ítulo 1">
            <a:extLst>
              <a:ext uri="{FF2B5EF4-FFF2-40B4-BE49-F238E27FC236}">
                <a16:creationId xmlns:a16="http://schemas.microsoft.com/office/drawing/2014/main" id="{29045206-84A1-F540-BC89-D35F86A0C1FB}"/>
              </a:ext>
            </a:extLst>
          </p:cNvPr>
          <p:cNvSpPr>
            <a:spLocks noGrp="1"/>
          </p:cNvSpPr>
          <p:nvPr>
            <p:ph type="title" hasCustomPrompt="1"/>
          </p:nvPr>
        </p:nvSpPr>
        <p:spPr>
          <a:xfrm>
            <a:off x="838200" y="858931"/>
            <a:ext cx="8359588" cy="1325563"/>
          </a:xfrm>
        </p:spPr>
        <p:txBody>
          <a:bodyPr/>
          <a:lstStyle>
            <a:lvl1pPr>
              <a:defRPr b="1">
                <a:solidFill>
                  <a:schemeClr val="bg2">
                    <a:lumMod val="50000"/>
                  </a:schemeClr>
                </a:solidFill>
                <a:latin typeface="Raleway" panose="020B0503030101060003" pitchFamily="34" charset="77"/>
              </a:defRPr>
            </a:lvl1pPr>
          </a:lstStyle>
          <a:p>
            <a:r>
              <a:rPr lang="pt-PT" dirty="0"/>
              <a:t>ÍNDICE</a:t>
            </a:r>
          </a:p>
        </p:txBody>
      </p:sp>
      <p:sp>
        <p:nvSpPr>
          <p:cNvPr id="3" name="Marcador de Posição de Conteúdo 2">
            <a:extLst>
              <a:ext uri="{FF2B5EF4-FFF2-40B4-BE49-F238E27FC236}">
                <a16:creationId xmlns:a16="http://schemas.microsoft.com/office/drawing/2014/main" id="{24FB9F84-6793-1E48-B89A-8CDAC41B00D5}"/>
              </a:ext>
            </a:extLst>
          </p:cNvPr>
          <p:cNvSpPr>
            <a:spLocks noGrp="1"/>
          </p:cNvSpPr>
          <p:nvPr>
            <p:ph idx="1" hasCustomPrompt="1"/>
          </p:nvPr>
        </p:nvSpPr>
        <p:spPr>
          <a:xfrm>
            <a:off x="838200" y="2345578"/>
            <a:ext cx="10515600" cy="4216587"/>
          </a:xfrm>
        </p:spPr>
        <p:txBody>
          <a:bodyPr/>
          <a:lstStyle>
            <a:lvl1pPr marL="514350" marR="0" indent="-514350" algn="l" defTabSz="914400" rtl="0" eaLnBrk="1" fontAlgn="auto" latinLnBrk="0" hangingPunct="1">
              <a:lnSpc>
                <a:spcPct val="90000"/>
              </a:lnSpc>
              <a:spcBef>
                <a:spcPts val="1000"/>
              </a:spcBef>
              <a:spcAft>
                <a:spcPts val="0"/>
              </a:spcAft>
              <a:buClrTx/>
              <a:buSzTx/>
              <a:buFont typeface="+mj-lt"/>
              <a:buAutoNum type="arabicPeriod"/>
              <a:tabLst/>
              <a:defRPr sz="2000" b="1">
                <a:solidFill>
                  <a:schemeClr val="bg2">
                    <a:lumMod val="50000"/>
                  </a:schemeClr>
                </a:solidFill>
                <a:latin typeface="Raleway" panose="020B0503030101060003" pitchFamily="34" charset="77"/>
              </a:defRPr>
            </a:lvl1pPr>
          </a:lstStyle>
          <a:p>
            <a:pPr lvl="0"/>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endParaRPr lang="pt-PT"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pt-PT" dirty="0"/>
          </a:p>
          <a:p>
            <a:pPr lvl="0"/>
            <a:endParaRPr lang="pt-PT" dirty="0"/>
          </a:p>
        </p:txBody>
      </p:sp>
      <p:sp>
        <p:nvSpPr>
          <p:cNvPr id="8" name="Retângulo 7">
            <a:extLst>
              <a:ext uri="{FF2B5EF4-FFF2-40B4-BE49-F238E27FC236}">
                <a16:creationId xmlns:a16="http://schemas.microsoft.com/office/drawing/2014/main" id="{A7C16887-C46A-4C43-ADEB-367099C3B29F}"/>
              </a:ext>
            </a:extLst>
          </p:cNvPr>
          <p:cNvSpPr/>
          <p:nvPr userDrawn="1"/>
        </p:nvSpPr>
        <p:spPr>
          <a:xfrm>
            <a:off x="0" y="6678706"/>
            <a:ext cx="12192000" cy="179294"/>
          </a:xfrm>
          <a:prstGeom prst="rect">
            <a:avLst/>
          </a:prstGeom>
          <a:solidFill>
            <a:srgbClr val="2FB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2736219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CECD índice Versão Cor">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995B338E-9494-5C40-BC80-7FE94A95E429}"/>
              </a:ext>
            </a:extLst>
          </p:cNvPr>
          <p:cNvSpPr/>
          <p:nvPr userDrawn="1"/>
        </p:nvSpPr>
        <p:spPr>
          <a:xfrm>
            <a:off x="0" y="0"/>
            <a:ext cx="12192000" cy="6858000"/>
          </a:xfrm>
          <a:prstGeom prst="rect">
            <a:avLst/>
          </a:prstGeom>
          <a:solidFill>
            <a:srgbClr val="2FB7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5" name="Imagem 4">
            <a:extLst>
              <a:ext uri="{FF2B5EF4-FFF2-40B4-BE49-F238E27FC236}">
                <a16:creationId xmlns:a16="http://schemas.microsoft.com/office/drawing/2014/main" id="{4D022FEC-731F-804B-9E8A-7776CB9FDC2D}"/>
              </a:ext>
            </a:extLst>
          </p:cNvPr>
          <p:cNvPicPr>
            <a:picLocks noChangeAspect="1"/>
          </p:cNvPicPr>
          <p:nvPr userDrawn="1"/>
        </p:nvPicPr>
        <p:blipFill>
          <a:blip r:embed="rId2"/>
          <a:stretch>
            <a:fillRect/>
          </a:stretch>
        </p:blipFill>
        <p:spPr>
          <a:xfrm flipH="1">
            <a:off x="0" y="0"/>
            <a:ext cx="12200964" cy="6858000"/>
          </a:xfrm>
          <a:prstGeom prst="rect">
            <a:avLst/>
          </a:prstGeom>
        </p:spPr>
      </p:pic>
      <p:sp>
        <p:nvSpPr>
          <p:cNvPr id="2" name="Título 1">
            <a:extLst>
              <a:ext uri="{FF2B5EF4-FFF2-40B4-BE49-F238E27FC236}">
                <a16:creationId xmlns:a16="http://schemas.microsoft.com/office/drawing/2014/main" id="{29045206-84A1-F540-BC89-D35F86A0C1FB}"/>
              </a:ext>
            </a:extLst>
          </p:cNvPr>
          <p:cNvSpPr>
            <a:spLocks noGrp="1"/>
          </p:cNvSpPr>
          <p:nvPr>
            <p:ph type="title" hasCustomPrompt="1"/>
          </p:nvPr>
        </p:nvSpPr>
        <p:spPr>
          <a:xfrm>
            <a:off x="838200" y="858931"/>
            <a:ext cx="8359588" cy="1325563"/>
          </a:xfrm>
        </p:spPr>
        <p:txBody>
          <a:bodyPr/>
          <a:lstStyle>
            <a:lvl1pPr>
              <a:defRPr b="1">
                <a:solidFill>
                  <a:schemeClr val="bg1"/>
                </a:solidFill>
                <a:latin typeface="Raleway" panose="020B0503030101060003" pitchFamily="34" charset="77"/>
              </a:defRPr>
            </a:lvl1pPr>
          </a:lstStyle>
          <a:p>
            <a:r>
              <a:rPr lang="pt-PT" dirty="0"/>
              <a:t>ÍNDICE</a:t>
            </a:r>
          </a:p>
        </p:txBody>
      </p:sp>
      <p:sp>
        <p:nvSpPr>
          <p:cNvPr id="3" name="Marcador de Posição de Conteúdo 2">
            <a:extLst>
              <a:ext uri="{FF2B5EF4-FFF2-40B4-BE49-F238E27FC236}">
                <a16:creationId xmlns:a16="http://schemas.microsoft.com/office/drawing/2014/main" id="{24FB9F84-6793-1E48-B89A-8CDAC41B00D5}"/>
              </a:ext>
            </a:extLst>
          </p:cNvPr>
          <p:cNvSpPr>
            <a:spLocks noGrp="1"/>
          </p:cNvSpPr>
          <p:nvPr>
            <p:ph idx="1" hasCustomPrompt="1"/>
          </p:nvPr>
        </p:nvSpPr>
        <p:spPr>
          <a:xfrm>
            <a:off x="838200" y="2345578"/>
            <a:ext cx="10515600" cy="4216587"/>
          </a:xfrm>
        </p:spPr>
        <p:txBody>
          <a:bodyPr/>
          <a:lstStyle>
            <a:lvl1pPr marL="514350" marR="0" indent="-514350" algn="l" defTabSz="914400" rtl="0" eaLnBrk="1" fontAlgn="auto" latinLnBrk="0" hangingPunct="1">
              <a:lnSpc>
                <a:spcPct val="90000"/>
              </a:lnSpc>
              <a:spcBef>
                <a:spcPts val="1000"/>
              </a:spcBef>
              <a:spcAft>
                <a:spcPts val="0"/>
              </a:spcAft>
              <a:buClrTx/>
              <a:buSzTx/>
              <a:buFont typeface="+mj-lt"/>
              <a:buAutoNum type="arabicPeriod"/>
              <a:tabLst/>
              <a:defRPr sz="2000" b="1">
                <a:solidFill>
                  <a:schemeClr val="bg1"/>
                </a:solidFill>
                <a:latin typeface="Raleway" panose="020B0503030101060003" pitchFamily="34" charset="77"/>
              </a:defRPr>
            </a:lvl1pPr>
          </a:lstStyle>
          <a:p>
            <a:pPr lvl="0"/>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endParaRPr lang="pt-PT"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pt-PT" dirty="0"/>
          </a:p>
          <a:p>
            <a:pPr lvl="0"/>
            <a:endParaRPr lang="pt-PT" dirty="0"/>
          </a:p>
        </p:txBody>
      </p:sp>
    </p:spTree>
    <p:extLst>
      <p:ext uri="{BB962C8B-B14F-4D97-AF65-F5344CB8AC3E}">
        <p14:creationId xmlns:p14="http://schemas.microsoft.com/office/powerpoint/2010/main" val="4166282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CECD índice Versão Imagem">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47020058-1E42-E842-9421-D68D48DE4521}"/>
              </a:ext>
            </a:extLst>
          </p:cNvPr>
          <p:cNvPicPr>
            <a:picLocks noChangeAspect="1"/>
          </p:cNvPicPr>
          <p:nvPr userDrawn="1"/>
        </p:nvPicPr>
        <p:blipFill rotWithShape="1">
          <a:blip r:embed="rId2">
            <a:alphaModFix/>
            <a:duotone>
              <a:prstClr val="black"/>
              <a:srgbClr val="30B7E1">
                <a:tint val="45000"/>
                <a:satMod val="400000"/>
              </a:srgbClr>
            </a:duotone>
          </a:blip>
          <a:srcRect t="7812" b="7812"/>
          <a:stretch/>
        </p:blipFill>
        <p:spPr>
          <a:xfrm>
            <a:off x="1" y="0"/>
            <a:ext cx="12191999" cy="6858000"/>
          </a:xfrm>
          <a:prstGeom prst="rect">
            <a:avLst/>
          </a:prstGeom>
        </p:spPr>
      </p:pic>
      <p:pic>
        <p:nvPicPr>
          <p:cNvPr id="12" name="Imagem 11">
            <a:extLst>
              <a:ext uri="{FF2B5EF4-FFF2-40B4-BE49-F238E27FC236}">
                <a16:creationId xmlns:a16="http://schemas.microsoft.com/office/drawing/2014/main" id="{2992AD5C-4898-504C-8A52-91A0B8CA9C43}"/>
              </a:ext>
            </a:extLst>
          </p:cNvPr>
          <p:cNvPicPr>
            <a:picLocks noChangeAspect="1"/>
          </p:cNvPicPr>
          <p:nvPr userDrawn="1"/>
        </p:nvPicPr>
        <p:blipFill rotWithShape="1">
          <a:blip r:embed="rId3"/>
          <a:srcRect/>
          <a:stretch/>
        </p:blipFill>
        <p:spPr>
          <a:xfrm flipH="1">
            <a:off x="0" y="0"/>
            <a:ext cx="12192000" cy="6858000"/>
          </a:xfrm>
          <a:prstGeom prst="rect">
            <a:avLst/>
          </a:prstGeom>
          <a:effectLst>
            <a:outerShdw dist="50800" dir="5400000" algn="ctr" rotWithShape="0">
              <a:schemeClr val="bg1"/>
            </a:outerShdw>
          </a:effectLst>
        </p:spPr>
      </p:pic>
      <p:sp>
        <p:nvSpPr>
          <p:cNvPr id="2" name="Título 1">
            <a:extLst>
              <a:ext uri="{FF2B5EF4-FFF2-40B4-BE49-F238E27FC236}">
                <a16:creationId xmlns:a16="http://schemas.microsoft.com/office/drawing/2014/main" id="{29045206-84A1-F540-BC89-D35F86A0C1FB}"/>
              </a:ext>
            </a:extLst>
          </p:cNvPr>
          <p:cNvSpPr>
            <a:spLocks noGrp="1"/>
          </p:cNvSpPr>
          <p:nvPr>
            <p:ph type="title" hasCustomPrompt="1"/>
          </p:nvPr>
        </p:nvSpPr>
        <p:spPr>
          <a:xfrm>
            <a:off x="838200" y="858931"/>
            <a:ext cx="8341659" cy="1325563"/>
          </a:xfrm>
        </p:spPr>
        <p:txBody>
          <a:bodyPr/>
          <a:lstStyle>
            <a:lvl1pPr>
              <a:defRPr b="1">
                <a:solidFill>
                  <a:schemeClr val="bg1"/>
                </a:solidFill>
                <a:latin typeface="Raleway" panose="020B0503030101060003" pitchFamily="34" charset="77"/>
              </a:defRPr>
            </a:lvl1pPr>
          </a:lstStyle>
          <a:p>
            <a:r>
              <a:rPr lang="pt-PT" dirty="0"/>
              <a:t>ÍNDICE</a:t>
            </a:r>
          </a:p>
        </p:txBody>
      </p:sp>
      <p:sp>
        <p:nvSpPr>
          <p:cNvPr id="3" name="Marcador de Posição de Conteúdo 2">
            <a:extLst>
              <a:ext uri="{FF2B5EF4-FFF2-40B4-BE49-F238E27FC236}">
                <a16:creationId xmlns:a16="http://schemas.microsoft.com/office/drawing/2014/main" id="{24FB9F84-6793-1E48-B89A-8CDAC41B00D5}"/>
              </a:ext>
            </a:extLst>
          </p:cNvPr>
          <p:cNvSpPr>
            <a:spLocks noGrp="1"/>
          </p:cNvSpPr>
          <p:nvPr>
            <p:ph idx="1" hasCustomPrompt="1"/>
          </p:nvPr>
        </p:nvSpPr>
        <p:spPr>
          <a:xfrm>
            <a:off x="838200" y="2345578"/>
            <a:ext cx="10515600" cy="4216587"/>
          </a:xfrm>
        </p:spPr>
        <p:txBody>
          <a:bodyPr/>
          <a:lstStyle>
            <a:lvl1pPr marL="514350" marR="0" indent="-514350" algn="l" defTabSz="914400" rtl="0" eaLnBrk="1" fontAlgn="auto" latinLnBrk="0" hangingPunct="1">
              <a:lnSpc>
                <a:spcPct val="90000"/>
              </a:lnSpc>
              <a:spcBef>
                <a:spcPts val="1000"/>
              </a:spcBef>
              <a:spcAft>
                <a:spcPts val="0"/>
              </a:spcAft>
              <a:buClrTx/>
              <a:buSzTx/>
              <a:buFont typeface="+mj-lt"/>
              <a:buAutoNum type="arabicPeriod"/>
              <a:tabLst/>
              <a:defRPr sz="2000" b="1">
                <a:solidFill>
                  <a:schemeClr val="bg1"/>
                </a:solidFill>
                <a:latin typeface="Raleway" panose="020B0503030101060003" pitchFamily="34" charset="77"/>
              </a:defRPr>
            </a:lvl1pPr>
          </a:lstStyle>
          <a:p>
            <a:pPr lvl="0"/>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pt-PT" dirty="0"/>
              <a:t>Título</a:t>
            </a:r>
          </a:p>
          <a:p>
            <a:pPr marL="514350" marR="0" lvl="0" indent="-514350" algn="l" defTabSz="914400" rtl="0" eaLnBrk="1" fontAlgn="auto" latinLnBrk="0" hangingPunct="1">
              <a:lnSpc>
                <a:spcPct val="90000"/>
              </a:lnSpc>
              <a:spcBef>
                <a:spcPts val="1000"/>
              </a:spcBef>
              <a:spcAft>
                <a:spcPts val="0"/>
              </a:spcAft>
              <a:buClrTx/>
              <a:buSzTx/>
              <a:tabLst/>
              <a:defRPr/>
            </a:pPr>
            <a:endParaRPr lang="pt-PT"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pt-PT" dirty="0"/>
          </a:p>
          <a:p>
            <a:pPr lvl="0"/>
            <a:endParaRPr lang="pt-PT" dirty="0"/>
          </a:p>
        </p:txBody>
      </p:sp>
    </p:spTree>
    <p:extLst>
      <p:ext uri="{BB962C8B-B14F-4D97-AF65-F5344CB8AC3E}">
        <p14:creationId xmlns:p14="http://schemas.microsoft.com/office/powerpoint/2010/main" val="2532736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CECD Separador V. Simples">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D6C5157D-4336-F844-B5C4-9141CAF51B53}"/>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10" name="Retângulo 9">
            <a:extLst>
              <a:ext uri="{FF2B5EF4-FFF2-40B4-BE49-F238E27FC236}">
                <a16:creationId xmlns:a16="http://schemas.microsoft.com/office/drawing/2014/main" id="{7D66C9CE-CF42-5A42-961F-2B39264EB865}"/>
              </a:ext>
            </a:extLst>
          </p:cNvPr>
          <p:cNvSpPr/>
          <p:nvPr userDrawn="1"/>
        </p:nvSpPr>
        <p:spPr>
          <a:xfrm>
            <a:off x="0" y="6678706"/>
            <a:ext cx="12192000" cy="179294"/>
          </a:xfrm>
          <a:prstGeom prst="rect">
            <a:avLst/>
          </a:prstGeom>
          <a:solidFill>
            <a:srgbClr val="2FB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 name="Título 1">
            <a:extLst>
              <a:ext uri="{FF2B5EF4-FFF2-40B4-BE49-F238E27FC236}">
                <a16:creationId xmlns:a16="http://schemas.microsoft.com/office/drawing/2014/main" id="{0D4499F7-45D4-644A-9E5C-76E89C975912}"/>
              </a:ext>
            </a:extLst>
          </p:cNvPr>
          <p:cNvSpPr>
            <a:spLocks noGrp="1"/>
          </p:cNvSpPr>
          <p:nvPr>
            <p:ph type="title" hasCustomPrompt="1"/>
          </p:nvPr>
        </p:nvSpPr>
        <p:spPr>
          <a:xfrm>
            <a:off x="831850" y="1709739"/>
            <a:ext cx="8356974" cy="979673"/>
          </a:xfrm>
        </p:spPr>
        <p:txBody>
          <a:bodyPr anchor="b"/>
          <a:lstStyle>
            <a:lvl1pPr>
              <a:defRPr sz="6000" b="1">
                <a:solidFill>
                  <a:schemeClr val="bg2">
                    <a:lumMod val="50000"/>
                  </a:schemeClr>
                </a:solidFill>
                <a:latin typeface="Raleway" panose="020B0503030101060003" pitchFamily="34" charset="77"/>
              </a:defRPr>
            </a:lvl1pPr>
          </a:lstStyle>
          <a:p>
            <a:r>
              <a:rPr lang="pt-PT" dirty="0"/>
              <a:t>PÁGINA COM TÍTULO</a:t>
            </a:r>
          </a:p>
        </p:txBody>
      </p:sp>
      <p:sp>
        <p:nvSpPr>
          <p:cNvPr id="3" name="Marcador de Posição do Texto 2">
            <a:extLst>
              <a:ext uri="{FF2B5EF4-FFF2-40B4-BE49-F238E27FC236}">
                <a16:creationId xmlns:a16="http://schemas.microsoft.com/office/drawing/2014/main" id="{C879481B-57AE-0943-9531-89FA3C655410}"/>
              </a:ext>
            </a:extLst>
          </p:cNvPr>
          <p:cNvSpPr>
            <a:spLocks noGrp="1"/>
          </p:cNvSpPr>
          <p:nvPr>
            <p:ph type="body" idx="1" hasCustomPrompt="1"/>
          </p:nvPr>
        </p:nvSpPr>
        <p:spPr>
          <a:xfrm>
            <a:off x="831850" y="2752167"/>
            <a:ext cx="10515600" cy="672353"/>
          </a:xfrm>
        </p:spPr>
        <p:txBody>
          <a:bodyPr>
            <a:normAutofit/>
          </a:bodyPr>
          <a:lstStyle>
            <a:lvl1pPr marL="0" indent="0">
              <a:buNone/>
              <a:defRPr sz="40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dirty="0"/>
              <a:t>Subtítulo da página</a:t>
            </a:r>
          </a:p>
        </p:txBody>
      </p:sp>
    </p:spTree>
    <p:extLst>
      <p:ext uri="{BB962C8B-B14F-4D97-AF65-F5344CB8AC3E}">
        <p14:creationId xmlns:p14="http://schemas.microsoft.com/office/powerpoint/2010/main" val="270583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CECD Separador Versão Cor Simples">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ABEF6E92-1482-0045-90A6-15A333CF7D3E}"/>
              </a:ext>
            </a:extLst>
          </p:cNvPr>
          <p:cNvSpPr/>
          <p:nvPr userDrawn="1"/>
        </p:nvSpPr>
        <p:spPr>
          <a:xfrm>
            <a:off x="0" y="0"/>
            <a:ext cx="12192000" cy="6858000"/>
          </a:xfrm>
          <a:prstGeom prst="rect">
            <a:avLst/>
          </a:prstGeom>
          <a:solidFill>
            <a:srgbClr val="2FB7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8" name="Imagem 7">
            <a:extLst>
              <a:ext uri="{FF2B5EF4-FFF2-40B4-BE49-F238E27FC236}">
                <a16:creationId xmlns:a16="http://schemas.microsoft.com/office/drawing/2014/main" id="{7708281C-3F22-3E44-8C13-B87DFE9CF3F7}"/>
              </a:ext>
            </a:extLst>
          </p:cNvPr>
          <p:cNvPicPr>
            <a:picLocks noChangeAspect="1"/>
          </p:cNvPicPr>
          <p:nvPr userDrawn="1"/>
        </p:nvPicPr>
        <p:blipFill>
          <a:blip r:embed="rId2"/>
          <a:stretch>
            <a:fillRect/>
          </a:stretch>
        </p:blipFill>
        <p:spPr>
          <a:xfrm flipH="1">
            <a:off x="0" y="0"/>
            <a:ext cx="12200964" cy="6858000"/>
          </a:xfrm>
          <a:prstGeom prst="rect">
            <a:avLst/>
          </a:prstGeom>
        </p:spPr>
      </p:pic>
      <p:sp>
        <p:nvSpPr>
          <p:cNvPr id="2" name="Título 1">
            <a:extLst>
              <a:ext uri="{FF2B5EF4-FFF2-40B4-BE49-F238E27FC236}">
                <a16:creationId xmlns:a16="http://schemas.microsoft.com/office/drawing/2014/main" id="{0D4499F7-45D4-644A-9E5C-76E89C975912}"/>
              </a:ext>
            </a:extLst>
          </p:cNvPr>
          <p:cNvSpPr>
            <a:spLocks noGrp="1"/>
          </p:cNvSpPr>
          <p:nvPr>
            <p:ph type="title" hasCustomPrompt="1"/>
          </p:nvPr>
        </p:nvSpPr>
        <p:spPr>
          <a:xfrm>
            <a:off x="831850" y="1709739"/>
            <a:ext cx="8374903" cy="979673"/>
          </a:xfrm>
        </p:spPr>
        <p:txBody>
          <a:bodyPr anchor="b"/>
          <a:lstStyle>
            <a:lvl1pPr>
              <a:defRPr sz="6000" b="1">
                <a:solidFill>
                  <a:schemeClr val="bg1"/>
                </a:solidFill>
                <a:latin typeface="Raleway" panose="020B0503030101060003" pitchFamily="34" charset="77"/>
              </a:defRPr>
            </a:lvl1pPr>
          </a:lstStyle>
          <a:p>
            <a:r>
              <a:rPr lang="pt-PT" dirty="0"/>
              <a:t>PÁGINA COM TÍTULO</a:t>
            </a:r>
          </a:p>
        </p:txBody>
      </p:sp>
      <p:sp>
        <p:nvSpPr>
          <p:cNvPr id="3" name="Marcador de Posição do Texto 2">
            <a:extLst>
              <a:ext uri="{FF2B5EF4-FFF2-40B4-BE49-F238E27FC236}">
                <a16:creationId xmlns:a16="http://schemas.microsoft.com/office/drawing/2014/main" id="{C879481B-57AE-0943-9531-89FA3C655410}"/>
              </a:ext>
            </a:extLst>
          </p:cNvPr>
          <p:cNvSpPr>
            <a:spLocks noGrp="1"/>
          </p:cNvSpPr>
          <p:nvPr>
            <p:ph type="body" idx="1" hasCustomPrompt="1"/>
          </p:nvPr>
        </p:nvSpPr>
        <p:spPr>
          <a:xfrm>
            <a:off x="831850" y="2752167"/>
            <a:ext cx="10515600" cy="672353"/>
          </a:xfrm>
        </p:spPr>
        <p:txBody>
          <a:bodyPr>
            <a:normAutofit/>
          </a:bodyPr>
          <a:lstStyle>
            <a:lvl1pPr marL="0" indent="0">
              <a:buNone/>
              <a:defRPr sz="4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dirty="0"/>
              <a:t>Subtítulo da página</a:t>
            </a:r>
          </a:p>
        </p:txBody>
      </p:sp>
    </p:spTree>
    <p:extLst>
      <p:ext uri="{BB962C8B-B14F-4D97-AF65-F5344CB8AC3E}">
        <p14:creationId xmlns:p14="http://schemas.microsoft.com/office/powerpoint/2010/main" val="134183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ECD Slide Texto Simples">
    <p:spTree>
      <p:nvGrpSpPr>
        <p:cNvPr id="1" name=""/>
        <p:cNvGrpSpPr/>
        <p:nvPr/>
      </p:nvGrpSpPr>
      <p:grpSpPr>
        <a:xfrm>
          <a:off x="0" y="0"/>
          <a:ext cx="0" cy="0"/>
          <a:chOff x="0" y="0"/>
          <a:chExt cx="0" cy="0"/>
        </a:xfrm>
      </p:grpSpPr>
      <p:pic>
        <p:nvPicPr>
          <p:cNvPr id="20" name="Imagem 19">
            <a:extLst>
              <a:ext uri="{FF2B5EF4-FFF2-40B4-BE49-F238E27FC236}">
                <a16:creationId xmlns:a16="http://schemas.microsoft.com/office/drawing/2014/main" id="{C725A0D3-B8F0-424C-953C-E004629831DB}"/>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ítulo 1">
            <a:extLst>
              <a:ext uri="{FF2B5EF4-FFF2-40B4-BE49-F238E27FC236}">
                <a16:creationId xmlns:a16="http://schemas.microsoft.com/office/drawing/2014/main" id="{893421F2-EE3B-4A4B-B252-5403B8501F7F}"/>
              </a:ext>
            </a:extLst>
          </p:cNvPr>
          <p:cNvSpPr>
            <a:spLocks noGrp="1"/>
          </p:cNvSpPr>
          <p:nvPr>
            <p:ph type="title" hasCustomPrompt="1"/>
          </p:nvPr>
        </p:nvSpPr>
        <p:spPr>
          <a:xfrm>
            <a:off x="838200" y="365125"/>
            <a:ext cx="7830671" cy="1325563"/>
          </a:xfrm>
        </p:spPr>
        <p:txBody>
          <a:bodyPr>
            <a:normAutofit/>
          </a:bodyPr>
          <a:lstStyle>
            <a:lvl1pPr>
              <a:defRPr sz="6000" b="1">
                <a:solidFill>
                  <a:srgbClr val="2FB7E1"/>
                </a:solidFill>
                <a:latin typeface="Raleway" panose="020B0503030101060003" pitchFamily="34" charset="77"/>
              </a:defRPr>
            </a:lvl1pPr>
          </a:lstStyle>
          <a:p>
            <a:r>
              <a:rPr lang="pt-PT" dirty="0"/>
              <a:t>PÁGINA COM TEXTO</a:t>
            </a:r>
          </a:p>
        </p:txBody>
      </p:sp>
      <p:sp>
        <p:nvSpPr>
          <p:cNvPr id="18" name="Marcador de Posição do Texto 2">
            <a:extLst>
              <a:ext uri="{FF2B5EF4-FFF2-40B4-BE49-F238E27FC236}">
                <a16:creationId xmlns:a16="http://schemas.microsoft.com/office/drawing/2014/main" id="{3E481EBC-76A8-314E-9015-2AF1358E4361}"/>
              </a:ext>
            </a:extLst>
          </p:cNvPr>
          <p:cNvSpPr>
            <a:spLocks noGrp="1"/>
          </p:cNvSpPr>
          <p:nvPr>
            <p:ph type="body" idx="1" hasCustomPrompt="1"/>
          </p:nvPr>
        </p:nvSpPr>
        <p:spPr>
          <a:xfrm>
            <a:off x="838200" y="2155171"/>
            <a:ext cx="10062882" cy="873218"/>
          </a:xfrm>
        </p:spPr>
        <p:txBody>
          <a:bodyPr>
            <a:normAutofit/>
          </a:bodyPr>
          <a:lstStyle>
            <a:lvl1pPr marL="0" indent="0">
              <a:buNone/>
              <a:defRPr sz="2000" b="1">
                <a:solidFill>
                  <a:schemeClr val="bg2">
                    <a:lumMod val="50000"/>
                  </a:schemeClr>
                </a:solidFill>
                <a:latin typeface="Raleway" panose="020B050303010106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dirty="0" err="1"/>
              <a:t>Dolor</a:t>
            </a:r>
            <a:r>
              <a:rPr lang="pt-PT" dirty="0"/>
              <a:t> sit </a:t>
            </a:r>
            <a:r>
              <a:rPr lang="pt-PT" dirty="0" err="1"/>
              <a:t>amet</a:t>
            </a:r>
            <a:r>
              <a:rPr lang="pt-PT" dirty="0"/>
              <a:t>, </a:t>
            </a:r>
            <a:r>
              <a:rPr lang="pt-PT" dirty="0" err="1"/>
              <a:t>consectetur</a:t>
            </a:r>
            <a:r>
              <a:rPr lang="pt-PT" dirty="0"/>
              <a:t> </a:t>
            </a:r>
            <a:r>
              <a:rPr lang="pt-PT" dirty="0" err="1"/>
              <a:t>adipiscing</a:t>
            </a:r>
            <a:r>
              <a:rPr lang="pt-PT" dirty="0"/>
              <a:t> </a:t>
            </a:r>
            <a:r>
              <a:rPr lang="pt-PT" dirty="0" err="1"/>
              <a:t>elit</a:t>
            </a:r>
            <a:r>
              <a:rPr lang="pt-PT" dirty="0"/>
              <a:t>, </a:t>
            </a:r>
            <a:r>
              <a:rPr lang="pt-PT" dirty="0" err="1"/>
              <a:t>sed</a:t>
            </a:r>
            <a:r>
              <a:rPr lang="pt-PT" dirty="0"/>
              <a:t> do </a:t>
            </a:r>
            <a:r>
              <a:rPr lang="pt-PT" dirty="0" err="1"/>
              <a:t>eiusmod</a:t>
            </a:r>
            <a:r>
              <a:rPr lang="pt-PT" dirty="0"/>
              <a:t> </a:t>
            </a:r>
            <a:r>
              <a:rPr lang="pt-PT" dirty="0" err="1"/>
              <a:t>tempor</a:t>
            </a:r>
            <a:r>
              <a:rPr lang="pt-PT" dirty="0"/>
              <a:t> </a:t>
            </a:r>
            <a:r>
              <a:rPr lang="pt-PT" dirty="0" err="1"/>
              <a:t>incididunt</a:t>
            </a:r>
            <a:r>
              <a:rPr lang="pt-PT" dirty="0"/>
              <a:t> ut labore.</a:t>
            </a:r>
          </a:p>
        </p:txBody>
      </p:sp>
      <p:sp>
        <p:nvSpPr>
          <p:cNvPr id="19" name="Marcador de Posição do Texto 2">
            <a:extLst>
              <a:ext uri="{FF2B5EF4-FFF2-40B4-BE49-F238E27FC236}">
                <a16:creationId xmlns:a16="http://schemas.microsoft.com/office/drawing/2014/main" id="{B9D57E31-2466-B548-AC60-D48616D82CB7}"/>
              </a:ext>
            </a:extLst>
          </p:cNvPr>
          <p:cNvSpPr>
            <a:spLocks noGrp="1"/>
          </p:cNvSpPr>
          <p:nvPr>
            <p:ph type="body" idx="10" hasCustomPrompt="1"/>
          </p:nvPr>
        </p:nvSpPr>
        <p:spPr>
          <a:xfrm>
            <a:off x="838200" y="3187326"/>
            <a:ext cx="10923494" cy="3332443"/>
          </a:xfrm>
        </p:spPr>
        <p:txBody>
          <a:bodyPr>
            <a:normAutofit/>
          </a:bodyPr>
          <a:lstStyle>
            <a:lvl1pPr marL="0" indent="0">
              <a:lnSpc>
                <a:spcPts val="2600"/>
              </a:lnSpc>
              <a:buNone/>
              <a:defRPr sz="1600" b="0">
                <a:solidFill>
                  <a:schemeClr val="bg2">
                    <a:lumMod val="50000"/>
                  </a:schemeClr>
                </a:solidFill>
                <a:latin typeface="Raleway" panose="020B050303010106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dirty="0" err="1"/>
              <a:t>Dolor</a:t>
            </a:r>
            <a:r>
              <a:rPr lang="pt-PT" dirty="0"/>
              <a:t> sit </a:t>
            </a:r>
            <a:r>
              <a:rPr lang="pt-PT" dirty="0" err="1"/>
              <a:t>amet</a:t>
            </a:r>
            <a:r>
              <a:rPr lang="pt-PT" dirty="0"/>
              <a:t>, </a:t>
            </a:r>
            <a:r>
              <a:rPr lang="pt-PT" dirty="0" err="1"/>
              <a:t>consectetur</a:t>
            </a:r>
            <a:r>
              <a:rPr lang="pt-PT" dirty="0"/>
              <a:t> </a:t>
            </a:r>
            <a:r>
              <a:rPr lang="pt-PT" dirty="0" err="1"/>
              <a:t>adipiscing</a:t>
            </a:r>
            <a:r>
              <a:rPr lang="pt-PT" dirty="0"/>
              <a:t> </a:t>
            </a:r>
            <a:r>
              <a:rPr lang="pt-PT" dirty="0" err="1"/>
              <a:t>elit</a:t>
            </a:r>
            <a:r>
              <a:rPr lang="pt-PT" dirty="0"/>
              <a:t>, </a:t>
            </a:r>
            <a:r>
              <a:rPr lang="pt-PT" dirty="0" err="1"/>
              <a:t>sed</a:t>
            </a:r>
            <a:r>
              <a:rPr lang="pt-PT" dirty="0"/>
              <a:t> do </a:t>
            </a:r>
            <a:r>
              <a:rPr lang="pt-PT" dirty="0" err="1"/>
              <a:t>eiusmod</a:t>
            </a:r>
            <a:r>
              <a:rPr lang="pt-PT" dirty="0"/>
              <a:t> </a:t>
            </a:r>
            <a:r>
              <a:rPr lang="pt-PT" dirty="0" err="1"/>
              <a:t>tempor</a:t>
            </a:r>
            <a:r>
              <a:rPr lang="pt-PT" dirty="0"/>
              <a:t> </a:t>
            </a:r>
            <a:r>
              <a:rPr lang="pt-PT" dirty="0" err="1"/>
              <a:t>incididunt</a:t>
            </a:r>
            <a:r>
              <a:rPr lang="pt-PT" dirty="0"/>
              <a:t> ut labore </a:t>
            </a:r>
            <a:r>
              <a:rPr lang="pt-PT" dirty="0" err="1"/>
              <a:t>et</a:t>
            </a:r>
            <a:r>
              <a:rPr lang="pt-PT" dirty="0"/>
              <a:t> </a:t>
            </a:r>
            <a:r>
              <a:rPr lang="pt-PT" dirty="0" err="1"/>
              <a:t>dolore</a:t>
            </a:r>
            <a:r>
              <a:rPr lang="pt-PT" dirty="0"/>
              <a:t> magna </a:t>
            </a:r>
            <a:r>
              <a:rPr lang="pt-PT" dirty="0" err="1"/>
              <a:t>aliqua</a:t>
            </a:r>
            <a:r>
              <a:rPr lang="pt-PT" dirty="0"/>
              <a:t>. Ut </a:t>
            </a:r>
            <a:r>
              <a:rPr lang="pt-PT" dirty="0" err="1"/>
              <a:t>enim</a:t>
            </a:r>
            <a:r>
              <a:rPr lang="pt-PT" dirty="0"/>
              <a:t> ad </a:t>
            </a:r>
            <a:r>
              <a:rPr lang="pt-PT" dirty="0" err="1"/>
              <a:t>minim</a:t>
            </a:r>
            <a:r>
              <a:rPr lang="pt-PT" dirty="0"/>
              <a:t> </a:t>
            </a:r>
            <a:r>
              <a:rPr lang="pt-PT" dirty="0" err="1"/>
              <a:t>veniam</a:t>
            </a:r>
            <a:r>
              <a:rPr lang="pt-PT" dirty="0"/>
              <a:t>, quis </a:t>
            </a:r>
            <a:r>
              <a:rPr lang="pt-PT" dirty="0" err="1"/>
              <a:t>nostrud</a:t>
            </a:r>
            <a:r>
              <a:rPr lang="pt-PT" dirty="0"/>
              <a:t> </a:t>
            </a:r>
            <a:r>
              <a:rPr lang="pt-PT" dirty="0" err="1"/>
              <a:t>exercitation</a:t>
            </a:r>
            <a:r>
              <a:rPr lang="pt-PT" dirty="0"/>
              <a:t> </a:t>
            </a:r>
            <a:r>
              <a:rPr lang="pt-PT" dirty="0" err="1"/>
              <a:t>ullamco</a:t>
            </a:r>
            <a:r>
              <a:rPr lang="pt-PT" dirty="0"/>
              <a:t> </a:t>
            </a:r>
            <a:r>
              <a:rPr lang="pt-PT" dirty="0" err="1"/>
              <a:t>laboris</a:t>
            </a:r>
            <a:r>
              <a:rPr lang="pt-PT" dirty="0"/>
              <a:t> </a:t>
            </a:r>
            <a:r>
              <a:rPr lang="pt-PT" dirty="0" err="1"/>
              <a:t>nisi</a:t>
            </a:r>
            <a:r>
              <a:rPr lang="pt-PT" dirty="0"/>
              <a:t> ut </a:t>
            </a:r>
            <a:r>
              <a:rPr lang="pt-PT" dirty="0" err="1"/>
              <a:t>aliquip</a:t>
            </a:r>
            <a:r>
              <a:rPr lang="pt-PT" dirty="0"/>
              <a:t> </a:t>
            </a:r>
            <a:r>
              <a:rPr lang="pt-PT" dirty="0" err="1"/>
              <a:t>ex</a:t>
            </a:r>
            <a:r>
              <a:rPr lang="pt-PT" dirty="0"/>
              <a:t> </a:t>
            </a:r>
            <a:r>
              <a:rPr lang="pt-PT" dirty="0" err="1"/>
              <a:t>ea</a:t>
            </a:r>
            <a:r>
              <a:rPr lang="pt-PT" dirty="0"/>
              <a:t> </a:t>
            </a:r>
            <a:r>
              <a:rPr lang="pt-PT" dirty="0" err="1"/>
              <a:t>commodo</a:t>
            </a:r>
            <a:r>
              <a:rPr lang="pt-PT" dirty="0"/>
              <a:t> </a:t>
            </a:r>
            <a:r>
              <a:rPr lang="pt-PT" dirty="0" err="1"/>
              <a:t>consequat</a:t>
            </a:r>
            <a:r>
              <a:rPr lang="pt-PT" dirty="0"/>
              <a:t>. </a:t>
            </a:r>
            <a:r>
              <a:rPr lang="pt-PT" dirty="0" err="1"/>
              <a:t>Duis</a:t>
            </a:r>
            <a:r>
              <a:rPr lang="pt-PT" dirty="0"/>
              <a:t> </a:t>
            </a:r>
            <a:r>
              <a:rPr lang="pt-PT" dirty="0" err="1"/>
              <a:t>aute</a:t>
            </a:r>
            <a:r>
              <a:rPr lang="pt-PT" dirty="0"/>
              <a:t> </a:t>
            </a:r>
            <a:r>
              <a:rPr lang="pt-PT" dirty="0" err="1"/>
              <a:t>irure</a:t>
            </a:r>
            <a:r>
              <a:rPr lang="pt-PT" dirty="0"/>
              <a:t> </a:t>
            </a:r>
            <a:r>
              <a:rPr lang="pt-PT" dirty="0" err="1"/>
              <a:t>dolor</a:t>
            </a:r>
            <a:r>
              <a:rPr lang="pt-PT" dirty="0"/>
              <a:t> in </a:t>
            </a:r>
            <a:r>
              <a:rPr lang="pt-PT" dirty="0" err="1"/>
              <a:t>reprehenderit</a:t>
            </a:r>
            <a:r>
              <a:rPr lang="pt-PT" dirty="0"/>
              <a:t> in </a:t>
            </a:r>
            <a:r>
              <a:rPr lang="pt-PT" dirty="0" err="1"/>
              <a:t>voluptate</a:t>
            </a:r>
            <a:r>
              <a:rPr lang="pt-PT" dirty="0"/>
              <a:t> </a:t>
            </a:r>
            <a:r>
              <a:rPr lang="pt-PT" dirty="0" err="1"/>
              <a:t>velit</a:t>
            </a:r>
            <a:r>
              <a:rPr lang="pt-PT" dirty="0"/>
              <a:t> esse </a:t>
            </a:r>
            <a:r>
              <a:rPr lang="pt-PT" dirty="0" err="1"/>
              <a:t>cillum</a:t>
            </a:r>
            <a:r>
              <a:rPr lang="pt-PT" dirty="0"/>
              <a:t> </a:t>
            </a:r>
            <a:r>
              <a:rPr lang="pt-PT" dirty="0" err="1"/>
              <a:t>dolore</a:t>
            </a:r>
            <a:r>
              <a:rPr lang="pt-PT" dirty="0"/>
              <a:t> eu </a:t>
            </a:r>
            <a:r>
              <a:rPr lang="pt-PT" dirty="0" err="1"/>
              <a:t>fugiat</a:t>
            </a:r>
            <a:r>
              <a:rPr lang="pt-PT" dirty="0"/>
              <a:t> </a:t>
            </a:r>
            <a:r>
              <a:rPr lang="pt-PT" dirty="0" err="1"/>
              <a:t>nulla</a:t>
            </a:r>
            <a:r>
              <a:rPr lang="pt-PT" dirty="0"/>
              <a:t> </a:t>
            </a:r>
            <a:r>
              <a:rPr lang="pt-PT" dirty="0" err="1"/>
              <a:t>ription</a:t>
            </a:r>
            <a:r>
              <a:rPr lang="pt-PT" dirty="0"/>
              <a:t>.</a:t>
            </a:r>
          </a:p>
          <a:p>
            <a:pPr lvl="0"/>
            <a:endParaRPr lang="pt-PT" dirty="0"/>
          </a:p>
          <a:p>
            <a:pPr lvl="0"/>
            <a:r>
              <a:rPr lang="pt-PT" dirty="0" err="1"/>
              <a:t>Dolor</a:t>
            </a:r>
            <a:r>
              <a:rPr lang="pt-PT" dirty="0"/>
              <a:t> sit </a:t>
            </a:r>
            <a:r>
              <a:rPr lang="pt-PT" dirty="0" err="1"/>
              <a:t>amet</a:t>
            </a:r>
            <a:r>
              <a:rPr lang="pt-PT" dirty="0"/>
              <a:t>, </a:t>
            </a:r>
            <a:r>
              <a:rPr lang="pt-PT" dirty="0" err="1"/>
              <a:t>consectetur</a:t>
            </a:r>
            <a:r>
              <a:rPr lang="pt-PT" dirty="0"/>
              <a:t> </a:t>
            </a:r>
            <a:r>
              <a:rPr lang="pt-PT" dirty="0" err="1"/>
              <a:t>adipiscing</a:t>
            </a:r>
            <a:r>
              <a:rPr lang="pt-PT" dirty="0"/>
              <a:t> </a:t>
            </a:r>
            <a:r>
              <a:rPr lang="pt-PT" dirty="0" err="1"/>
              <a:t>elit</a:t>
            </a:r>
            <a:r>
              <a:rPr lang="pt-PT" dirty="0"/>
              <a:t>, </a:t>
            </a:r>
            <a:r>
              <a:rPr lang="pt-PT" dirty="0" err="1"/>
              <a:t>sed</a:t>
            </a:r>
            <a:r>
              <a:rPr lang="pt-PT" dirty="0"/>
              <a:t> do </a:t>
            </a:r>
            <a:r>
              <a:rPr lang="pt-PT" dirty="0" err="1"/>
              <a:t>eiusmod</a:t>
            </a:r>
            <a:r>
              <a:rPr lang="pt-PT" dirty="0"/>
              <a:t> </a:t>
            </a:r>
            <a:r>
              <a:rPr lang="pt-PT" dirty="0" err="1"/>
              <a:t>tempor</a:t>
            </a:r>
            <a:r>
              <a:rPr lang="pt-PT" dirty="0"/>
              <a:t> </a:t>
            </a:r>
            <a:r>
              <a:rPr lang="pt-PT" dirty="0" err="1"/>
              <a:t>incididunt</a:t>
            </a:r>
            <a:r>
              <a:rPr lang="pt-PT" dirty="0"/>
              <a:t> ut labore </a:t>
            </a:r>
            <a:r>
              <a:rPr lang="pt-PT" dirty="0" err="1"/>
              <a:t>eut</a:t>
            </a:r>
            <a:r>
              <a:rPr lang="pt-PT" dirty="0"/>
              <a:t> </a:t>
            </a:r>
            <a:r>
              <a:rPr lang="pt-PT" dirty="0" err="1"/>
              <a:t>dolore</a:t>
            </a:r>
            <a:r>
              <a:rPr lang="pt-PT" dirty="0"/>
              <a:t> magna </a:t>
            </a:r>
            <a:r>
              <a:rPr lang="pt-PT" dirty="0" err="1"/>
              <a:t>aliqua</a:t>
            </a:r>
            <a:r>
              <a:rPr lang="pt-PT" dirty="0"/>
              <a:t>. Ut </a:t>
            </a:r>
            <a:r>
              <a:rPr lang="pt-PT" dirty="0" err="1"/>
              <a:t>enim</a:t>
            </a:r>
            <a:r>
              <a:rPr lang="pt-PT" dirty="0"/>
              <a:t> ad </a:t>
            </a:r>
            <a:r>
              <a:rPr lang="pt-PT" dirty="0" err="1"/>
              <a:t>minim</a:t>
            </a:r>
            <a:r>
              <a:rPr lang="pt-PT" dirty="0"/>
              <a:t> </a:t>
            </a:r>
            <a:r>
              <a:rPr lang="pt-PT" dirty="0" err="1"/>
              <a:t>veniam</a:t>
            </a:r>
            <a:r>
              <a:rPr lang="pt-PT" dirty="0"/>
              <a:t>, quis </a:t>
            </a:r>
            <a:r>
              <a:rPr lang="pt-PT" dirty="0" err="1"/>
              <a:t>nostrud</a:t>
            </a:r>
            <a:r>
              <a:rPr lang="pt-PT" dirty="0"/>
              <a:t> </a:t>
            </a:r>
            <a:r>
              <a:rPr lang="pt-PT" dirty="0" err="1"/>
              <a:t>exercitation</a:t>
            </a:r>
            <a:r>
              <a:rPr lang="pt-PT" dirty="0"/>
              <a:t> </a:t>
            </a:r>
            <a:r>
              <a:rPr lang="pt-PT" dirty="0" err="1"/>
              <a:t>ullamco</a:t>
            </a:r>
            <a:r>
              <a:rPr lang="pt-PT" dirty="0"/>
              <a:t> </a:t>
            </a:r>
            <a:r>
              <a:rPr lang="pt-PT" dirty="0" err="1"/>
              <a:t>laboris</a:t>
            </a:r>
            <a:r>
              <a:rPr lang="pt-PT" dirty="0"/>
              <a:t> </a:t>
            </a:r>
            <a:r>
              <a:rPr lang="pt-PT" dirty="0" err="1"/>
              <a:t>nisi</a:t>
            </a:r>
            <a:r>
              <a:rPr lang="pt-PT" dirty="0"/>
              <a:t> ut </a:t>
            </a:r>
            <a:r>
              <a:rPr lang="pt-PT" dirty="0" err="1"/>
              <a:t>aliquip</a:t>
            </a:r>
            <a:r>
              <a:rPr lang="pt-PT" dirty="0"/>
              <a:t> </a:t>
            </a:r>
            <a:r>
              <a:rPr lang="pt-PT" dirty="0" err="1"/>
              <a:t>ex</a:t>
            </a:r>
            <a:r>
              <a:rPr lang="pt-PT" dirty="0"/>
              <a:t> </a:t>
            </a:r>
            <a:r>
              <a:rPr lang="pt-PT" dirty="0" err="1"/>
              <a:t>ea</a:t>
            </a:r>
            <a:r>
              <a:rPr lang="pt-PT" dirty="0"/>
              <a:t> </a:t>
            </a:r>
            <a:r>
              <a:rPr lang="pt-PT" dirty="0" err="1"/>
              <a:t>commodo</a:t>
            </a:r>
            <a:r>
              <a:rPr lang="pt-PT" dirty="0"/>
              <a:t> </a:t>
            </a:r>
            <a:r>
              <a:rPr lang="pt-PT" dirty="0" err="1"/>
              <a:t>consequat</a:t>
            </a:r>
            <a:r>
              <a:rPr lang="pt-PT" dirty="0"/>
              <a:t>. </a:t>
            </a:r>
            <a:r>
              <a:rPr lang="pt-PT" dirty="0" err="1"/>
              <a:t>Duis</a:t>
            </a:r>
            <a:r>
              <a:rPr lang="pt-PT" dirty="0"/>
              <a:t> </a:t>
            </a:r>
            <a:r>
              <a:rPr lang="pt-PT" dirty="0" err="1"/>
              <a:t>aute</a:t>
            </a:r>
            <a:r>
              <a:rPr lang="pt-PT" dirty="0"/>
              <a:t> </a:t>
            </a:r>
            <a:r>
              <a:rPr lang="pt-PT" dirty="0" err="1"/>
              <a:t>irure</a:t>
            </a:r>
            <a:r>
              <a:rPr lang="pt-PT" dirty="0"/>
              <a:t> </a:t>
            </a:r>
            <a:r>
              <a:rPr lang="pt-PT" dirty="0" err="1"/>
              <a:t>dolor</a:t>
            </a:r>
            <a:r>
              <a:rPr lang="pt-PT" dirty="0"/>
              <a:t> in </a:t>
            </a:r>
            <a:r>
              <a:rPr lang="pt-PT" dirty="0" err="1"/>
              <a:t>reprehenderit</a:t>
            </a:r>
            <a:r>
              <a:rPr lang="pt-PT" dirty="0"/>
              <a:t> in </a:t>
            </a:r>
            <a:r>
              <a:rPr lang="pt-PT" dirty="0" err="1"/>
              <a:t>voluptate</a:t>
            </a:r>
            <a:r>
              <a:rPr lang="pt-PT" dirty="0"/>
              <a:t> </a:t>
            </a:r>
            <a:r>
              <a:rPr lang="pt-PT" dirty="0" err="1"/>
              <a:t>velit</a:t>
            </a:r>
            <a:r>
              <a:rPr lang="pt-PT" dirty="0"/>
              <a:t> esse </a:t>
            </a:r>
            <a:r>
              <a:rPr lang="pt-PT" dirty="0" err="1"/>
              <a:t>cillum</a:t>
            </a:r>
            <a:r>
              <a:rPr lang="pt-PT" dirty="0"/>
              <a:t> </a:t>
            </a:r>
            <a:r>
              <a:rPr lang="pt-PT" dirty="0" err="1"/>
              <a:t>dolore</a:t>
            </a:r>
            <a:r>
              <a:rPr lang="pt-PT" dirty="0"/>
              <a:t> eu </a:t>
            </a:r>
            <a:r>
              <a:rPr lang="pt-PT" dirty="0" err="1"/>
              <a:t>fugiat</a:t>
            </a:r>
            <a:r>
              <a:rPr lang="pt-PT" dirty="0"/>
              <a:t> </a:t>
            </a:r>
            <a:r>
              <a:rPr lang="pt-PT" dirty="0" err="1"/>
              <a:t>nulla</a:t>
            </a:r>
            <a:r>
              <a:rPr lang="pt-PT" dirty="0"/>
              <a:t> </a:t>
            </a:r>
            <a:r>
              <a:rPr lang="pt-PT" dirty="0" err="1"/>
              <a:t>ription</a:t>
            </a:r>
            <a:r>
              <a:rPr lang="pt-PT" dirty="0"/>
              <a:t>.</a:t>
            </a:r>
          </a:p>
        </p:txBody>
      </p:sp>
      <p:sp>
        <p:nvSpPr>
          <p:cNvPr id="21" name="Retângulo 20">
            <a:extLst>
              <a:ext uri="{FF2B5EF4-FFF2-40B4-BE49-F238E27FC236}">
                <a16:creationId xmlns:a16="http://schemas.microsoft.com/office/drawing/2014/main" id="{0F41E471-4B70-EA45-A1A9-E2292FE4B1A7}"/>
              </a:ext>
            </a:extLst>
          </p:cNvPr>
          <p:cNvSpPr/>
          <p:nvPr userDrawn="1"/>
        </p:nvSpPr>
        <p:spPr>
          <a:xfrm>
            <a:off x="0" y="6678706"/>
            <a:ext cx="12192000" cy="179294"/>
          </a:xfrm>
          <a:prstGeom prst="rect">
            <a:avLst/>
          </a:prstGeom>
          <a:solidFill>
            <a:srgbClr val="2FB7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3861546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8BFDB017-9DCE-B34A-BCFD-2937A40134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828FB230-849A-B543-B06E-3AF94D6AF0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72865A3E-EBE9-8C47-A768-5DEE4313E2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278BEC-620D-0C41-B863-D39C272CB9CA}" type="datetimeFigureOut">
              <a:rPr lang="pt-PT" smtClean="0"/>
              <a:pPr/>
              <a:t>26/11/2025</a:t>
            </a:fld>
            <a:endParaRPr lang="pt-PT"/>
          </a:p>
        </p:txBody>
      </p:sp>
      <p:sp>
        <p:nvSpPr>
          <p:cNvPr id="5" name="Marcador de Posição do Rodapé 4">
            <a:extLst>
              <a:ext uri="{FF2B5EF4-FFF2-40B4-BE49-F238E27FC236}">
                <a16:creationId xmlns:a16="http://schemas.microsoft.com/office/drawing/2014/main" id="{AA03D0D8-6EA0-9547-8D3C-70896412F7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a:extLst>
              <a:ext uri="{FF2B5EF4-FFF2-40B4-BE49-F238E27FC236}">
                <a16:creationId xmlns:a16="http://schemas.microsoft.com/office/drawing/2014/main" id="{F8C76D66-3FE2-3743-9356-AACFA59CB0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56FA57-7BEE-B041-99F6-E56CAC8C0359}" type="slidenum">
              <a:rPr lang="pt-PT" smtClean="0"/>
              <a:pPr/>
              <a:t>‹nº›</a:t>
            </a:fld>
            <a:endParaRPr lang="pt-PT"/>
          </a:p>
        </p:txBody>
      </p:sp>
    </p:spTree>
    <p:extLst>
      <p:ext uri="{BB962C8B-B14F-4D97-AF65-F5344CB8AC3E}">
        <p14:creationId xmlns:p14="http://schemas.microsoft.com/office/powerpoint/2010/main" val="249619282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62" r:id="rId5"/>
    <p:sldLayoutId id="2147483663" r:id="rId6"/>
    <p:sldLayoutId id="2147483651" r:id="rId7"/>
    <p:sldLayoutId id="2147483664" r:id="rId8"/>
    <p:sldLayoutId id="2147483665" r:id="rId9"/>
    <p:sldLayoutId id="2147483652" r:id="rId10"/>
    <p:sldLayoutId id="2147483653" r:id="rId11"/>
    <p:sldLayoutId id="2147483666" r:id="rId12"/>
    <p:sldLayoutId id="214748366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5.gif"/><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3.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3.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3.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3.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slideLayout" Target="../slideLayouts/slideLayout4.xml"/><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13.png"/><Relationship Id="rId10" Type="http://schemas.openxmlformats.org/officeDocument/2006/relationships/image" Target="../media/image34.png"/><Relationship Id="rId4" Type="http://schemas.openxmlformats.org/officeDocument/2006/relationships/notesSlide" Target="../notesSlides/notesSlide1.xml"/><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4.jpe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gif"/><Relationship Id="rId5" Type="http://schemas.openxmlformats.org/officeDocument/2006/relationships/image" Target="../media/image16.jpeg"/><Relationship Id="rId4" Type="http://schemas.openxmlformats.org/officeDocument/2006/relationships/image" Target="../media/image15.gi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8.gif"/><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9.gif"/><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3.png"/><Relationship Id="rId4" Type="http://schemas.openxmlformats.org/officeDocument/2006/relationships/image" Target="../media/image20.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3.png"/><Relationship Id="rId4" Type="http://schemas.openxmlformats.org/officeDocument/2006/relationships/image" Target="../media/image21.gi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png"/><Relationship Id="rId5" Type="http://schemas.openxmlformats.org/officeDocument/2006/relationships/image" Target="../media/image23.png"/><Relationship Id="rId4" Type="http://schemas.openxmlformats.org/officeDocument/2006/relationships/image" Target="../media/image22.gi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3.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5025A0-9C15-4D45-8163-F46CD6E4EB07}"/>
              </a:ext>
            </a:extLst>
          </p:cNvPr>
          <p:cNvSpPr>
            <a:spLocks noGrp="1"/>
          </p:cNvSpPr>
          <p:nvPr>
            <p:ph type="ctrTitle"/>
          </p:nvPr>
        </p:nvSpPr>
        <p:spPr>
          <a:xfrm>
            <a:off x="4288531" y="3744261"/>
            <a:ext cx="7903469" cy="1093695"/>
          </a:xfrm>
        </p:spPr>
        <p:txBody>
          <a:bodyPr>
            <a:normAutofit fontScale="90000"/>
          </a:bodyPr>
          <a:lstStyle/>
          <a:p>
            <a:pPr algn="ctr"/>
            <a:r>
              <a:rPr lang="pt-PT" dirty="0">
                <a:solidFill>
                  <a:srgbClr val="92D050"/>
                </a:solidFill>
              </a:rPr>
              <a:t>Desafio 1</a:t>
            </a:r>
            <a:br>
              <a:rPr lang="pt-PT" dirty="0">
                <a:solidFill>
                  <a:srgbClr val="92D050"/>
                </a:solidFill>
              </a:rPr>
            </a:br>
            <a:br>
              <a:rPr lang="pt-PT" dirty="0">
                <a:solidFill>
                  <a:srgbClr val="92D050"/>
                </a:solidFill>
              </a:rPr>
            </a:br>
            <a:r>
              <a:rPr lang="pt-PT" dirty="0">
                <a:solidFill>
                  <a:srgbClr val="92D050"/>
                </a:solidFill>
              </a:rPr>
              <a:t>#todosamexer</a:t>
            </a:r>
          </a:p>
        </p:txBody>
      </p:sp>
    </p:spTree>
    <p:extLst>
      <p:ext uri="{BB962C8B-B14F-4D97-AF65-F5344CB8AC3E}">
        <p14:creationId xmlns:p14="http://schemas.microsoft.com/office/powerpoint/2010/main" val="2716539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Marcador de Posição de Conteúdo 2">
            <a:extLst>
              <a:ext uri="{FF2B5EF4-FFF2-40B4-BE49-F238E27FC236}">
                <a16:creationId xmlns:a16="http://schemas.microsoft.com/office/drawing/2014/main" id="{F1F7ED6F-D1BA-45B6-9B24-BA070C9E1B9C}"/>
              </a:ext>
            </a:extLst>
          </p:cNvPr>
          <p:cNvSpPr txBox="1">
            <a:spLocks/>
          </p:cNvSpPr>
          <p:nvPr/>
        </p:nvSpPr>
        <p:spPr>
          <a:xfrm>
            <a:off x="4735355" y="2997253"/>
            <a:ext cx="6195061" cy="1821882"/>
          </a:xfrm>
          <a:prstGeom prst="rect">
            <a:avLst/>
          </a:prstGeom>
        </p:spPr>
        <p:txBody>
          <a:bodyPr vert="horz" lIns="91440" tIns="45720" rIns="91440" bIns="45720" rtlCol="0" anchor="t">
            <a:normAutofit/>
          </a:bodyPr>
          <a:lstStyle>
            <a:lvl1pPr marL="514350" marR="0" indent="-514350" algn="l" defTabSz="914400" rtl="0" eaLnBrk="1" fontAlgn="auto" latinLnBrk="0" hangingPunct="1">
              <a:lnSpc>
                <a:spcPct val="90000"/>
              </a:lnSpc>
              <a:spcBef>
                <a:spcPts val="1000"/>
              </a:spcBef>
              <a:spcAft>
                <a:spcPts val="0"/>
              </a:spcAft>
              <a:buClrTx/>
              <a:buSzTx/>
              <a:buFont typeface="+mj-lt"/>
              <a:buAutoNum type="arabicPeriod"/>
              <a:tabLst/>
              <a:defRPr sz="2000" b="1" kern="1200">
                <a:solidFill>
                  <a:schemeClr val="bg2">
                    <a:lumMod val="50000"/>
                  </a:schemeClr>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200000"/>
              </a:lnSpc>
              <a:buNone/>
            </a:pPr>
            <a:r>
              <a:rPr lang="pt-PT" dirty="0">
                <a:latin typeface="Raleway"/>
              </a:rPr>
              <a:t>b) Vamos subir os 2 joelhos ao mesmo tempo</a:t>
            </a:r>
          </a:p>
          <a:p>
            <a:pPr algn="ctr">
              <a:lnSpc>
                <a:spcPct val="200000"/>
              </a:lnSpc>
              <a:buFont typeface="+mj-lt"/>
              <a:buNone/>
            </a:pPr>
            <a:r>
              <a:rPr lang="pt-PT" b="0" dirty="0"/>
              <a:t>10 Repetições / Descansa 20 </a:t>
            </a:r>
            <a:r>
              <a:rPr lang="pt-PT" b="0" dirty="0" err="1"/>
              <a:t>seg</a:t>
            </a:r>
            <a:r>
              <a:rPr lang="pt-PT" b="0" dirty="0"/>
              <a:t> / 10 Repetições </a:t>
            </a:r>
          </a:p>
        </p:txBody>
      </p:sp>
      <p:pic>
        <p:nvPicPr>
          <p:cNvPr id="6" name="abdominal 2 joelhos">
            <a:hlinkClick r:id="" action="ppaction://media"/>
            <a:extLst>
              <a:ext uri="{FF2B5EF4-FFF2-40B4-BE49-F238E27FC236}">
                <a16:creationId xmlns:a16="http://schemas.microsoft.com/office/drawing/2014/main" id="{F070EE88-1955-456E-AF2A-016E0EE98B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387473" y="430144"/>
            <a:ext cx="487363" cy="487363"/>
          </a:xfrm>
          <a:prstGeom prst="rect">
            <a:avLst/>
          </a:prstGeom>
        </p:spPr>
      </p:pic>
      <p:grpSp>
        <p:nvGrpSpPr>
          <p:cNvPr id="11" name="Agrupar 10">
            <a:extLst>
              <a:ext uri="{FF2B5EF4-FFF2-40B4-BE49-F238E27FC236}">
                <a16:creationId xmlns:a16="http://schemas.microsoft.com/office/drawing/2014/main" id="{0F0A9C3A-CBC5-4437-8F1B-61D292F67EFC}"/>
              </a:ext>
            </a:extLst>
          </p:cNvPr>
          <p:cNvGrpSpPr/>
          <p:nvPr/>
        </p:nvGrpSpPr>
        <p:grpSpPr>
          <a:xfrm>
            <a:off x="898167" y="481909"/>
            <a:ext cx="3923441" cy="5909682"/>
            <a:chOff x="1091619" y="165258"/>
            <a:chExt cx="3923441" cy="5909682"/>
          </a:xfrm>
        </p:grpSpPr>
        <p:pic>
          <p:nvPicPr>
            <p:cNvPr id="49154" name="Picture 2" descr="Seated Knee Lifts with Chair Exercise Demonstration | SparkPeople"/>
            <p:cNvPicPr>
              <a:picLocks noChangeAspect="1" noChangeArrowheads="1" noCrop="1"/>
            </p:cNvPicPr>
            <p:nvPr/>
          </p:nvPicPr>
          <p:blipFill>
            <a:blip r:embed="rId5"/>
            <a:srcRect/>
            <a:stretch>
              <a:fillRect/>
            </a:stretch>
          </p:blipFill>
          <p:spPr bwMode="auto">
            <a:xfrm>
              <a:off x="1091619" y="165258"/>
              <a:ext cx="3923441" cy="5909682"/>
            </a:xfrm>
            <a:prstGeom prst="rect">
              <a:avLst/>
            </a:prstGeom>
            <a:noFill/>
          </p:spPr>
        </p:pic>
        <p:sp>
          <p:nvSpPr>
            <p:cNvPr id="10" name="Retângulo 9">
              <a:extLst>
                <a:ext uri="{FF2B5EF4-FFF2-40B4-BE49-F238E27FC236}">
                  <a16:creationId xmlns:a16="http://schemas.microsoft.com/office/drawing/2014/main" id="{A04187F2-107F-4410-AF5D-4C94CC98CEDC}"/>
                </a:ext>
              </a:extLst>
            </p:cNvPr>
            <p:cNvSpPr/>
            <p:nvPr/>
          </p:nvSpPr>
          <p:spPr>
            <a:xfrm>
              <a:off x="3346515" y="5627802"/>
              <a:ext cx="1668545" cy="447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8" name="Título 1">
            <a:extLst>
              <a:ext uri="{FF2B5EF4-FFF2-40B4-BE49-F238E27FC236}">
                <a16:creationId xmlns:a16="http://schemas.microsoft.com/office/drawing/2014/main" id="{97D1B9A4-7173-4493-8F6E-C4F2D926A314}"/>
              </a:ext>
            </a:extLst>
          </p:cNvPr>
          <p:cNvSpPr txBox="1">
            <a:spLocks/>
          </p:cNvSpPr>
          <p:nvPr/>
        </p:nvSpPr>
        <p:spPr>
          <a:xfrm>
            <a:off x="123570" y="-4401"/>
            <a:ext cx="9214263" cy="13564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2">
                    <a:lumMod val="50000"/>
                  </a:schemeClr>
                </a:solidFill>
                <a:latin typeface="Raleway" panose="020B0503030101060003" pitchFamily="34" charset="77"/>
                <a:ea typeface="+mj-ea"/>
                <a:cs typeface="+mj-cs"/>
              </a:defRPr>
            </a:lvl1pPr>
          </a:lstStyle>
          <a:p>
            <a:r>
              <a:rPr lang="pt-PT" dirty="0">
                <a:solidFill>
                  <a:srgbClr val="92D050"/>
                </a:solidFill>
                <a:latin typeface="Raleway"/>
              </a:rPr>
              <a:t>Abdominal</a:t>
            </a:r>
            <a:endParaRPr lang="pt-PT" dirty="0">
              <a:solidFill>
                <a:srgbClr val="92D050"/>
              </a:solidFill>
            </a:endParaRPr>
          </a:p>
        </p:txBody>
      </p:sp>
    </p:spTree>
    <p:extLst>
      <p:ext uri="{BB962C8B-B14F-4D97-AF65-F5344CB8AC3E}">
        <p14:creationId xmlns:p14="http://schemas.microsoft.com/office/powerpoint/2010/main" val="219224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6BD87F-7DAE-499C-AC7F-51967B1B0789}"/>
              </a:ext>
            </a:extLst>
          </p:cNvPr>
          <p:cNvSpPr txBox="1">
            <a:spLocks/>
          </p:cNvSpPr>
          <p:nvPr/>
        </p:nvSpPr>
        <p:spPr>
          <a:xfrm>
            <a:off x="72602" y="-133424"/>
            <a:ext cx="9214263" cy="13564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2">
                    <a:lumMod val="50000"/>
                  </a:schemeClr>
                </a:solidFill>
                <a:latin typeface="Raleway" panose="020B0503030101060003" pitchFamily="34" charset="77"/>
                <a:ea typeface="+mj-ea"/>
                <a:cs typeface="+mj-cs"/>
              </a:defRPr>
            </a:lvl1pPr>
          </a:lstStyle>
          <a:p>
            <a:r>
              <a:rPr lang="pt-PT" dirty="0">
                <a:solidFill>
                  <a:srgbClr val="92D050"/>
                </a:solidFill>
                <a:latin typeface="Raleway"/>
              </a:rPr>
              <a:t>Alongamento na cadeira</a:t>
            </a:r>
            <a:endParaRPr lang="pt-PT" dirty="0">
              <a:solidFill>
                <a:srgbClr val="92D050"/>
              </a:solidFill>
            </a:endParaRPr>
          </a:p>
        </p:txBody>
      </p:sp>
      <p:pic>
        <p:nvPicPr>
          <p:cNvPr id="5" name="Imagem 5">
            <a:extLst>
              <a:ext uri="{FF2B5EF4-FFF2-40B4-BE49-F238E27FC236}">
                <a16:creationId xmlns:a16="http://schemas.microsoft.com/office/drawing/2014/main" id="{A14D4EB8-659F-40D2-9332-ACE546D85A3F}"/>
              </a:ext>
            </a:extLst>
          </p:cNvPr>
          <p:cNvPicPr>
            <a:picLocks noChangeAspect="1"/>
          </p:cNvPicPr>
          <p:nvPr/>
        </p:nvPicPr>
        <p:blipFill>
          <a:blip r:embed="rId4"/>
          <a:stretch>
            <a:fillRect/>
          </a:stretch>
        </p:blipFill>
        <p:spPr>
          <a:xfrm>
            <a:off x="243681" y="1688259"/>
            <a:ext cx="6796726" cy="4440737"/>
          </a:xfrm>
          <a:prstGeom prst="rect">
            <a:avLst/>
          </a:prstGeom>
        </p:spPr>
      </p:pic>
      <p:pic>
        <p:nvPicPr>
          <p:cNvPr id="3" name="alongamento gato">
            <a:hlinkClick r:id="" action="ppaction://media"/>
            <a:extLst>
              <a:ext uri="{FF2B5EF4-FFF2-40B4-BE49-F238E27FC236}">
                <a16:creationId xmlns:a16="http://schemas.microsoft.com/office/drawing/2014/main" id="{18DD1BD5-3069-4875-98C9-A1EAF60668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96726" y="301121"/>
            <a:ext cx="487363" cy="487363"/>
          </a:xfrm>
          <a:prstGeom prst="rect">
            <a:avLst/>
          </a:prstGeom>
        </p:spPr>
      </p:pic>
      <p:sp>
        <p:nvSpPr>
          <p:cNvPr id="4" name="Marcador de Posição de Conteúdo 2">
            <a:extLst>
              <a:ext uri="{FF2B5EF4-FFF2-40B4-BE49-F238E27FC236}">
                <a16:creationId xmlns:a16="http://schemas.microsoft.com/office/drawing/2014/main" id="{CEF388BA-330C-4EBB-883C-AB788AB10B85}"/>
              </a:ext>
            </a:extLst>
          </p:cNvPr>
          <p:cNvSpPr>
            <a:spLocks noGrp="1"/>
          </p:cNvSpPr>
          <p:nvPr>
            <p:ph idx="1"/>
          </p:nvPr>
        </p:nvSpPr>
        <p:spPr>
          <a:xfrm>
            <a:off x="6096000" y="3203308"/>
            <a:ext cx="5894369" cy="1966433"/>
          </a:xfrm>
        </p:spPr>
        <p:txBody>
          <a:bodyPr vert="horz" lIns="91440" tIns="45720" rIns="91440" bIns="45720" rtlCol="0" anchor="t">
            <a:normAutofit/>
          </a:bodyPr>
          <a:lstStyle/>
          <a:p>
            <a:pPr algn="ctr">
              <a:lnSpc>
                <a:spcPct val="200000"/>
              </a:lnSpc>
              <a:buNone/>
            </a:pPr>
            <a:r>
              <a:rPr lang="pt-PT" dirty="0">
                <a:latin typeface="Raleway"/>
              </a:rPr>
              <a:t>a) Esticar a coluna / Fletir a coluna</a:t>
            </a:r>
          </a:p>
          <a:p>
            <a:pPr algn="ctr">
              <a:lnSpc>
                <a:spcPct val="200000"/>
              </a:lnSpc>
              <a:buNone/>
            </a:pPr>
            <a:r>
              <a:rPr lang="pt-PT" b="0" dirty="0">
                <a:latin typeface="Raleway"/>
              </a:rPr>
              <a:t>10 Repetições / Descansa 5 </a:t>
            </a:r>
            <a:r>
              <a:rPr lang="pt-PT" b="0" dirty="0" err="1">
                <a:latin typeface="Raleway"/>
              </a:rPr>
              <a:t>seg</a:t>
            </a:r>
            <a:r>
              <a:rPr lang="pt-PT" b="0" dirty="0">
                <a:latin typeface="Raleway"/>
              </a:rPr>
              <a:t> / 10 Repetições </a:t>
            </a:r>
            <a:endParaRPr lang="pt-PT" b="0" dirty="0"/>
          </a:p>
        </p:txBody>
      </p:sp>
    </p:spTree>
    <p:extLst>
      <p:ext uri="{BB962C8B-B14F-4D97-AF65-F5344CB8AC3E}">
        <p14:creationId xmlns:p14="http://schemas.microsoft.com/office/powerpoint/2010/main" val="385836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7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Marcador de Posição de Conteúdo 2">
            <a:extLst>
              <a:ext uri="{FF2B5EF4-FFF2-40B4-BE49-F238E27FC236}">
                <a16:creationId xmlns:a16="http://schemas.microsoft.com/office/drawing/2014/main" id="{F1F7ED6F-D1BA-45B6-9B24-BA070C9E1B9C}"/>
              </a:ext>
            </a:extLst>
          </p:cNvPr>
          <p:cNvSpPr txBox="1">
            <a:spLocks/>
          </p:cNvSpPr>
          <p:nvPr/>
        </p:nvSpPr>
        <p:spPr>
          <a:xfrm>
            <a:off x="5101629" y="2562414"/>
            <a:ext cx="6434996" cy="2615068"/>
          </a:xfrm>
          <a:prstGeom prst="rect">
            <a:avLst/>
          </a:prstGeom>
        </p:spPr>
        <p:txBody>
          <a:bodyPr vert="horz" lIns="91440" tIns="45720" rIns="91440" bIns="45720" rtlCol="0" anchor="t">
            <a:normAutofit/>
          </a:bodyPr>
          <a:lstStyle>
            <a:lvl1pPr marL="514350" marR="0" indent="-514350" algn="l" defTabSz="914400" rtl="0" eaLnBrk="1" fontAlgn="auto" latinLnBrk="0" hangingPunct="1">
              <a:lnSpc>
                <a:spcPct val="90000"/>
              </a:lnSpc>
              <a:spcBef>
                <a:spcPts val="1000"/>
              </a:spcBef>
              <a:spcAft>
                <a:spcPts val="0"/>
              </a:spcAft>
              <a:buClrTx/>
              <a:buSzTx/>
              <a:buFont typeface="+mj-lt"/>
              <a:buAutoNum type="arabicPeriod"/>
              <a:tabLst/>
              <a:defRPr sz="2000" b="1" kern="1200">
                <a:solidFill>
                  <a:schemeClr val="bg2">
                    <a:lumMod val="50000"/>
                  </a:schemeClr>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200000"/>
              </a:lnSpc>
              <a:buNone/>
            </a:pPr>
            <a:r>
              <a:rPr lang="pt-PT" dirty="0">
                <a:latin typeface="Raleway"/>
              </a:rPr>
              <a:t>b) Vamos rodar o tronco com apoio na cadeira e segurar a posição a contar até 10</a:t>
            </a:r>
          </a:p>
          <a:p>
            <a:pPr algn="ctr">
              <a:lnSpc>
                <a:spcPct val="200000"/>
              </a:lnSpc>
              <a:buNone/>
            </a:pPr>
            <a:r>
              <a:rPr lang="pt-PT" b="0" dirty="0">
                <a:latin typeface="Raleway"/>
              </a:rPr>
              <a:t>10 Repetições para cada lado / Descansa 5 </a:t>
            </a:r>
            <a:r>
              <a:rPr lang="pt-PT" b="0" dirty="0" err="1">
                <a:latin typeface="Raleway"/>
              </a:rPr>
              <a:t>seg</a:t>
            </a:r>
            <a:r>
              <a:rPr lang="pt-PT" b="0" dirty="0">
                <a:latin typeface="Raleway"/>
              </a:rPr>
              <a:t> / 10 Repetições para cada lado</a:t>
            </a:r>
            <a:endParaRPr lang="pt-PT" b="0" dirty="0"/>
          </a:p>
        </p:txBody>
      </p:sp>
      <p:pic>
        <p:nvPicPr>
          <p:cNvPr id="6" name="Imagem 7" descr="Mulher com roupa preta&#10;&#10;Descrição gerada automaticamente">
            <a:extLst>
              <a:ext uri="{FF2B5EF4-FFF2-40B4-BE49-F238E27FC236}">
                <a16:creationId xmlns:a16="http://schemas.microsoft.com/office/drawing/2014/main" id="{1A0FD613-6A21-4BD3-93E9-D7BD4B2979DE}"/>
              </a:ext>
            </a:extLst>
          </p:cNvPr>
          <p:cNvPicPr>
            <a:picLocks noChangeAspect="1"/>
          </p:cNvPicPr>
          <p:nvPr/>
        </p:nvPicPr>
        <p:blipFill>
          <a:blip r:embed="rId4"/>
          <a:stretch>
            <a:fillRect/>
          </a:stretch>
        </p:blipFill>
        <p:spPr>
          <a:xfrm>
            <a:off x="1237259" y="2139172"/>
            <a:ext cx="3191432" cy="4376236"/>
          </a:xfrm>
          <a:prstGeom prst="rect">
            <a:avLst/>
          </a:prstGeom>
        </p:spPr>
      </p:pic>
      <p:pic>
        <p:nvPicPr>
          <p:cNvPr id="8" name="alongamento lateral">
            <a:hlinkClick r:id="" action="ppaction://media"/>
            <a:extLst>
              <a:ext uri="{FF2B5EF4-FFF2-40B4-BE49-F238E27FC236}">
                <a16:creationId xmlns:a16="http://schemas.microsoft.com/office/drawing/2014/main" id="{0255B838-BFF2-42E3-9617-8DFB857341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69205" y="301121"/>
            <a:ext cx="487363" cy="487363"/>
          </a:xfrm>
          <a:prstGeom prst="rect">
            <a:avLst/>
          </a:prstGeom>
        </p:spPr>
      </p:pic>
      <p:sp>
        <p:nvSpPr>
          <p:cNvPr id="10" name="Título 1">
            <a:extLst>
              <a:ext uri="{FF2B5EF4-FFF2-40B4-BE49-F238E27FC236}">
                <a16:creationId xmlns:a16="http://schemas.microsoft.com/office/drawing/2014/main" id="{DA1650D8-2081-454B-A7AE-578D0BBE872A}"/>
              </a:ext>
            </a:extLst>
          </p:cNvPr>
          <p:cNvSpPr txBox="1">
            <a:spLocks/>
          </p:cNvSpPr>
          <p:nvPr/>
        </p:nvSpPr>
        <p:spPr>
          <a:xfrm>
            <a:off x="72602" y="-133424"/>
            <a:ext cx="9214263" cy="13564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2">
                    <a:lumMod val="50000"/>
                  </a:schemeClr>
                </a:solidFill>
                <a:latin typeface="Raleway" panose="020B0503030101060003" pitchFamily="34" charset="77"/>
                <a:ea typeface="+mj-ea"/>
                <a:cs typeface="+mj-cs"/>
              </a:defRPr>
            </a:lvl1pPr>
          </a:lstStyle>
          <a:p>
            <a:r>
              <a:rPr lang="pt-PT" dirty="0">
                <a:solidFill>
                  <a:srgbClr val="92D050"/>
                </a:solidFill>
                <a:latin typeface="Raleway"/>
              </a:rPr>
              <a:t>Alongamento na cadeira</a:t>
            </a:r>
            <a:endParaRPr lang="pt-PT" dirty="0">
              <a:solidFill>
                <a:srgbClr val="92D050"/>
              </a:solidFill>
            </a:endParaRPr>
          </a:p>
        </p:txBody>
      </p:sp>
    </p:spTree>
    <p:extLst>
      <p:ext uri="{BB962C8B-B14F-4D97-AF65-F5344CB8AC3E}">
        <p14:creationId xmlns:p14="http://schemas.microsoft.com/office/powerpoint/2010/main" val="426194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3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6BD87F-7DAE-499C-AC7F-51967B1B0789}"/>
              </a:ext>
            </a:extLst>
          </p:cNvPr>
          <p:cNvSpPr txBox="1">
            <a:spLocks/>
          </p:cNvSpPr>
          <p:nvPr/>
        </p:nvSpPr>
        <p:spPr>
          <a:xfrm>
            <a:off x="91804" y="-16800"/>
            <a:ext cx="9214263" cy="13564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2">
                    <a:lumMod val="50000"/>
                  </a:schemeClr>
                </a:solidFill>
                <a:latin typeface="Raleway" panose="020B0503030101060003" pitchFamily="34" charset="77"/>
                <a:ea typeface="+mj-ea"/>
                <a:cs typeface="+mj-cs"/>
              </a:defRPr>
            </a:lvl1pPr>
          </a:lstStyle>
          <a:p>
            <a:r>
              <a:rPr lang="pt-PT" dirty="0">
                <a:solidFill>
                  <a:srgbClr val="92D050"/>
                </a:solidFill>
                <a:latin typeface="Raleway"/>
              </a:rPr>
              <a:t>Alongamento de pé</a:t>
            </a:r>
          </a:p>
        </p:txBody>
      </p:sp>
      <p:sp>
        <p:nvSpPr>
          <p:cNvPr id="4" name="Marcador de Posição de Conteúdo 2">
            <a:extLst>
              <a:ext uri="{FF2B5EF4-FFF2-40B4-BE49-F238E27FC236}">
                <a16:creationId xmlns:a16="http://schemas.microsoft.com/office/drawing/2014/main" id="{CEF388BA-330C-4EBB-883C-AB788AB10B85}"/>
              </a:ext>
            </a:extLst>
          </p:cNvPr>
          <p:cNvSpPr>
            <a:spLocks noGrp="1"/>
          </p:cNvSpPr>
          <p:nvPr>
            <p:ph idx="1"/>
          </p:nvPr>
        </p:nvSpPr>
        <p:spPr>
          <a:xfrm>
            <a:off x="5272615" y="2882180"/>
            <a:ext cx="5881911" cy="2344728"/>
          </a:xfrm>
        </p:spPr>
        <p:txBody>
          <a:bodyPr vert="horz" lIns="91440" tIns="45720" rIns="91440" bIns="45720" rtlCol="0" anchor="t">
            <a:normAutofit/>
          </a:bodyPr>
          <a:lstStyle/>
          <a:p>
            <a:pPr algn="ctr">
              <a:lnSpc>
                <a:spcPct val="200000"/>
              </a:lnSpc>
              <a:buNone/>
            </a:pPr>
            <a:r>
              <a:rPr lang="pt-PT" dirty="0">
                <a:latin typeface="Raleway"/>
              </a:rPr>
              <a:t>a) Vamos puxar o calcanhar à nádega e segurar a posição 10 segundos</a:t>
            </a:r>
          </a:p>
          <a:p>
            <a:pPr algn="ctr">
              <a:lnSpc>
                <a:spcPct val="200000"/>
              </a:lnSpc>
              <a:buNone/>
            </a:pPr>
            <a:r>
              <a:rPr lang="pt-PT" b="0" dirty="0">
                <a:latin typeface="Raleway"/>
              </a:rPr>
              <a:t>2 repetições para cada perna </a:t>
            </a:r>
            <a:endParaRPr lang="pt-PT" b="0" dirty="0"/>
          </a:p>
        </p:txBody>
      </p:sp>
      <p:pic>
        <p:nvPicPr>
          <p:cNvPr id="8" name="Imagem 8" descr="Mulher com as mãos na cintura&#10;&#10;Descrição gerada automaticamente">
            <a:extLst>
              <a:ext uri="{FF2B5EF4-FFF2-40B4-BE49-F238E27FC236}">
                <a16:creationId xmlns:a16="http://schemas.microsoft.com/office/drawing/2014/main" id="{6121BCA4-41CF-491F-AB41-9098BC37B968}"/>
              </a:ext>
            </a:extLst>
          </p:cNvPr>
          <p:cNvPicPr>
            <a:picLocks noChangeAspect="1"/>
          </p:cNvPicPr>
          <p:nvPr/>
        </p:nvPicPr>
        <p:blipFill>
          <a:blip r:embed="rId4"/>
          <a:stretch>
            <a:fillRect/>
          </a:stretch>
        </p:blipFill>
        <p:spPr>
          <a:xfrm>
            <a:off x="1037474" y="1853572"/>
            <a:ext cx="3593672" cy="4244494"/>
          </a:xfrm>
          <a:prstGeom prst="rect">
            <a:avLst/>
          </a:prstGeom>
        </p:spPr>
      </p:pic>
      <p:pic>
        <p:nvPicPr>
          <p:cNvPr id="3" name="alonga perna">
            <a:hlinkClick r:id="" action="ppaction://media"/>
            <a:extLst>
              <a:ext uri="{FF2B5EF4-FFF2-40B4-BE49-F238E27FC236}">
                <a16:creationId xmlns:a16="http://schemas.microsoft.com/office/drawing/2014/main" id="{ABE7577C-B6D0-4D53-A873-963B2ECCC2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80249" y="417745"/>
            <a:ext cx="487363" cy="487363"/>
          </a:xfrm>
          <a:prstGeom prst="rect">
            <a:avLst/>
          </a:prstGeom>
        </p:spPr>
      </p:pic>
    </p:spTree>
    <p:extLst>
      <p:ext uri="{BB962C8B-B14F-4D97-AF65-F5344CB8AC3E}">
        <p14:creationId xmlns:p14="http://schemas.microsoft.com/office/powerpoint/2010/main" val="274482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Marcador de Posição de Conteúdo 2">
            <a:extLst>
              <a:ext uri="{FF2B5EF4-FFF2-40B4-BE49-F238E27FC236}">
                <a16:creationId xmlns:a16="http://schemas.microsoft.com/office/drawing/2014/main" id="{F1F7ED6F-D1BA-45B6-9B24-BA070C9E1B9C}"/>
              </a:ext>
            </a:extLst>
          </p:cNvPr>
          <p:cNvSpPr txBox="1">
            <a:spLocks/>
          </p:cNvSpPr>
          <p:nvPr/>
        </p:nvSpPr>
        <p:spPr>
          <a:xfrm>
            <a:off x="6096000" y="3009090"/>
            <a:ext cx="5944541" cy="2427883"/>
          </a:xfrm>
          <a:prstGeom prst="rect">
            <a:avLst/>
          </a:prstGeom>
        </p:spPr>
        <p:txBody>
          <a:bodyPr vert="horz" lIns="91440" tIns="45720" rIns="91440" bIns="45720" rtlCol="0" anchor="t">
            <a:normAutofit/>
          </a:bodyPr>
          <a:lstStyle>
            <a:lvl1pPr marL="514350" marR="0" indent="-514350" algn="l" defTabSz="914400" rtl="0" eaLnBrk="1" fontAlgn="auto" latinLnBrk="0" hangingPunct="1">
              <a:lnSpc>
                <a:spcPct val="90000"/>
              </a:lnSpc>
              <a:spcBef>
                <a:spcPts val="1000"/>
              </a:spcBef>
              <a:spcAft>
                <a:spcPts val="0"/>
              </a:spcAft>
              <a:buClrTx/>
              <a:buSzTx/>
              <a:buFont typeface="+mj-lt"/>
              <a:buAutoNum type="arabicPeriod"/>
              <a:tabLst/>
              <a:defRPr sz="2000" b="1" kern="1200">
                <a:solidFill>
                  <a:schemeClr val="bg2">
                    <a:lumMod val="50000"/>
                  </a:schemeClr>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200000"/>
              </a:lnSpc>
              <a:buNone/>
            </a:pPr>
            <a:r>
              <a:rPr lang="pt-PT" dirty="0">
                <a:latin typeface="Raleway"/>
              </a:rPr>
              <a:t>b) Inclinar o tronco com pernas afastadas, ficar na posição durante 10 segundos</a:t>
            </a:r>
          </a:p>
          <a:p>
            <a:pPr algn="ctr">
              <a:lnSpc>
                <a:spcPct val="200000"/>
              </a:lnSpc>
              <a:buNone/>
            </a:pPr>
            <a:r>
              <a:rPr lang="pt-PT" b="0" dirty="0">
                <a:latin typeface="Raleway"/>
              </a:rPr>
              <a:t>2 repetições</a:t>
            </a:r>
            <a:endParaRPr lang="pt-PT" b="0" dirty="0"/>
          </a:p>
          <a:p>
            <a:pPr algn="ctr">
              <a:lnSpc>
                <a:spcPct val="200000"/>
              </a:lnSpc>
              <a:buNone/>
            </a:pPr>
            <a:endParaRPr lang="pt-PT" dirty="0"/>
          </a:p>
          <a:p>
            <a:pPr algn="ctr">
              <a:lnSpc>
                <a:spcPct val="200000"/>
              </a:lnSpc>
              <a:buNone/>
            </a:pPr>
            <a:endParaRPr lang="pt-PT" dirty="0"/>
          </a:p>
          <a:p>
            <a:pPr algn="ctr">
              <a:lnSpc>
                <a:spcPct val="200000"/>
              </a:lnSpc>
              <a:buNone/>
            </a:pPr>
            <a:endParaRPr lang="pt-PT" b="0" dirty="0"/>
          </a:p>
        </p:txBody>
      </p:sp>
      <p:pic>
        <p:nvPicPr>
          <p:cNvPr id="9" name="Imagem 9">
            <a:extLst>
              <a:ext uri="{FF2B5EF4-FFF2-40B4-BE49-F238E27FC236}">
                <a16:creationId xmlns:a16="http://schemas.microsoft.com/office/drawing/2014/main" id="{2A063B5E-7E80-4ECB-9F25-87A488B3C26C}"/>
              </a:ext>
            </a:extLst>
          </p:cNvPr>
          <p:cNvPicPr>
            <a:picLocks noChangeAspect="1"/>
          </p:cNvPicPr>
          <p:nvPr/>
        </p:nvPicPr>
        <p:blipFill>
          <a:blip r:embed="rId4"/>
          <a:stretch>
            <a:fillRect/>
          </a:stretch>
        </p:blipFill>
        <p:spPr>
          <a:xfrm>
            <a:off x="761145" y="2252707"/>
            <a:ext cx="4569368" cy="3540944"/>
          </a:xfrm>
          <a:prstGeom prst="rect">
            <a:avLst/>
          </a:prstGeom>
        </p:spPr>
      </p:pic>
      <p:pic>
        <p:nvPicPr>
          <p:cNvPr id="5" name="alonga coluna">
            <a:hlinkClick r:id="" action="ppaction://media"/>
            <a:extLst>
              <a:ext uri="{FF2B5EF4-FFF2-40B4-BE49-F238E27FC236}">
                <a16:creationId xmlns:a16="http://schemas.microsoft.com/office/drawing/2014/main" id="{AA7749C7-20C3-45E5-AA77-A2724F5E55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13335" y="425757"/>
            <a:ext cx="487363" cy="471339"/>
          </a:xfrm>
          <a:prstGeom prst="rect">
            <a:avLst/>
          </a:prstGeom>
        </p:spPr>
      </p:pic>
      <p:sp>
        <p:nvSpPr>
          <p:cNvPr id="6" name="Título 1">
            <a:extLst>
              <a:ext uri="{FF2B5EF4-FFF2-40B4-BE49-F238E27FC236}">
                <a16:creationId xmlns:a16="http://schemas.microsoft.com/office/drawing/2014/main" id="{B7D740A0-7DC2-48FC-A7D2-713F13ECADCA}"/>
              </a:ext>
            </a:extLst>
          </p:cNvPr>
          <p:cNvSpPr txBox="1">
            <a:spLocks/>
          </p:cNvSpPr>
          <p:nvPr/>
        </p:nvSpPr>
        <p:spPr>
          <a:xfrm>
            <a:off x="91804" y="-16800"/>
            <a:ext cx="9214263" cy="13564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2">
                    <a:lumMod val="50000"/>
                  </a:schemeClr>
                </a:solidFill>
                <a:latin typeface="Raleway" panose="020B0503030101060003" pitchFamily="34" charset="77"/>
                <a:ea typeface="+mj-ea"/>
                <a:cs typeface="+mj-cs"/>
              </a:defRPr>
            </a:lvl1pPr>
          </a:lstStyle>
          <a:p>
            <a:r>
              <a:rPr lang="pt-PT" dirty="0">
                <a:solidFill>
                  <a:srgbClr val="92D050"/>
                </a:solidFill>
                <a:latin typeface="Raleway"/>
              </a:rPr>
              <a:t>Alongamento de pé</a:t>
            </a:r>
          </a:p>
        </p:txBody>
      </p:sp>
    </p:spTree>
    <p:extLst>
      <p:ext uri="{BB962C8B-B14F-4D97-AF65-F5344CB8AC3E}">
        <p14:creationId xmlns:p14="http://schemas.microsoft.com/office/powerpoint/2010/main" val="207039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B2E108-CB50-0548-A163-2C4E3A7858BC}"/>
              </a:ext>
            </a:extLst>
          </p:cNvPr>
          <p:cNvSpPr>
            <a:spLocks noGrp="1"/>
          </p:cNvSpPr>
          <p:nvPr>
            <p:ph type="title"/>
          </p:nvPr>
        </p:nvSpPr>
        <p:spPr>
          <a:xfrm>
            <a:off x="0" y="165527"/>
            <a:ext cx="10993418" cy="2103704"/>
          </a:xfrm>
        </p:spPr>
        <p:txBody>
          <a:bodyPr>
            <a:normAutofit fontScale="90000"/>
          </a:bodyPr>
          <a:lstStyle/>
          <a:p>
            <a:pPr>
              <a:lnSpc>
                <a:spcPct val="200000"/>
              </a:lnSpc>
            </a:pPr>
            <a:r>
              <a:rPr lang="pt-PT" dirty="0">
                <a:latin typeface="Raleway"/>
              </a:rPr>
              <a:t>Respirar fundo e....</a:t>
            </a:r>
            <a:br>
              <a:rPr lang="pt-PT" dirty="0">
                <a:latin typeface="Raleway"/>
              </a:rPr>
            </a:br>
            <a:r>
              <a:rPr lang="pt-PT" dirty="0">
                <a:latin typeface="Raleway"/>
              </a:rPr>
              <a:t>Fazer atividades que nos deixam felizes</a:t>
            </a:r>
          </a:p>
        </p:txBody>
      </p:sp>
      <p:sp>
        <p:nvSpPr>
          <p:cNvPr id="13318" name="AutoShape 6" descr="Pré-cozinhad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PT"/>
          </a:p>
        </p:txBody>
      </p:sp>
      <p:sp>
        <p:nvSpPr>
          <p:cNvPr id="13320" name="AutoShape 8" descr="Pré-cozinhad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PT"/>
          </a:p>
        </p:txBody>
      </p:sp>
      <p:pic>
        <p:nvPicPr>
          <p:cNvPr id="3" name="despedida">
            <a:hlinkClick r:id="" action="ppaction://media"/>
            <a:extLst>
              <a:ext uri="{FF2B5EF4-FFF2-40B4-BE49-F238E27FC236}">
                <a16:creationId xmlns:a16="http://schemas.microsoft.com/office/drawing/2014/main" id="{352EF56F-2625-4B24-94F1-9E11BBCA24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19598" y="592373"/>
            <a:ext cx="487363" cy="487363"/>
          </a:xfrm>
          <a:prstGeom prst="rect">
            <a:avLst/>
          </a:prstGeom>
        </p:spPr>
      </p:pic>
      <p:pic>
        <p:nvPicPr>
          <p:cNvPr id="1028" name="Picture 4" descr="Single continuous line drawing girl student reading book in library or  bookshop and sitting on chair at table. People read and study education or  pupil learning lesson. One line draw design 26987924">
            <a:extLst>
              <a:ext uri="{FF2B5EF4-FFF2-40B4-BE49-F238E27FC236}">
                <a16:creationId xmlns:a16="http://schemas.microsoft.com/office/drawing/2014/main" id="{CB693C67-3156-4162-B5DA-7F238D251C3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3503"/>
          <a:stretch/>
        </p:blipFill>
        <p:spPr bwMode="auto">
          <a:xfrm>
            <a:off x="592959" y="4794965"/>
            <a:ext cx="2243696" cy="171550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E40DA164-2AB5-4E95-B41B-8A9365F3E8FD}"/>
              </a:ext>
            </a:extLst>
          </p:cNvPr>
          <p:cNvPicPr>
            <a:picLocks noChangeAspect="1"/>
          </p:cNvPicPr>
          <p:nvPr/>
        </p:nvPicPr>
        <p:blipFill>
          <a:blip r:embed="rId7"/>
          <a:stretch>
            <a:fillRect/>
          </a:stretch>
        </p:blipFill>
        <p:spPr>
          <a:xfrm>
            <a:off x="9691741" y="2411635"/>
            <a:ext cx="2027636" cy="1675838"/>
          </a:xfrm>
          <a:prstGeom prst="rect">
            <a:avLst/>
          </a:prstGeom>
        </p:spPr>
      </p:pic>
      <p:pic>
        <p:nvPicPr>
          <p:cNvPr id="6" name="Imagem 5">
            <a:extLst>
              <a:ext uri="{FF2B5EF4-FFF2-40B4-BE49-F238E27FC236}">
                <a16:creationId xmlns:a16="http://schemas.microsoft.com/office/drawing/2014/main" id="{9B779512-2037-41EA-A8D6-EB08766DB322}"/>
              </a:ext>
            </a:extLst>
          </p:cNvPr>
          <p:cNvPicPr>
            <a:picLocks noChangeAspect="1"/>
          </p:cNvPicPr>
          <p:nvPr/>
        </p:nvPicPr>
        <p:blipFill>
          <a:blip r:embed="rId8"/>
          <a:stretch>
            <a:fillRect/>
          </a:stretch>
        </p:blipFill>
        <p:spPr>
          <a:xfrm>
            <a:off x="3426257" y="4653191"/>
            <a:ext cx="1680153" cy="1999049"/>
          </a:xfrm>
          <a:prstGeom prst="rect">
            <a:avLst/>
          </a:prstGeom>
        </p:spPr>
      </p:pic>
      <p:pic>
        <p:nvPicPr>
          <p:cNvPr id="7" name="Imagem 6">
            <a:extLst>
              <a:ext uri="{FF2B5EF4-FFF2-40B4-BE49-F238E27FC236}">
                <a16:creationId xmlns:a16="http://schemas.microsoft.com/office/drawing/2014/main" id="{EB56A6B4-B98A-4B13-BB32-D20786E95BC1}"/>
              </a:ext>
            </a:extLst>
          </p:cNvPr>
          <p:cNvPicPr>
            <a:picLocks noChangeAspect="1"/>
          </p:cNvPicPr>
          <p:nvPr/>
        </p:nvPicPr>
        <p:blipFill>
          <a:blip r:embed="rId9"/>
          <a:stretch>
            <a:fillRect/>
          </a:stretch>
        </p:blipFill>
        <p:spPr>
          <a:xfrm>
            <a:off x="5696013" y="4873425"/>
            <a:ext cx="1913962" cy="1687985"/>
          </a:xfrm>
          <a:prstGeom prst="rect">
            <a:avLst/>
          </a:prstGeom>
        </p:spPr>
      </p:pic>
      <p:pic>
        <p:nvPicPr>
          <p:cNvPr id="8" name="Imagem 7">
            <a:extLst>
              <a:ext uri="{FF2B5EF4-FFF2-40B4-BE49-F238E27FC236}">
                <a16:creationId xmlns:a16="http://schemas.microsoft.com/office/drawing/2014/main" id="{5106F4A6-4293-484B-B880-0C4B371E70E2}"/>
              </a:ext>
            </a:extLst>
          </p:cNvPr>
          <p:cNvPicPr>
            <a:picLocks noChangeAspect="1"/>
          </p:cNvPicPr>
          <p:nvPr/>
        </p:nvPicPr>
        <p:blipFill>
          <a:blip r:embed="rId10"/>
          <a:stretch>
            <a:fillRect/>
          </a:stretch>
        </p:blipFill>
        <p:spPr>
          <a:xfrm>
            <a:off x="6144295" y="3249554"/>
            <a:ext cx="1941314" cy="1545411"/>
          </a:xfrm>
          <a:prstGeom prst="rect">
            <a:avLst/>
          </a:prstGeom>
        </p:spPr>
      </p:pic>
      <p:pic>
        <p:nvPicPr>
          <p:cNvPr id="10" name="Imagem 9">
            <a:extLst>
              <a:ext uri="{FF2B5EF4-FFF2-40B4-BE49-F238E27FC236}">
                <a16:creationId xmlns:a16="http://schemas.microsoft.com/office/drawing/2014/main" id="{C643D96A-3BC1-4E6A-87FE-C2D1E2DEB7B2}"/>
              </a:ext>
            </a:extLst>
          </p:cNvPr>
          <p:cNvPicPr>
            <a:picLocks noChangeAspect="1"/>
          </p:cNvPicPr>
          <p:nvPr/>
        </p:nvPicPr>
        <p:blipFill>
          <a:blip r:embed="rId11"/>
          <a:stretch>
            <a:fillRect/>
          </a:stretch>
        </p:blipFill>
        <p:spPr>
          <a:xfrm>
            <a:off x="2677445" y="2985751"/>
            <a:ext cx="1680153" cy="1459564"/>
          </a:xfrm>
          <a:prstGeom prst="rect">
            <a:avLst/>
          </a:prstGeom>
        </p:spPr>
      </p:pic>
      <p:grpSp>
        <p:nvGrpSpPr>
          <p:cNvPr id="12" name="Agrupar 11">
            <a:extLst>
              <a:ext uri="{FF2B5EF4-FFF2-40B4-BE49-F238E27FC236}">
                <a16:creationId xmlns:a16="http://schemas.microsoft.com/office/drawing/2014/main" id="{362F9FBC-B7DF-4CB7-A2DD-BDBE9A5BD207}"/>
              </a:ext>
            </a:extLst>
          </p:cNvPr>
          <p:cNvGrpSpPr/>
          <p:nvPr/>
        </p:nvGrpSpPr>
        <p:grpSpPr>
          <a:xfrm>
            <a:off x="331178" y="2768795"/>
            <a:ext cx="1738889" cy="2027771"/>
            <a:chOff x="331178" y="2768795"/>
            <a:chExt cx="1738889" cy="2027771"/>
          </a:xfrm>
        </p:grpSpPr>
        <p:pic>
          <p:nvPicPr>
            <p:cNvPr id="9" name="Imagem 8">
              <a:extLst>
                <a:ext uri="{FF2B5EF4-FFF2-40B4-BE49-F238E27FC236}">
                  <a16:creationId xmlns:a16="http://schemas.microsoft.com/office/drawing/2014/main" id="{225E625A-DD2D-428F-B148-11883715F029}"/>
                </a:ext>
              </a:extLst>
            </p:cNvPr>
            <p:cNvPicPr>
              <a:picLocks noChangeAspect="1"/>
            </p:cNvPicPr>
            <p:nvPr/>
          </p:nvPicPr>
          <p:blipFill>
            <a:blip r:embed="rId12"/>
            <a:stretch>
              <a:fillRect/>
            </a:stretch>
          </p:blipFill>
          <p:spPr>
            <a:xfrm>
              <a:off x="331178" y="2768795"/>
              <a:ext cx="1680154" cy="2027771"/>
            </a:xfrm>
            <a:prstGeom prst="rect">
              <a:avLst/>
            </a:prstGeom>
          </p:spPr>
        </p:pic>
        <p:sp>
          <p:nvSpPr>
            <p:cNvPr id="11" name="Oval 10">
              <a:extLst>
                <a:ext uri="{FF2B5EF4-FFF2-40B4-BE49-F238E27FC236}">
                  <a16:creationId xmlns:a16="http://schemas.microsoft.com/office/drawing/2014/main" id="{5A7060C5-6291-496A-84E8-A245AE894D51}"/>
                </a:ext>
              </a:extLst>
            </p:cNvPr>
            <p:cNvSpPr/>
            <p:nvPr/>
          </p:nvSpPr>
          <p:spPr>
            <a:xfrm>
              <a:off x="1714807" y="4543731"/>
              <a:ext cx="355260" cy="19981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grpSp>
        <p:nvGrpSpPr>
          <p:cNvPr id="14" name="Agrupar 13">
            <a:extLst>
              <a:ext uri="{FF2B5EF4-FFF2-40B4-BE49-F238E27FC236}">
                <a16:creationId xmlns:a16="http://schemas.microsoft.com/office/drawing/2014/main" id="{31BBFED0-D5D6-4D7F-B336-C3271DBF576A}"/>
              </a:ext>
            </a:extLst>
          </p:cNvPr>
          <p:cNvGrpSpPr/>
          <p:nvPr/>
        </p:nvGrpSpPr>
        <p:grpSpPr>
          <a:xfrm>
            <a:off x="8614189" y="4445315"/>
            <a:ext cx="2147299" cy="2027772"/>
            <a:chOff x="8229600" y="4201705"/>
            <a:chExt cx="2477735" cy="2290295"/>
          </a:xfrm>
        </p:grpSpPr>
        <p:pic>
          <p:nvPicPr>
            <p:cNvPr id="5" name="Imagem 4">
              <a:extLst>
                <a:ext uri="{FF2B5EF4-FFF2-40B4-BE49-F238E27FC236}">
                  <a16:creationId xmlns:a16="http://schemas.microsoft.com/office/drawing/2014/main" id="{4E9D6AD7-4FB4-4AA1-8A59-FEDFA1FDAE83}"/>
                </a:ext>
              </a:extLst>
            </p:cNvPr>
            <p:cNvPicPr>
              <a:picLocks noChangeAspect="1"/>
            </p:cNvPicPr>
            <p:nvPr/>
          </p:nvPicPr>
          <p:blipFill>
            <a:blip r:embed="rId13"/>
            <a:stretch>
              <a:fillRect/>
            </a:stretch>
          </p:blipFill>
          <p:spPr>
            <a:xfrm>
              <a:off x="8416269" y="4391856"/>
              <a:ext cx="2291066" cy="2100144"/>
            </a:xfrm>
            <a:prstGeom prst="rect">
              <a:avLst/>
            </a:prstGeom>
          </p:spPr>
        </p:pic>
        <p:sp>
          <p:nvSpPr>
            <p:cNvPr id="13" name="Oval 12">
              <a:extLst>
                <a:ext uri="{FF2B5EF4-FFF2-40B4-BE49-F238E27FC236}">
                  <a16:creationId xmlns:a16="http://schemas.microsoft.com/office/drawing/2014/main" id="{C8167FF0-D637-43EC-BED6-30F01A57A5BB}"/>
                </a:ext>
              </a:extLst>
            </p:cNvPr>
            <p:cNvSpPr/>
            <p:nvPr/>
          </p:nvSpPr>
          <p:spPr>
            <a:xfrm>
              <a:off x="8229600" y="4201705"/>
              <a:ext cx="405366" cy="45148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Tree>
    <p:extLst>
      <p:ext uri="{BB962C8B-B14F-4D97-AF65-F5344CB8AC3E}">
        <p14:creationId xmlns:p14="http://schemas.microsoft.com/office/powerpoint/2010/main" val="257816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680E5845-E5FA-44D3-98E5-33D5BF430993}"/>
              </a:ext>
            </a:extLst>
          </p:cNvPr>
          <p:cNvSpPr txBox="1">
            <a:spLocks/>
          </p:cNvSpPr>
          <p:nvPr/>
        </p:nvSpPr>
        <p:spPr>
          <a:xfrm>
            <a:off x="0" y="6345400"/>
            <a:ext cx="5246766" cy="7230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kern="1200">
                <a:solidFill>
                  <a:srgbClr val="2FB7E1"/>
                </a:solidFill>
                <a:latin typeface="Raleway" panose="020B0503030101060003" pitchFamily="34" charset="77"/>
                <a:ea typeface="+mj-ea"/>
                <a:cs typeface="Raanana" pitchFamily="2" charset="-79"/>
              </a:defRPr>
            </a:lvl1pPr>
          </a:lstStyle>
          <a:p>
            <a:r>
              <a:rPr lang="pt-PT" sz="1200" dirty="0">
                <a:solidFill>
                  <a:schemeClr val="tx1"/>
                </a:solidFill>
                <a:effectLst>
                  <a:outerShdw blurRad="38100" dist="38100" dir="2700000" algn="tl">
                    <a:srgbClr val="000000">
                      <a:alpha val="43137"/>
                    </a:srgbClr>
                  </a:outerShdw>
                </a:effectLst>
                <a:latin typeface="Raleway"/>
                <a:cs typeface="Raanana"/>
              </a:rPr>
              <a:t>Com colaboração: </a:t>
            </a:r>
            <a:r>
              <a:rPr lang="pt-PT" sz="1200" dirty="0">
                <a:solidFill>
                  <a:srgbClr val="0070C0"/>
                </a:solidFill>
                <a:effectLst>
                  <a:outerShdw blurRad="38100" dist="38100" dir="2700000" algn="tl">
                    <a:srgbClr val="000000">
                      <a:alpha val="43137"/>
                    </a:srgbClr>
                  </a:outerShdw>
                </a:effectLst>
                <a:latin typeface="Raleway"/>
                <a:cs typeface="Raanana"/>
              </a:rPr>
              <a:t>Grupo de atividades desportivas do CECD</a:t>
            </a:r>
            <a:endParaRPr lang="pt-BR" sz="1200" dirty="0">
              <a:solidFill>
                <a:srgbClr val="0070C0"/>
              </a:solidFill>
            </a:endParaRPr>
          </a:p>
        </p:txBody>
      </p:sp>
    </p:spTree>
    <p:extLst>
      <p:ext uri="{BB962C8B-B14F-4D97-AF65-F5344CB8AC3E}">
        <p14:creationId xmlns:p14="http://schemas.microsoft.com/office/powerpoint/2010/main" val="2847215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B45025A0-9C15-4D45-8163-F46CD6E4EB07}"/>
              </a:ext>
            </a:extLst>
          </p:cNvPr>
          <p:cNvSpPr txBox="1">
            <a:spLocks/>
          </p:cNvSpPr>
          <p:nvPr/>
        </p:nvSpPr>
        <p:spPr>
          <a:xfrm>
            <a:off x="7406268" y="5295557"/>
            <a:ext cx="4611560" cy="109369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PT" sz="40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Raleway" panose="020B0503030101060003" pitchFamily="34" charset="77"/>
                <a:ea typeface="+mj-ea"/>
                <a:cs typeface="+mj-cs"/>
              </a:rPr>
              <a:t>Vamos a isso!</a:t>
            </a:r>
          </a:p>
        </p:txBody>
      </p:sp>
      <p:pic>
        <p:nvPicPr>
          <p:cNvPr id="2" name="já fez exercício hoje">
            <a:hlinkClick r:id="" action="ppaction://media"/>
            <a:extLst>
              <a:ext uri="{FF2B5EF4-FFF2-40B4-BE49-F238E27FC236}">
                <a16:creationId xmlns:a16="http://schemas.microsoft.com/office/drawing/2014/main" id="{C58C35C4-6F4C-4DD4-80A9-E36913298F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79363" y="4505028"/>
            <a:ext cx="487363" cy="487363"/>
          </a:xfrm>
          <a:prstGeom prst="rect">
            <a:avLst/>
          </a:prstGeom>
        </p:spPr>
      </p:pic>
      <p:pic>
        <p:nvPicPr>
          <p:cNvPr id="5" name="Picture 2">
            <a:extLst>
              <a:ext uri="{FF2B5EF4-FFF2-40B4-BE49-F238E27FC236}">
                <a16:creationId xmlns:a16="http://schemas.microsoft.com/office/drawing/2014/main" id="{B64E3B32-112E-4658-984F-F2D1A7726D0C}"/>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449" y="2032404"/>
            <a:ext cx="6667500" cy="381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62" name="Picture 6" descr="The best stretches for tight hips"/>
          <p:cNvPicPr>
            <a:picLocks noChangeAspect="1" noChangeArrowheads="1" noCrop="1"/>
          </p:cNvPicPr>
          <p:nvPr/>
        </p:nvPicPr>
        <p:blipFill>
          <a:blip r:embed="rId4"/>
          <a:srcRect/>
          <a:stretch>
            <a:fillRect/>
          </a:stretch>
        </p:blipFill>
        <p:spPr bwMode="auto">
          <a:xfrm>
            <a:off x="8167864" y="3860207"/>
            <a:ext cx="2716581" cy="2716581"/>
          </a:xfrm>
          <a:prstGeom prst="rect">
            <a:avLst/>
          </a:prstGeom>
          <a:noFill/>
        </p:spPr>
      </p:pic>
      <p:pic>
        <p:nvPicPr>
          <p:cNvPr id="45058" name="Picture 2" descr="Equipe de fisioterapia ensina exercícios para a Terceira Idade em época de  quarentena - Município de Nova Veneza"/>
          <p:cNvPicPr>
            <a:picLocks noChangeAspect="1" noChangeArrowheads="1"/>
          </p:cNvPicPr>
          <p:nvPr/>
        </p:nvPicPr>
        <p:blipFill>
          <a:blip r:embed="rId5"/>
          <a:srcRect/>
          <a:stretch>
            <a:fillRect/>
          </a:stretch>
        </p:blipFill>
        <p:spPr bwMode="auto">
          <a:xfrm>
            <a:off x="325395" y="2640130"/>
            <a:ext cx="4224720" cy="3901999"/>
          </a:xfrm>
          <a:prstGeom prst="rect">
            <a:avLst/>
          </a:prstGeom>
          <a:noFill/>
        </p:spPr>
      </p:pic>
      <p:sp>
        <p:nvSpPr>
          <p:cNvPr id="4" name="Título 1"/>
          <p:cNvSpPr>
            <a:spLocks noGrp="1"/>
          </p:cNvSpPr>
          <p:nvPr>
            <p:ph type="title"/>
          </p:nvPr>
        </p:nvSpPr>
        <p:spPr>
          <a:xfrm>
            <a:off x="104825" y="315871"/>
            <a:ext cx="8359588" cy="1325563"/>
          </a:xfrm>
        </p:spPr>
        <p:txBody>
          <a:bodyPr>
            <a:normAutofit/>
          </a:bodyPr>
          <a:lstStyle/>
          <a:p>
            <a:r>
              <a:rPr lang="pt-PT" dirty="0">
                <a:solidFill>
                  <a:srgbClr val="92D050"/>
                </a:solidFill>
              </a:rPr>
              <a:t>Sentar e levantar da cadeira</a:t>
            </a:r>
          </a:p>
        </p:txBody>
      </p:sp>
      <p:sp>
        <p:nvSpPr>
          <p:cNvPr id="5" name="Marcador de Posição de Conteúdo 2"/>
          <p:cNvSpPr>
            <a:spLocks noGrp="1"/>
          </p:cNvSpPr>
          <p:nvPr>
            <p:ph idx="1"/>
          </p:nvPr>
        </p:nvSpPr>
        <p:spPr>
          <a:xfrm>
            <a:off x="4522041" y="1942802"/>
            <a:ext cx="7418278" cy="1790324"/>
          </a:xfrm>
        </p:spPr>
        <p:txBody>
          <a:bodyPr vert="horz" lIns="91440" tIns="45720" rIns="91440" bIns="45720" rtlCol="0" anchor="t">
            <a:normAutofit/>
          </a:bodyPr>
          <a:lstStyle/>
          <a:p>
            <a:pPr algn="ctr">
              <a:lnSpc>
                <a:spcPct val="150000"/>
              </a:lnSpc>
              <a:buNone/>
            </a:pPr>
            <a:r>
              <a:rPr lang="pt-PT" dirty="0">
                <a:latin typeface="Raleway"/>
              </a:rPr>
              <a:t>Vamos sentar e levantar</a:t>
            </a:r>
          </a:p>
          <a:p>
            <a:pPr algn="ctr">
              <a:lnSpc>
                <a:spcPct val="150000"/>
              </a:lnSpc>
              <a:buNone/>
            </a:pPr>
            <a:r>
              <a:rPr lang="pt-PT" dirty="0"/>
              <a:t>(tentar não apoiar com as mãos)</a:t>
            </a:r>
          </a:p>
          <a:p>
            <a:pPr algn="ctr">
              <a:lnSpc>
                <a:spcPct val="150000"/>
              </a:lnSpc>
              <a:buNone/>
            </a:pPr>
            <a:r>
              <a:rPr lang="pt-PT" b="0" dirty="0"/>
              <a:t>10 Repetições / Descansa 20 </a:t>
            </a:r>
            <a:r>
              <a:rPr lang="pt-PT" b="0" dirty="0" err="1"/>
              <a:t>seg</a:t>
            </a:r>
            <a:r>
              <a:rPr lang="pt-PT" b="0" dirty="0"/>
              <a:t> / 10 Repetições </a:t>
            </a:r>
          </a:p>
        </p:txBody>
      </p:sp>
      <p:pic>
        <p:nvPicPr>
          <p:cNvPr id="45060" name="Picture 4" descr="sit and stand gif | Gympik Blog"/>
          <p:cNvPicPr>
            <a:picLocks noChangeAspect="1" noChangeArrowheads="1" noCrop="1"/>
          </p:cNvPicPr>
          <p:nvPr/>
        </p:nvPicPr>
        <p:blipFill>
          <a:blip r:embed="rId6"/>
          <a:srcRect/>
          <a:stretch>
            <a:fillRect/>
          </a:stretch>
        </p:blipFill>
        <p:spPr bwMode="auto">
          <a:xfrm>
            <a:off x="5327107" y="3854691"/>
            <a:ext cx="2722097" cy="2722097"/>
          </a:xfrm>
          <a:prstGeom prst="rect">
            <a:avLst/>
          </a:prstGeom>
          <a:noFill/>
        </p:spPr>
      </p:pic>
      <p:pic>
        <p:nvPicPr>
          <p:cNvPr id="2" name="1 senta e levanta">
            <a:hlinkClick r:id="" action="ppaction://media"/>
            <a:extLst>
              <a:ext uri="{FF2B5EF4-FFF2-40B4-BE49-F238E27FC236}">
                <a16:creationId xmlns:a16="http://schemas.microsoft.com/office/drawing/2014/main" id="{581423EF-B520-418D-AB63-0E5627D70A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87499" y="73497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AutoShape 2" descr="7 exercícios para perder a barriga que você pode fazer em uma cadeira -  Maisvib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PT"/>
          </a:p>
        </p:txBody>
      </p:sp>
      <p:sp>
        <p:nvSpPr>
          <p:cNvPr id="5" name="Título 1"/>
          <p:cNvSpPr>
            <a:spLocks noGrp="1"/>
          </p:cNvSpPr>
          <p:nvPr>
            <p:ph type="title"/>
          </p:nvPr>
        </p:nvSpPr>
        <p:spPr>
          <a:xfrm>
            <a:off x="239452" y="160338"/>
            <a:ext cx="4567150" cy="1356454"/>
          </a:xfrm>
        </p:spPr>
        <p:txBody>
          <a:bodyPr>
            <a:normAutofit/>
          </a:bodyPr>
          <a:lstStyle/>
          <a:p>
            <a:r>
              <a:rPr lang="pt-PT" dirty="0">
                <a:solidFill>
                  <a:srgbClr val="92D050"/>
                </a:solidFill>
                <a:latin typeface="Raleway"/>
              </a:rPr>
              <a:t>Esticar a perna</a:t>
            </a:r>
            <a:endParaRPr lang="pt-PT" dirty="0">
              <a:solidFill>
                <a:srgbClr val="92D050"/>
              </a:solidFill>
            </a:endParaRPr>
          </a:p>
        </p:txBody>
      </p:sp>
      <p:sp>
        <p:nvSpPr>
          <p:cNvPr id="2" name="Marcador de Posição de Conteúdo 2">
            <a:extLst>
              <a:ext uri="{FF2B5EF4-FFF2-40B4-BE49-F238E27FC236}">
                <a16:creationId xmlns:a16="http://schemas.microsoft.com/office/drawing/2014/main" id="{AF995242-1BAB-41DD-BA20-360830E36674}"/>
              </a:ext>
            </a:extLst>
          </p:cNvPr>
          <p:cNvSpPr>
            <a:spLocks noGrp="1"/>
          </p:cNvSpPr>
          <p:nvPr>
            <p:ph idx="1"/>
          </p:nvPr>
        </p:nvSpPr>
        <p:spPr>
          <a:xfrm>
            <a:off x="6096000" y="2857988"/>
            <a:ext cx="5301456" cy="1018027"/>
          </a:xfrm>
        </p:spPr>
        <p:txBody>
          <a:bodyPr vert="horz" lIns="91440" tIns="45720" rIns="91440" bIns="45720" rtlCol="0" anchor="t">
            <a:noAutofit/>
          </a:bodyPr>
          <a:lstStyle/>
          <a:p>
            <a:pPr algn="ctr">
              <a:lnSpc>
                <a:spcPct val="150000"/>
              </a:lnSpc>
              <a:buNone/>
            </a:pPr>
            <a:r>
              <a:rPr lang="pt-PT" sz="1900" dirty="0">
                <a:latin typeface="Raleway"/>
              </a:rPr>
              <a:t>a) Vamos levantar 1 perna de cada vez</a:t>
            </a:r>
            <a:endParaRPr lang="pt-BR" sz="1900" dirty="0"/>
          </a:p>
          <a:p>
            <a:pPr algn="ctr">
              <a:lnSpc>
                <a:spcPct val="150000"/>
              </a:lnSpc>
              <a:buNone/>
            </a:pPr>
            <a:r>
              <a:rPr lang="pt-PT" sz="1900" b="0" dirty="0">
                <a:latin typeface="Raleway"/>
              </a:rPr>
              <a:t>20 Repetições alternando as pernas / Descansa com exercício b / 20 repetições</a:t>
            </a:r>
          </a:p>
          <a:p>
            <a:pPr algn="ctr">
              <a:lnSpc>
                <a:spcPct val="150000"/>
              </a:lnSpc>
              <a:buNone/>
            </a:pPr>
            <a:endParaRPr lang="pt-PT" sz="1900" b="0" dirty="0"/>
          </a:p>
          <a:p>
            <a:pPr algn="ctr">
              <a:lnSpc>
                <a:spcPct val="150000"/>
              </a:lnSpc>
              <a:buNone/>
            </a:pPr>
            <a:endParaRPr lang="pt-PT" sz="1900" dirty="0"/>
          </a:p>
          <a:p>
            <a:pPr algn="ctr">
              <a:lnSpc>
                <a:spcPct val="150000"/>
              </a:lnSpc>
              <a:buNone/>
            </a:pPr>
            <a:endParaRPr lang="pt-PT" sz="1900" b="0" dirty="0"/>
          </a:p>
          <a:p>
            <a:pPr algn="ctr">
              <a:lnSpc>
                <a:spcPct val="150000"/>
              </a:lnSpc>
              <a:buNone/>
            </a:pPr>
            <a:endParaRPr lang="pt-PT" sz="1900" b="0" dirty="0"/>
          </a:p>
        </p:txBody>
      </p:sp>
      <p:pic>
        <p:nvPicPr>
          <p:cNvPr id="4" name="estica a perna">
            <a:hlinkClick r:id="" action="ppaction://media"/>
            <a:extLst>
              <a:ext uri="{FF2B5EF4-FFF2-40B4-BE49-F238E27FC236}">
                <a16:creationId xmlns:a16="http://schemas.microsoft.com/office/drawing/2014/main" id="{BC5A628A-8E01-4F24-80B4-6A22B1043F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46797" y="593953"/>
            <a:ext cx="487363" cy="487363"/>
          </a:xfrm>
          <a:prstGeom prst="rect">
            <a:avLst/>
          </a:prstGeom>
        </p:spPr>
      </p:pic>
      <p:pic>
        <p:nvPicPr>
          <p:cNvPr id="46084" name="Picture 4" descr="Balance exercises: 13 Moves with Instructions"/>
          <p:cNvPicPr>
            <a:picLocks noChangeAspect="1" noChangeArrowheads="1" noCrop="1"/>
          </p:cNvPicPr>
          <p:nvPr/>
        </p:nvPicPr>
        <p:blipFill>
          <a:blip r:embed="rId5"/>
          <a:srcRect/>
          <a:stretch>
            <a:fillRect/>
          </a:stretch>
        </p:blipFill>
        <p:spPr bwMode="auto">
          <a:xfrm>
            <a:off x="1699536" y="2440523"/>
            <a:ext cx="3810000" cy="3810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AutoShape 2" descr="7 exercícios para perder a barriga que você pode fazer em uma cadeira -  Maisvib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PT"/>
          </a:p>
        </p:txBody>
      </p:sp>
      <p:sp>
        <p:nvSpPr>
          <p:cNvPr id="5" name="Título 1"/>
          <p:cNvSpPr>
            <a:spLocks noGrp="1"/>
          </p:cNvSpPr>
          <p:nvPr>
            <p:ph type="title"/>
          </p:nvPr>
        </p:nvSpPr>
        <p:spPr>
          <a:xfrm>
            <a:off x="155575" y="145175"/>
            <a:ext cx="5864153" cy="1356454"/>
          </a:xfrm>
        </p:spPr>
        <p:txBody>
          <a:bodyPr>
            <a:normAutofit/>
          </a:bodyPr>
          <a:lstStyle/>
          <a:p>
            <a:r>
              <a:rPr lang="pt-PT" dirty="0">
                <a:solidFill>
                  <a:srgbClr val="92D050"/>
                </a:solidFill>
                <a:latin typeface="Raleway"/>
              </a:rPr>
              <a:t>Inclinar o tronco</a:t>
            </a:r>
            <a:endParaRPr lang="pt-PT" dirty="0">
              <a:solidFill>
                <a:srgbClr val="92D050"/>
              </a:solidFill>
            </a:endParaRPr>
          </a:p>
        </p:txBody>
      </p:sp>
      <p:sp>
        <p:nvSpPr>
          <p:cNvPr id="3" name="Marcador de Posição de Conteúdo 2">
            <a:extLst>
              <a:ext uri="{FF2B5EF4-FFF2-40B4-BE49-F238E27FC236}">
                <a16:creationId xmlns:a16="http://schemas.microsoft.com/office/drawing/2014/main" id="{8D132138-6FDC-4B82-8A57-7FB59A552EA5}"/>
              </a:ext>
            </a:extLst>
          </p:cNvPr>
          <p:cNvSpPr txBox="1">
            <a:spLocks/>
          </p:cNvSpPr>
          <p:nvPr/>
        </p:nvSpPr>
        <p:spPr>
          <a:xfrm>
            <a:off x="923023" y="3043554"/>
            <a:ext cx="4607339" cy="770892"/>
          </a:xfrm>
          <a:prstGeom prst="rect">
            <a:avLst/>
          </a:prstGeom>
        </p:spPr>
        <p:txBody>
          <a:bodyPr vert="horz" lIns="91440" tIns="45720" rIns="91440" bIns="45720" rtlCol="0" anchor="t">
            <a:noAutofit/>
          </a:bodyPr>
          <a:lstStyle>
            <a:lvl1pPr marL="514350" marR="0" indent="-514350" algn="l" defTabSz="914400" rtl="0" eaLnBrk="1" fontAlgn="auto" latinLnBrk="0" hangingPunct="1">
              <a:lnSpc>
                <a:spcPct val="90000"/>
              </a:lnSpc>
              <a:spcBef>
                <a:spcPts val="1000"/>
              </a:spcBef>
              <a:spcAft>
                <a:spcPts val="0"/>
              </a:spcAft>
              <a:buClrTx/>
              <a:buSzTx/>
              <a:buFont typeface="+mj-lt"/>
              <a:buAutoNum type="arabicPeriod"/>
              <a:tabLst/>
              <a:defRPr sz="2000" b="1" kern="1200">
                <a:solidFill>
                  <a:schemeClr val="bg2">
                    <a:lumMod val="50000"/>
                  </a:schemeClr>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50000"/>
              </a:lnSpc>
              <a:buNone/>
            </a:pPr>
            <a:r>
              <a:rPr lang="pt-PT" sz="1900" dirty="0">
                <a:latin typeface="Raleway"/>
              </a:rPr>
              <a:t>b) Vamos inclinar o tronco ao lado</a:t>
            </a:r>
          </a:p>
          <a:p>
            <a:pPr algn="ctr">
              <a:lnSpc>
                <a:spcPct val="150000"/>
              </a:lnSpc>
              <a:buNone/>
            </a:pPr>
            <a:r>
              <a:rPr lang="pt-PT" sz="1900" b="0" dirty="0">
                <a:latin typeface="Raleway"/>
              </a:rPr>
              <a:t> 20 Repetições</a:t>
            </a:r>
          </a:p>
          <a:p>
            <a:pPr algn="ctr">
              <a:lnSpc>
                <a:spcPct val="150000"/>
              </a:lnSpc>
              <a:buFont typeface="+mj-lt"/>
              <a:buNone/>
            </a:pPr>
            <a:endParaRPr lang="pt-PT" sz="1900" dirty="0"/>
          </a:p>
          <a:p>
            <a:pPr algn="ctr">
              <a:lnSpc>
                <a:spcPct val="150000"/>
              </a:lnSpc>
              <a:buFont typeface="+mj-lt"/>
              <a:buNone/>
            </a:pPr>
            <a:endParaRPr lang="pt-PT" sz="1900" b="0" dirty="0"/>
          </a:p>
          <a:p>
            <a:pPr algn="ctr">
              <a:lnSpc>
                <a:spcPct val="150000"/>
              </a:lnSpc>
              <a:buFont typeface="+mj-lt"/>
              <a:buNone/>
            </a:pPr>
            <a:endParaRPr lang="pt-PT" sz="1900" b="0" dirty="0"/>
          </a:p>
        </p:txBody>
      </p:sp>
      <p:pic>
        <p:nvPicPr>
          <p:cNvPr id="6" name="inclina o tronco">
            <a:hlinkClick r:id="" action="ppaction://media"/>
            <a:extLst>
              <a:ext uri="{FF2B5EF4-FFF2-40B4-BE49-F238E27FC236}">
                <a16:creationId xmlns:a16="http://schemas.microsoft.com/office/drawing/2014/main" id="{B2754C20-D10F-4C22-927F-B2841EB1AF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936149" y="579720"/>
            <a:ext cx="487363" cy="487363"/>
          </a:xfrm>
          <a:prstGeom prst="rect">
            <a:avLst/>
          </a:prstGeom>
        </p:spPr>
      </p:pic>
      <p:pic>
        <p:nvPicPr>
          <p:cNvPr id="46086" name="Picture 6" descr="Pin on health and exercise"/>
          <p:cNvPicPr>
            <a:picLocks noChangeAspect="1" noChangeArrowheads="1" noCrop="1"/>
          </p:cNvPicPr>
          <p:nvPr/>
        </p:nvPicPr>
        <p:blipFill>
          <a:blip r:embed="rId5"/>
          <a:srcRect/>
          <a:stretch>
            <a:fillRect/>
          </a:stretch>
        </p:blipFill>
        <p:spPr bwMode="auto">
          <a:xfrm>
            <a:off x="5530362" y="2254000"/>
            <a:ext cx="3810000" cy="3810000"/>
          </a:xfrm>
          <a:prstGeom prst="rect">
            <a:avLst/>
          </a:prstGeom>
          <a:noFill/>
        </p:spPr>
      </p:pic>
    </p:spTree>
    <p:extLst>
      <p:ext uri="{BB962C8B-B14F-4D97-AF65-F5344CB8AC3E}">
        <p14:creationId xmlns:p14="http://schemas.microsoft.com/office/powerpoint/2010/main" val="233310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178" name="Picture 2" descr="In-line-exercise-gifs-for-Andrea-Ecsedy_Heel-Raise_Chair_ (1) | MedBridge  Blog"/>
          <p:cNvPicPr>
            <a:picLocks noChangeAspect="1" noChangeArrowheads="1" noCrop="1"/>
          </p:cNvPicPr>
          <p:nvPr/>
        </p:nvPicPr>
        <p:blipFill>
          <a:blip r:embed="rId4"/>
          <a:srcRect/>
          <a:stretch>
            <a:fillRect/>
          </a:stretch>
        </p:blipFill>
        <p:spPr bwMode="auto">
          <a:xfrm>
            <a:off x="1204689" y="1695631"/>
            <a:ext cx="4784030" cy="4784030"/>
          </a:xfrm>
          <a:prstGeom prst="rect">
            <a:avLst/>
          </a:prstGeom>
          <a:noFill/>
        </p:spPr>
      </p:pic>
      <p:sp>
        <p:nvSpPr>
          <p:cNvPr id="6146" name="AutoShape 2" descr="7 exercícios para perder a barriga que você pode fazer em uma cadeira -  Maisvib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PT"/>
          </a:p>
        </p:txBody>
      </p:sp>
      <p:sp>
        <p:nvSpPr>
          <p:cNvPr id="2" name="Título 1">
            <a:extLst>
              <a:ext uri="{FF2B5EF4-FFF2-40B4-BE49-F238E27FC236}">
                <a16:creationId xmlns:a16="http://schemas.microsoft.com/office/drawing/2014/main" id="{3692526E-0A62-4271-81BF-39349923F37B}"/>
              </a:ext>
            </a:extLst>
          </p:cNvPr>
          <p:cNvSpPr>
            <a:spLocks noGrp="1"/>
          </p:cNvSpPr>
          <p:nvPr>
            <p:ph type="title"/>
          </p:nvPr>
        </p:nvSpPr>
        <p:spPr>
          <a:xfrm>
            <a:off x="155575" y="339178"/>
            <a:ext cx="4576310" cy="1356454"/>
          </a:xfrm>
        </p:spPr>
        <p:txBody>
          <a:bodyPr>
            <a:normAutofit/>
          </a:bodyPr>
          <a:lstStyle/>
          <a:p>
            <a:r>
              <a:rPr lang="pt-PT" dirty="0">
                <a:solidFill>
                  <a:srgbClr val="92D050"/>
                </a:solidFill>
                <a:latin typeface="Raleway"/>
              </a:rPr>
              <a:t>Sobe e desce</a:t>
            </a:r>
            <a:endParaRPr lang="pt-PT" dirty="0">
              <a:solidFill>
                <a:srgbClr val="92D050"/>
              </a:solidFill>
            </a:endParaRPr>
          </a:p>
        </p:txBody>
      </p:sp>
      <p:sp>
        <p:nvSpPr>
          <p:cNvPr id="3" name="Marcador de Posição de Conteúdo 2">
            <a:extLst>
              <a:ext uri="{FF2B5EF4-FFF2-40B4-BE49-F238E27FC236}">
                <a16:creationId xmlns:a16="http://schemas.microsoft.com/office/drawing/2014/main" id="{F108A090-E161-4164-8818-CA8333D0C63C}"/>
              </a:ext>
            </a:extLst>
          </p:cNvPr>
          <p:cNvSpPr>
            <a:spLocks noGrp="1"/>
          </p:cNvSpPr>
          <p:nvPr>
            <p:ph idx="1"/>
          </p:nvPr>
        </p:nvSpPr>
        <p:spPr>
          <a:xfrm>
            <a:off x="4920206" y="3217202"/>
            <a:ext cx="6195061" cy="1790324"/>
          </a:xfrm>
        </p:spPr>
        <p:txBody>
          <a:bodyPr vert="horz" lIns="91440" tIns="45720" rIns="91440" bIns="45720" rtlCol="0" anchor="t">
            <a:normAutofit/>
          </a:bodyPr>
          <a:lstStyle/>
          <a:p>
            <a:pPr algn="ctr">
              <a:lnSpc>
                <a:spcPct val="200000"/>
              </a:lnSpc>
              <a:buNone/>
            </a:pPr>
            <a:r>
              <a:rPr lang="pt-PT" dirty="0">
                <a:latin typeface="Raleway"/>
              </a:rPr>
              <a:t>a) Vamos subir até às pontas dos pés</a:t>
            </a:r>
          </a:p>
          <a:p>
            <a:pPr algn="ctr">
              <a:buNone/>
            </a:pPr>
            <a:r>
              <a:rPr lang="pt-PT" b="0" dirty="0"/>
              <a:t>10 Repetições / Descansa 20 </a:t>
            </a:r>
            <a:r>
              <a:rPr lang="pt-PT" b="0" dirty="0" err="1"/>
              <a:t>seg</a:t>
            </a:r>
            <a:r>
              <a:rPr lang="pt-PT" b="0" dirty="0"/>
              <a:t> / 10 Repetições </a:t>
            </a:r>
          </a:p>
        </p:txBody>
      </p:sp>
      <p:pic>
        <p:nvPicPr>
          <p:cNvPr id="6" name="subir ponta dos pés">
            <a:hlinkClick r:id="" action="ppaction://media"/>
            <a:extLst>
              <a:ext uri="{FF2B5EF4-FFF2-40B4-BE49-F238E27FC236}">
                <a16:creationId xmlns:a16="http://schemas.microsoft.com/office/drawing/2014/main" id="{DE548B72-E43A-4DC3-9B5E-52979E4F66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76514" y="773723"/>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Agrupar 8">
            <a:extLst>
              <a:ext uri="{FF2B5EF4-FFF2-40B4-BE49-F238E27FC236}">
                <a16:creationId xmlns:a16="http://schemas.microsoft.com/office/drawing/2014/main" id="{BEC3766E-AFB8-4FB7-8DDB-A3D58B3F69D2}"/>
              </a:ext>
            </a:extLst>
          </p:cNvPr>
          <p:cNvGrpSpPr/>
          <p:nvPr/>
        </p:nvGrpSpPr>
        <p:grpSpPr>
          <a:xfrm>
            <a:off x="5504386" y="630646"/>
            <a:ext cx="4362288" cy="5899109"/>
            <a:chOff x="7168524" y="1569124"/>
            <a:chExt cx="3324110" cy="5005705"/>
          </a:xfrm>
        </p:grpSpPr>
        <p:pic>
          <p:nvPicPr>
            <p:cNvPr id="5" name="Picture 6" descr="Exercise GIF - Find on GIFER">
              <a:extLst>
                <a:ext uri="{FF2B5EF4-FFF2-40B4-BE49-F238E27FC236}">
                  <a16:creationId xmlns:a16="http://schemas.microsoft.com/office/drawing/2014/main" id="{B521986E-BA62-4A4C-B4E7-F821AF0B5F08}"/>
                </a:ext>
              </a:extLst>
            </p:cNvPr>
            <p:cNvPicPr>
              <a:picLocks noChangeAspect="1" noChangeArrowheads="1" noCrop="1"/>
            </p:cNvPicPr>
            <p:nvPr/>
          </p:nvPicPr>
          <p:blipFill>
            <a:blip r:embed="rId4">
              <a:clrChange>
                <a:clrFrom>
                  <a:srgbClr val="FFFFFF"/>
                </a:clrFrom>
                <a:clrTo>
                  <a:srgbClr val="FFFFFF">
                    <a:alpha val="0"/>
                  </a:srgbClr>
                </a:clrTo>
              </a:clrChange>
            </a:blip>
            <a:srcRect/>
            <a:stretch>
              <a:fillRect/>
            </a:stretch>
          </p:blipFill>
          <p:spPr bwMode="auto">
            <a:xfrm>
              <a:off x="7168524" y="1569124"/>
              <a:ext cx="3323290" cy="5005705"/>
            </a:xfrm>
            <a:prstGeom prst="rect">
              <a:avLst/>
            </a:prstGeom>
            <a:noFill/>
          </p:spPr>
        </p:pic>
        <p:sp>
          <p:nvSpPr>
            <p:cNvPr id="7" name="Retângulo 6">
              <a:extLst>
                <a:ext uri="{FF2B5EF4-FFF2-40B4-BE49-F238E27FC236}">
                  <a16:creationId xmlns:a16="http://schemas.microsoft.com/office/drawing/2014/main" id="{ACCA333F-9DDD-4C07-BB6F-93B13F5BF91C}"/>
                </a:ext>
              </a:extLst>
            </p:cNvPr>
            <p:cNvSpPr/>
            <p:nvPr/>
          </p:nvSpPr>
          <p:spPr>
            <a:xfrm>
              <a:off x="9062580" y="6176374"/>
              <a:ext cx="1430054" cy="3235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6146" name="AutoShape 2" descr="7 exercícios para perder a barriga que você pode fazer em uma cadeira -  Maisvib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PT"/>
          </a:p>
        </p:txBody>
      </p:sp>
      <p:sp>
        <p:nvSpPr>
          <p:cNvPr id="2" name="Título 1">
            <a:extLst>
              <a:ext uri="{FF2B5EF4-FFF2-40B4-BE49-F238E27FC236}">
                <a16:creationId xmlns:a16="http://schemas.microsoft.com/office/drawing/2014/main" id="{3692526E-0A62-4271-81BF-39349923F37B}"/>
              </a:ext>
            </a:extLst>
          </p:cNvPr>
          <p:cNvSpPr>
            <a:spLocks noGrp="1"/>
          </p:cNvSpPr>
          <p:nvPr>
            <p:ph type="title"/>
          </p:nvPr>
        </p:nvSpPr>
        <p:spPr>
          <a:xfrm>
            <a:off x="168706" y="196101"/>
            <a:ext cx="9214263" cy="1356454"/>
          </a:xfrm>
        </p:spPr>
        <p:txBody>
          <a:bodyPr>
            <a:normAutofit/>
          </a:bodyPr>
          <a:lstStyle/>
          <a:p>
            <a:r>
              <a:rPr lang="pt-PT" dirty="0">
                <a:solidFill>
                  <a:srgbClr val="92D050"/>
                </a:solidFill>
                <a:latin typeface="Raleway"/>
              </a:rPr>
              <a:t>Sobe e desce</a:t>
            </a:r>
            <a:endParaRPr lang="pt-PT" dirty="0">
              <a:solidFill>
                <a:srgbClr val="92D050"/>
              </a:solidFill>
            </a:endParaRPr>
          </a:p>
        </p:txBody>
      </p:sp>
      <p:sp>
        <p:nvSpPr>
          <p:cNvPr id="4" name="Marcador de Posição de Conteúdo 2">
            <a:extLst>
              <a:ext uri="{FF2B5EF4-FFF2-40B4-BE49-F238E27FC236}">
                <a16:creationId xmlns:a16="http://schemas.microsoft.com/office/drawing/2014/main" id="{48D7608D-5225-4778-8D66-F0AC98387D02}"/>
              </a:ext>
            </a:extLst>
          </p:cNvPr>
          <p:cNvSpPr txBox="1">
            <a:spLocks/>
          </p:cNvSpPr>
          <p:nvPr/>
        </p:nvSpPr>
        <p:spPr>
          <a:xfrm>
            <a:off x="587782" y="2458995"/>
            <a:ext cx="4935688" cy="1974506"/>
          </a:xfrm>
          <a:prstGeom prst="rect">
            <a:avLst/>
          </a:prstGeom>
        </p:spPr>
        <p:txBody>
          <a:bodyPr vert="horz" lIns="91440" tIns="45720" rIns="91440" bIns="45720" rtlCol="0" anchor="t">
            <a:normAutofit/>
          </a:bodyPr>
          <a:lstStyle>
            <a:lvl1pPr marL="514350" marR="0" indent="-514350" algn="l" defTabSz="914400" rtl="0" eaLnBrk="1" fontAlgn="auto" latinLnBrk="0" hangingPunct="1">
              <a:lnSpc>
                <a:spcPct val="90000"/>
              </a:lnSpc>
              <a:spcBef>
                <a:spcPts val="1000"/>
              </a:spcBef>
              <a:spcAft>
                <a:spcPts val="0"/>
              </a:spcAft>
              <a:buClrTx/>
              <a:buSzTx/>
              <a:buFont typeface="+mj-lt"/>
              <a:buAutoNum type="arabicPeriod"/>
              <a:tabLst/>
              <a:defRPr sz="2000" b="1" kern="1200">
                <a:solidFill>
                  <a:schemeClr val="bg2">
                    <a:lumMod val="50000"/>
                  </a:schemeClr>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200000"/>
              </a:lnSpc>
              <a:buNone/>
            </a:pPr>
            <a:r>
              <a:rPr lang="pt-PT" dirty="0">
                <a:latin typeface="Raleway"/>
              </a:rPr>
              <a:t>b) Vamos descer com apoio num só pé</a:t>
            </a:r>
          </a:p>
          <a:p>
            <a:pPr algn="ctr">
              <a:lnSpc>
                <a:spcPct val="200000"/>
              </a:lnSpc>
              <a:buFont typeface="+mj-lt"/>
              <a:buNone/>
            </a:pPr>
            <a:r>
              <a:rPr lang="pt-PT" b="0" dirty="0"/>
              <a:t>10 Repetições / Descansa 20 </a:t>
            </a:r>
            <a:r>
              <a:rPr lang="pt-PT" b="0" dirty="0" err="1"/>
              <a:t>seg</a:t>
            </a:r>
            <a:r>
              <a:rPr lang="pt-PT" b="0" dirty="0"/>
              <a:t> / 10 Repetições </a:t>
            </a:r>
          </a:p>
        </p:txBody>
      </p:sp>
      <p:pic>
        <p:nvPicPr>
          <p:cNvPr id="8" name="Descer num só pe">
            <a:hlinkClick r:id="" action="ppaction://media"/>
            <a:extLst>
              <a:ext uri="{FF2B5EF4-FFF2-40B4-BE49-F238E27FC236}">
                <a16:creationId xmlns:a16="http://schemas.microsoft.com/office/drawing/2014/main" id="{202A22BB-DE43-4E82-953F-E45E60235D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19109" y="630646"/>
            <a:ext cx="487363" cy="487363"/>
          </a:xfrm>
          <a:prstGeom prst="rect">
            <a:avLst/>
          </a:prstGeom>
        </p:spPr>
      </p:pic>
    </p:spTree>
    <p:extLst>
      <p:ext uri="{BB962C8B-B14F-4D97-AF65-F5344CB8AC3E}">
        <p14:creationId xmlns:p14="http://schemas.microsoft.com/office/powerpoint/2010/main" val="3838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8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441376" y="1045714"/>
            <a:ext cx="5654624" cy="2164760"/>
          </a:xfrm>
        </p:spPr>
        <p:txBody>
          <a:bodyPr vert="horz" lIns="91440" tIns="45720" rIns="91440" bIns="45720" rtlCol="0" anchor="t">
            <a:normAutofit/>
          </a:bodyPr>
          <a:lstStyle/>
          <a:p>
            <a:pPr>
              <a:lnSpc>
                <a:spcPct val="210000"/>
              </a:lnSpc>
              <a:buNone/>
            </a:pPr>
            <a:r>
              <a:rPr lang="pt-PT" dirty="0">
                <a:latin typeface="Raleway"/>
              </a:rPr>
              <a:t>Descer e subir sem levantar o calcanhar </a:t>
            </a:r>
            <a:endParaRPr lang="pt-PT" dirty="0"/>
          </a:p>
          <a:p>
            <a:pPr>
              <a:lnSpc>
                <a:spcPct val="210000"/>
              </a:lnSpc>
              <a:buNone/>
            </a:pPr>
            <a:r>
              <a:rPr lang="pt-PT" b="0" dirty="0">
                <a:latin typeface="Raleway"/>
              </a:rPr>
              <a:t>10 Repetições de um lado/ Descansa 20 </a:t>
            </a:r>
            <a:r>
              <a:rPr lang="pt-PT" b="0" dirty="0" err="1">
                <a:latin typeface="Raleway"/>
              </a:rPr>
              <a:t>seg</a:t>
            </a:r>
            <a:r>
              <a:rPr lang="pt-PT" b="0" dirty="0">
                <a:latin typeface="Raleway"/>
              </a:rPr>
              <a:t> /</a:t>
            </a:r>
          </a:p>
          <a:p>
            <a:pPr>
              <a:lnSpc>
                <a:spcPct val="210000"/>
              </a:lnSpc>
              <a:buNone/>
            </a:pPr>
            <a:r>
              <a:rPr lang="pt-PT" b="0" dirty="0">
                <a:latin typeface="Raleway"/>
              </a:rPr>
              <a:t>10 Repetições do outro lado</a:t>
            </a:r>
            <a:endParaRPr lang="pt-PT" b="0" dirty="0"/>
          </a:p>
        </p:txBody>
      </p:sp>
      <p:pic>
        <p:nvPicPr>
          <p:cNvPr id="5" name="Picture 8" descr="Stretching After a Workout: 6 Stretches to Boost Your Flexibility"/>
          <p:cNvPicPr>
            <a:picLocks noChangeAspect="1" noChangeArrowheads="1" noCrop="1"/>
          </p:cNvPicPr>
          <p:nvPr/>
        </p:nvPicPr>
        <p:blipFill>
          <a:blip r:embed="rId4"/>
          <a:srcRect/>
          <a:stretch>
            <a:fillRect/>
          </a:stretch>
        </p:blipFill>
        <p:spPr bwMode="auto">
          <a:xfrm>
            <a:off x="7334455" y="2419347"/>
            <a:ext cx="3810000" cy="3810000"/>
          </a:xfrm>
          <a:prstGeom prst="rect">
            <a:avLst/>
          </a:prstGeom>
          <a:noFill/>
        </p:spPr>
      </p:pic>
      <p:sp>
        <p:nvSpPr>
          <p:cNvPr id="4" name="Título 1">
            <a:extLst>
              <a:ext uri="{FF2B5EF4-FFF2-40B4-BE49-F238E27FC236}">
                <a16:creationId xmlns:a16="http://schemas.microsoft.com/office/drawing/2014/main" id="{EA8B3886-C713-4882-9003-08692A9486C8}"/>
              </a:ext>
            </a:extLst>
          </p:cNvPr>
          <p:cNvSpPr txBox="1">
            <a:spLocks/>
          </p:cNvSpPr>
          <p:nvPr/>
        </p:nvSpPr>
        <p:spPr>
          <a:xfrm>
            <a:off x="102741" y="80327"/>
            <a:ext cx="9214263" cy="13564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2">
                    <a:lumMod val="50000"/>
                  </a:schemeClr>
                </a:solidFill>
                <a:latin typeface="Raleway" panose="020B0503030101060003" pitchFamily="34" charset="77"/>
                <a:ea typeface="+mj-ea"/>
                <a:cs typeface="+mj-cs"/>
              </a:defRPr>
            </a:lvl1pPr>
          </a:lstStyle>
          <a:p>
            <a:r>
              <a:rPr lang="pt-PT" dirty="0">
                <a:solidFill>
                  <a:srgbClr val="92D050"/>
                </a:solidFill>
                <a:latin typeface="Raleway"/>
              </a:rPr>
              <a:t>Extensão / Flexão </a:t>
            </a:r>
            <a:endParaRPr lang="pt-PT" dirty="0">
              <a:solidFill>
                <a:srgbClr val="92D050"/>
              </a:solidFill>
            </a:endParaRPr>
          </a:p>
        </p:txBody>
      </p:sp>
      <p:grpSp>
        <p:nvGrpSpPr>
          <p:cNvPr id="6" name="Agrupar 5">
            <a:extLst>
              <a:ext uri="{FF2B5EF4-FFF2-40B4-BE49-F238E27FC236}">
                <a16:creationId xmlns:a16="http://schemas.microsoft.com/office/drawing/2014/main" id="{478A6E4B-20D8-4A2C-8663-06181590DD07}"/>
              </a:ext>
            </a:extLst>
          </p:cNvPr>
          <p:cNvGrpSpPr/>
          <p:nvPr/>
        </p:nvGrpSpPr>
        <p:grpSpPr>
          <a:xfrm>
            <a:off x="102741" y="3435307"/>
            <a:ext cx="5404207" cy="3199428"/>
            <a:chOff x="611373" y="2926718"/>
            <a:chExt cx="5404207" cy="3199428"/>
          </a:xfrm>
        </p:grpSpPr>
        <p:pic>
          <p:nvPicPr>
            <p:cNvPr id="47106" name="Picture 2" descr="Exercise - Standing Calf Stretch | Coast Chiropractic Kawana"/>
            <p:cNvPicPr>
              <a:picLocks noChangeAspect="1" noChangeArrowheads="1"/>
            </p:cNvPicPr>
            <p:nvPr/>
          </p:nvPicPr>
          <p:blipFill rotWithShape="1">
            <a:blip r:embed="rId5"/>
            <a:srcRect l="6959" t="2880" r="10535" b="-1"/>
            <a:stretch/>
          </p:blipFill>
          <p:spPr bwMode="auto">
            <a:xfrm>
              <a:off x="611373" y="2945423"/>
              <a:ext cx="5404207" cy="3180723"/>
            </a:xfrm>
            <a:prstGeom prst="rect">
              <a:avLst/>
            </a:prstGeom>
            <a:noFill/>
          </p:spPr>
        </p:pic>
        <p:sp>
          <p:nvSpPr>
            <p:cNvPr id="2" name="Retângulo 1">
              <a:extLst>
                <a:ext uri="{FF2B5EF4-FFF2-40B4-BE49-F238E27FC236}">
                  <a16:creationId xmlns:a16="http://schemas.microsoft.com/office/drawing/2014/main" id="{6D6CFA31-FA70-44F7-A0C9-DD44857FA01E}"/>
                </a:ext>
              </a:extLst>
            </p:cNvPr>
            <p:cNvSpPr/>
            <p:nvPr/>
          </p:nvSpPr>
          <p:spPr>
            <a:xfrm>
              <a:off x="5240215" y="2945423"/>
              <a:ext cx="685800" cy="298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6">
              <a:extLst>
                <a:ext uri="{FF2B5EF4-FFF2-40B4-BE49-F238E27FC236}">
                  <a16:creationId xmlns:a16="http://schemas.microsoft.com/office/drawing/2014/main" id="{74C6E87B-9ED5-4571-BF46-49BBA086BC67}"/>
                </a:ext>
              </a:extLst>
            </p:cNvPr>
            <p:cNvSpPr/>
            <p:nvPr/>
          </p:nvSpPr>
          <p:spPr>
            <a:xfrm>
              <a:off x="2236177" y="2926718"/>
              <a:ext cx="685800" cy="298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8" name="flexão extensão">
            <a:hlinkClick r:id="" action="ppaction://media"/>
            <a:extLst>
              <a:ext uri="{FF2B5EF4-FFF2-40B4-BE49-F238E27FC236}">
                <a16:creationId xmlns:a16="http://schemas.microsoft.com/office/drawing/2014/main" id="{D533AA72-8A3F-4598-9855-9D26825A2E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85488" y="517727"/>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4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6BD87F-7DAE-499C-AC7F-51967B1B0789}"/>
              </a:ext>
            </a:extLst>
          </p:cNvPr>
          <p:cNvSpPr txBox="1">
            <a:spLocks/>
          </p:cNvSpPr>
          <p:nvPr/>
        </p:nvSpPr>
        <p:spPr>
          <a:xfrm>
            <a:off x="123570" y="-4401"/>
            <a:ext cx="9214263" cy="13564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2">
                    <a:lumMod val="50000"/>
                  </a:schemeClr>
                </a:solidFill>
                <a:latin typeface="Raleway" panose="020B0503030101060003" pitchFamily="34" charset="77"/>
                <a:ea typeface="+mj-ea"/>
                <a:cs typeface="+mj-cs"/>
              </a:defRPr>
            </a:lvl1pPr>
          </a:lstStyle>
          <a:p>
            <a:r>
              <a:rPr lang="pt-PT" dirty="0">
                <a:solidFill>
                  <a:srgbClr val="92D050"/>
                </a:solidFill>
                <a:latin typeface="Raleway"/>
              </a:rPr>
              <a:t>Abdominal</a:t>
            </a:r>
            <a:endParaRPr lang="pt-PT" dirty="0">
              <a:solidFill>
                <a:srgbClr val="92D050"/>
              </a:solidFill>
            </a:endParaRPr>
          </a:p>
        </p:txBody>
      </p:sp>
      <p:pic>
        <p:nvPicPr>
          <p:cNvPr id="3" name="Imagem 3" descr="Mulher com vestido azul&#10;&#10;Descrição gerada automaticamente">
            <a:extLst>
              <a:ext uri="{FF2B5EF4-FFF2-40B4-BE49-F238E27FC236}">
                <a16:creationId xmlns:a16="http://schemas.microsoft.com/office/drawing/2014/main" id="{4D788F22-EC79-44CE-9342-EBBB3C3A6B8E}"/>
              </a:ext>
            </a:extLst>
          </p:cNvPr>
          <p:cNvPicPr>
            <a:picLocks noChangeAspect="1"/>
          </p:cNvPicPr>
          <p:nvPr/>
        </p:nvPicPr>
        <p:blipFill>
          <a:blip r:embed="rId4"/>
          <a:stretch>
            <a:fillRect/>
          </a:stretch>
        </p:blipFill>
        <p:spPr>
          <a:xfrm>
            <a:off x="222426" y="2653374"/>
            <a:ext cx="6587987" cy="3715222"/>
          </a:xfrm>
          <a:prstGeom prst="rect">
            <a:avLst/>
          </a:prstGeom>
        </p:spPr>
      </p:pic>
      <p:sp>
        <p:nvSpPr>
          <p:cNvPr id="4" name="Marcador de Posição de Conteúdo 2">
            <a:extLst>
              <a:ext uri="{FF2B5EF4-FFF2-40B4-BE49-F238E27FC236}">
                <a16:creationId xmlns:a16="http://schemas.microsoft.com/office/drawing/2014/main" id="{CEF388BA-330C-4EBB-883C-AB788AB10B85}"/>
              </a:ext>
            </a:extLst>
          </p:cNvPr>
          <p:cNvSpPr>
            <a:spLocks noGrp="1"/>
          </p:cNvSpPr>
          <p:nvPr>
            <p:ph idx="1"/>
          </p:nvPr>
        </p:nvSpPr>
        <p:spPr>
          <a:xfrm>
            <a:off x="6810413" y="3417346"/>
            <a:ext cx="5246469" cy="2106124"/>
          </a:xfrm>
        </p:spPr>
        <p:txBody>
          <a:bodyPr vert="horz" lIns="91440" tIns="45720" rIns="91440" bIns="45720" rtlCol="0" anchor="t">
            <a:normAutofit/>
          </a:bodyPr>
          <a:lstStyle/>
          <a:p>
            <a:pPr algn="ctr">
              <a:lnSpc>
                <a:spcPct val="200000"/>
              </a:lnSpc>
              <a:buNone/>
            </a:pPr>
            <a:r>
              <a:rPr lang="pt-PT" dirty="0">
                <a:latin typeface="Raleway"/>
              </a:rPr>
              <a:t>a) Vamos rodar o tronco e subir o joelho</a:t>
            </a:r>
          </a:p>
          <a:p>
            <a:pPr algn="ctr">
              <a:lnSpc>
                <a:spcPct val="200000"/>
              </a:lnSpc>
              <a:buNone/>
            </a:pPr>
            <a:r>
              <a:rPr lang="pt-PT" b="0" dirty="0"/>
              <a:t>10 Repetições / Descansa 20 </a:t>
            </a:r>
            <a:r>
              <a:rPr lang="pt-PT" b="0" dirty="0" err="1"/>
              <a:t>seg</a:t>
            </a:r>
            <a:r>
              <a:rPr lang="pt-PT" b="0" dirty="0"/>
              <a:t> / 10 Repetições </a:t>
            </a:r>
          </a:p>
        </p:txBody>
      </p:sp>
      <p:pic>
        <p:nvPicPr>
          <p:cNvPr id="5" name="Abdominal com rotação">
            <a:hlinkClick r:id="" action="ppaction://media"/>
            <a:extLst>
              <a:ext uri="{FF2B5EF4-FFF2-40B4-BE49-F238E27FC236}">
                <a16:creationId xmlns:a16="http://schemas.microsoft.com/office/drawing/2014/main" id="{AA018C17-8D2F-40E5-8581-0D3A78C3A8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42063" y="430144"/>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f9156374-a49e-48b2-979d-aa118121dfd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E294272CCC238D489234B8CB6FF11108" ma:contentTypeVersion="18" ma:contentTypeDescription="Criar um novo documento." ma:contentTypeScope="" ma:versionID="a41f60f489ba952cfc588f2b89d119b4">
  <xsd:schema xmlns:xsd="http://www.w3.org/2001/XMLSchema" xmlns:xs="http://www.w3.org/2001/XMLSchema" xmlns:p="http://schemas.microsoft.com/office/2006/metadata/properties" xmlns:ns3="f9156374-a49e-48b2-979d-aa118121dfda" xmlns:ns4="821d1acb-d999-4397-8f06-754042e2b238" targetNamespace="http://schemas.microsoft.com/office/2006/metadata/properties" ma:root="true" ma:fieldsID="8968cb93efab0c83b6da04002759dea9" ns3:_="" ns4:_="">
    <xsd:import namespace="f9156374-a49e-48b2-979d-aa118121dfda"/>
    <xsd:import namespace="821d1acb-d999-4397-8f06-754042e2b23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156374-a49e-48b2-979d-aa118121df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description="" ma:hidden="true" ma:indexed="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21d1acb-d999-4397-8f06-754042e2b238" elementFormDefault="qualified">
    <xsd:import namespace="http://schemas.microsoft.com/office/2006/documentManagement/types"/>
    <xsd:import namespace="http://schemas.microsoft.com/office/infopath/2007/PartnerControls"/>
    <xsd:element name="SharedWithUsers" ma:index="10" nillable="true" ma:displayName="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hes de Partilhado Com" ma:internalName="SharedWithDetails" ma:readOnly="true">
      <xsd:simpleType>
        <xsd:restriction base="dms:Note">
          <xsd:maxLength value="255"/>
        </xsd:restriction>
      </xsd:simpleType>
    </xsd:element>
    <xsd:element name="SharingHintHash" ma:index="12" nillable="true" ma:displayName="Hash de Sugestão de Partilha"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8B36370-A24C-4AB1-B487-1D9B4DA3E702}">
  <ds:schemaRefs>
    <ds:schemaRef ds:uri="http://purl.org/dc/terms/"/>
    <ds:schemaRef ds:uri="f9156374-a49e-48b2-979d-aa118121dfda"/>
    <ds:schemaRef ds:uri="http://schemas.microsoft.com/office/infopath/2007/PartnerControls"/>
    <ds:schemaRef ds:uri="http://purl.org/dc/elements/1.1/"/>
    <ds:schemaRef ds:uri="821d1acb-d999-4397-8f06-754042e2b238"/>
    <ds:schemaRef ds:uri="http://www.w3.org/XML/1998/namespace"/>
    <ds:schemaRef ds:uri="http://purl.org/dc/dcmitype/"/>
    <ds:schemaRef ds:uri="http://schemas.microsoft.com/office/2006/documentManagement/type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5665D9F9-804F-4E01-B32D-BDF4ED0CECE6}">
  <ds:schemaRefs>
    <ds:schemaRef ds:uri="http://schemas.microsoft.com/sharepoint/v3/contenttype/forms"/>
  </ds:schemaRefs>
</ds:datastoreItem>
</file>

<file path=customXml/itemProps3.xml><?xml version="1.0" encoding="utf-8"?>
<ds:datastoreItem xmlns:ds="http://schemas.openxmlformats.org/officeDocument/2006/customXml" ds:itemID="{8F014BC6-6081-41D5-927E-8A94DE2D03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156374-a49e-48b2-979d-aa118121dfda"/>
    <ds:schemaRef ds:uri="821d1acb-d999-4397-8f06-754042e2b2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1566</TotalTime>
  <Words>306</Words>
  <Application>Microsoft Office PowerPoint</Application>
  <PresentationFormat>Ecrã Panorâmico</PresentationFormat>
  <Paragraphs>47</Paragraphs>
  <Slides>16</Slides>
  <Notes>1</Notes>
  <HiddenSlides>0</HiddenSlides>
  <MMClips>14</MMClips>
  <ScaleCrop>false</ScaleCrop>
  <HeadingPairs>
    <vt:vector size="6" baseType="variant">
      <vt:variant>
        <vt:lpstr>Tipos de letra usados</vt:lpstr>
      </vt:variant>
      <vt:variant>
        <vt:i4>5</vt:i4>
      </vt:variant>
      <vt:variant>
        <vt:lpstr>Tema</vt:lpstr>
      </vt:variant>
      <vt:variant>
        <vt:i4>1</vt:i4>
      </vt:variant>
      <vt:variant>
        <vt:lpstr>Títulos dos diapositivos</vt:lpstr>
      </vt:variant>
      <vt:variant>
        <vt:i4>16</vt:i4>
      </vt:variant>
    </vt:vector>
  </HeadingPairs>
  <TitlesOfParts>
    <vt:vector size="22" baseType="lpstr">
      <vt:lpstr>Arial</vt:lpstr>
      <vt:lpstr>Calibri</vt:lpstr>
      <vt:lpstr>Calibri Light</vt:lpstr>
      <vt:lpstr>Raanana</vt:lpstr>
      <vt:lpstr>Raleway</vt:lpstr>
      <vt:lpstr>Tema do Office</vt:lpstr>
      <vt:lpstr>Desafio 1  #todosamexer</vt:lpstr>
      <vt:lpstr>Apresentação do PowerPoint</vt:lpstr>
      <vt:lpstr>Sentar e levantar da cadeira</vt:lpstr>
      <vt:lpstr>Esticar a perna</vt:lpstr>
      <vt:lpstr>Inclinar o tronco</vt:lpstr>
      <vt:lpstr>Sobe e desce</vt:lpstr>
      <vt:lpstr>Sobe e desce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Respirar fundo e.... Fazer atividades que nos deixam felizes</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Tatiana Martins _ Addapters</dc:creator>
  <cp:lastModifiedBy>Inês Baião</cp:lastModifiedBy>
  <cp:revision>431</cp:revision>
  <dcterms:created xsi:type="dcterms:W3CDTF">2019-04-22T14:24:28Z</dcterms:created>
  <dcterms:modified xsi:type="dcterms:W3CDTF">2025-11-26T11:01:05Z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0x010100E294272CCC238D489234B8CB6FF11108</vt:lpwstr>
  </property>
</Properties>
</file>