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74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74" r:id="rId33"/>
    <p:sldId id="368" r:id="rId34"/>
    <p:sldId id="369" r:id="rId35"/>
    <p:sldId id="370" r:id="rId36"/>
    <p:sldId id="365" r:id="rId37"/>
    <p:sldId id="366" r:id="rId38"/>
    <p:sldId id="367" r:id="rId39"/>
    <p:sldId id="371" r:id="rId40"/>
    <p:sldId id="372" r:id="rId41"/>
    <p:sldId id="373" r:id="rId42"/>
    <p:sldId id="375" r:id="rId43"/>
    <p:sldId id="376" r:id="rId44"/>
    <p:sldId id="37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ês Baião" userId="6040e06d-bc76-4435-b602-e14b39f39b89" providerId="ADAL" clId="{07E3DDDA-D2D2-4B0C-B58A-15C5D5CABB81}"/>
    <pc:docChg chg="undo custSel modSld modMainMaster">
      <pc:chgData name="Inês Baião" userId="6040e06d-bc76-4435-b602-e14b39f39b89" providerId="ADAL" clId="{07E3DDDA-D2D2-4B0C-B58A-15C5D5CABB81}" dt="2025-11-07T10:11:25.051" v="37"/>
      <pc:docMkLst>
        <pc:docMk/>
      </pc:docMkLst>
      <pc:sldChg chg="setBg">
        <pc:chgData name="Inês Baião" userId="6040e06d-bc76-4435-b602-e14b39f39b89" providerId="ADAL" clId="{07E3DDDA-D2D2-4B0C-B58A-15C5D5CABB81}" dt="2025-11-07T10:00:04.185" v="4"/>
        <pc:sldMkLst>
          <pc:docMk/>
          <pc:sldMk cId="4256083547" sldId="274"/>
        </pc:sldMkLst>
      </pc:sldChg>
      <pc:sldChg chg="addSp delSp modSp setBg modAnim">
        <pc:chgData name="Inês Baião" userId="6040e06d-bc76-4435-b602-e14b39f39b89" providerId="ADAL" clId="{07E3DDDA-D2D2-4B0C-B58A-15C5D5CABB81}" dt="2025-11-07T10:11:25.051" v="37"/>
        <pc:sldMkLst>
          <pc:docMk/>
          <pc:sldMk cId="3298454763" sldId="376"/>
        </pc:sldMkLst>
        <pc:spChg chg="del">
          <ac:chgData name="Inês Baião" userId="6040e06d-bc76-4435-b602-e14b39f39b89" providerId="ADAL" clId="{07E3DDDA-D2D2-4B0C-B58A-15C5D5CABB81}" dt="2025-11-07T10:04:47.255" v="7" actId="478"/>
          <ac:spMkLst>
            <pc:docMk/>
            <pc:sldMk cId="3298454763" sldId="376"/>
            <ac:spMk id="2" creationId="{8B4B69B4-6ABD-45D8-AE66-4CD8AE111237}"/>
          </ac:spMkLst>
        </pc:spChg>
        <pc:spChg chg="add mod">
          <ac:chgData name="Inês Baião" userId="6040e06d-bc76-4435-b602-e14b39f39b89" providerId="ADAL" clId="{07E3DDDA-D2D2-4B0C-B58A-15C5D5CABB81}" dt="2025-11-07T10:09:36.190" v="30" actId="208"/>
          <ac:spMkLst>
            <pc:docMk/>
            <pc:sldMk cId="3298454763" sldId="376"/>
            <ac:spMk id="3" creationId="{581D20B4-6AB9-4989-AC08-1FFD92CE94C1}"/>
          </ac:spMkLst>
        </pc:spChg>
        <pc:spChg chg="add del mod ord">
          <ac:chgData name="Inês Baião" userId="6040e06d-bc76-4435-b602-e14b39f39b89" providerId="ADAL" clId="{07E3DDDA-D2D2-4B0C-B58A-15C5D5CABB81}" dt="2025-11-07T10:10:58.973" v="35" actId="166"/>
          <ac:spMkLst>
            <pc:docMk/>
            <pc:sldMk cId="3298454763" sldId="376"/>
            <ac:spMk id="5" creationId="{00000000-0000-0000-0000-000000000000}"/>
          </ac:spMkLst>
        </pc:spChg>
        <pc:spChg chg="mod">
          <ac:chgData name="Inês Baião" userId="6040e06d-bc76-4435-b602-e14b39f39b89" providerId="ADAL" clId="{07E3DDDA-D2D2-4B0C-B58A-15C5D5CABB81}" dt="2025-11-07T10:07:26.992" v="17" actId="14100"/>
          <ac:spMkLst>
            <pc:docMk/>
            <pc:sldMk cId="3298454763" sldId="376"/>
            <ac:spMk id="7" creationId="{54B60F5A-FDB6-482D-A191-707EF0EE7A93}"/>
          </ac:spMkLst>
        </pc:spChg>
        <pc:spChg chg="mod">
          <ac:chgData name="Inês Baião" userId="6040e06d-bc76-4435-b602-e14b39f39b89" providerId="ADAL" clId="{07E3DDDA-D2D2-4B0C-B58A-15C5D5CABB81}" dt="2025-11-07T10:07:27.695" v="19" actId="1076"/>
          <ac:spMkLst>
            <pc:docMk/>
            <pc:sldMk cId="3298454763" sldId="376"/>
            <ac:spMk id="9" creationId="{58181B9B-3C72-40FC-9040-0E39944FF979}"/>
          </ac:spMkLst>
        </pc:spChg>
      </pc:sldChg>
      <pc:sldMasterChg chg="setBg modSldLayout">
        <pc:chgData name="Inês Baião" userId="6040e06d-bc76-4435-b602-e14b39f39b89" providerId="ADAL" clId="{07E3DDDA-D2D2-4B0C-B58A-15C5D5CABB81}" dt="2025-11-07T09:59:51.436" v="2"/>
        <pc:sldMasterMkLst>
          <pc:docMk/>
          <pc:sldMasterMk cId="2131538847" sldId="2147483660"/>
        </pc:sldMasterMkLst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2407918226" sldId="2147483661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1620258693" sldId="2147483662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3056513702" sldId="2147483663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2835369047" sldId="2147483664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420250916" sldId="2147483665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3619480167" sldId="2147483666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64083199" sldId="2147483667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2497838386" sldId="2147483668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3073123214" sldId="2147483669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629951594" sldId="2147483670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3072339007" sldId="2147483671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16272367" sldId="2147483672"/>
          </pc:sldLayoutMkLst>
        </pc:sldLayoutChg>
        <pc:sldLayoutChg chg="setBg">
          <pc:chgData name="Inês Baião" userId="6040e06d-bc76-4435-b602-e14b39f39b89" providerId="ADAL" clId="{07E3DDDA-D2D2-4B0C-B58A-15C5D5CABB81}" dt="2025-11-07T09:59:51.436" v="2"/>
          <pc:sldLayoutMkLst>
            <pc:docMk/>
            <pc:sldMasterMk cId="2131538847" sldId="2147483660"/>
            <pc:sldLayoutMk cId="2868671900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9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233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2025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53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25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948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640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49783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1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07/11/2025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5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3">
            <a:hlinkClick r:id="rId3" action="ppaction://hlinksldjump"/>
            <a:extLst>
              <a:ext uri="{FF2B5EF4-FFF2-40B4-BE49-F238E27FC236}">
                <a16:creationId xmlns:a16="http://schemas.microsoft.com/office/drawing/2014/main" id="{18240F29-8297-4C09-B37F-04E36F0BABFC}"/>
              </a:ext>
            </a:extLst>
          </p:cNvPr>
          <p:cNvSpPr/>
          <p:nvPr/>
        </p:nvSpPr>
        <p:spPr>
          <a:xfrm>
            <a:off x="2150771" y="4494726"/>
            <a:ext cx="1880316" cy="1673481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JOGAR</a:t>
            </a:r>
          </a:p>
        </p:txBody>
      </p:sp>
      <p:sp>
        <p:nvSpPr>
          <p:cNvPr id="7" name="Bisel 4">
            <a:hlinkClick r:id="rId4" action="ppaction://hlinksldjump"/>
            <a:extLst>
              <a:ext uri="{FF2B5EF4-FFF2-40B4-BE49-F238E27FC236}">
                <a16:creationId xmlns:a16="http://schemas.microsoft.com/office/drawing/2014/main" id="{030C79F5-00F2-4886-9FEC-70CE35CD30E2}"/>
              </a:ext>
            </a:extLst>
          </p:cNvPr>
          <p:cNvSpPr/>
          <p:nvPr/>
        </p:nvSpPr>
        <p:spPr>
          <a:xfrm>
            <a:off x="7712298" y="4494725"/>
            <a:ext cx="1880316" cy="1673481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5A386F-137B-4856-BBFC-B1AEAD230D41}"/>
              </a:ext>
            </a:extLst>
          </p:cNvPr>
          <p:cNvSpPr txBox="1"/>
          <p:nvPr/>
        </p:nvSpPr>
        <p:spPr>
          <a:xfrm>
            <a:off x="2054980" y="2450968"/>
            <a:ext cx="8082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 dirty="0"/>
              <a:t>Verdadeiro ou Falso</a:t>
            </a: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744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FB794597-D11B-451A-952E-3FD7BB848F15}"/>
              </a:ext>
            </a:extLst>
          </p:cNvPr>
          <p:cNvSpPr/>
          <p:nvPr/>
        </p:nvSpPr>
        <p:spPr>
          <a:xfrm>
            <a:off x="9296400" y="5772150"/>
            <a:ext cx="2590800" cy="930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96197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134474" y="5753100"/>
            <a:ext cx="2752725" cy="9494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32020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02379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308344" y="3011233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MEU SOBRINHO É FILHO DO MEU IRMÃO</a:t>
            </a:r>
          </a:p>
        </p:txBody>
      </p:sp>
    </p:spTree>
    <p:extLst>
      <p:ext uri="{BB962C8B-B14F-4D97-AF65-F5344CB8AC3E}">
        <p14:creationId xmlns:p14="http://schemas.microsoft.com/office/powerpoint/2010/main" val="140056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173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477374" y="5819775"/>
            <a:ext cx="2409825" cy="8827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65801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935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315450" y="5781675"/>
            <a:ext cx="2571750" cy="920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58793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170481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308344" y="3011233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MEU SOBRINHO É PRIMO DO MEU FILHO</a:t>
            </a:r>
          </a:p>
        </p:txBody>
      </p:sp>
    </p:spTree>
    <p:extLst>
      <p:ext uri="{BB962C8B-B14F-4D97-AF65-F5344CB8AC3E}">
        <p14:creationId xmlns:p14="http://schemas.microsoft.com/office/powerpoint/2010/main" val="251489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515474" y="5848350"/>
            <a:ext cx="2371725" cy="8542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81339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697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429750" y="5895975"/>
            <a:ext cx="2457450" cy="8065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65741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096054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181655" y="3029497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MEU PRIMO É NETO DO MEU AVÔ</a:t>
            </a:r>
          </a:p>
        </p:txBody>
      </p:sp>
    </p:spTree>
    <p:extLst>
      <p:ext uri="{BB962C8B-B14F-4D97-AF65-F5344CB8AC3E}">
        <p14:creationId xmlns:p14="http://schemas.microsoft.com/office/powerpoint/2010/main" val="405056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182100" y="5743575"/>
            <a:ext cx="2705100" cy="9589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30777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28055" y="974118"/>
            <a:ext cx="733290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Regras do Jogo</a:t>
            </a:r>
          </a:p>
        </p:txBody>
      </p:sp>
      <p:sp>
        <p:nvSpPr>
          <p:cNvPr id="4" name="Bisel 3">
            <a:hlinkClick r:id="rId2" action="ppaction://hlinksldjump"/>
            <a:extLst>
              <a:ext uri="{FF2B5EF4-FFF2-40B4-BE49-F238E27FC236}">
                <a16:creationId xmlns:a16="http://schemas.microsoft.com/office/drawing/2014/main" id="{18240F29-8297-4C09-B37F-04E36F0BABFC}"/>
              </a:ext>
            </a:extLst>
          </p:cNvPr>
          <p:cNvSpPr/>
          <p:nvPr/>
        </p:nvSpPr>
        <p:spPr>
          <a:xfrm>
            <a:off x="10025554" y="4803070"/>
            <a:ext cx="1880316" cy="1673481"/>
          </a:xfrm>
          <a:prstGeom prst="bevel">
            <a:avLst/>
          </a:prstGeom>
          <a:gradFill>
            <a:gsLst>
              <a:gs pos="3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JOGAR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7EF5CF0-525E-417B-84AF-87BB46C6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0" y="2243469"/>
            <a:ext cx="9739424" cy="3868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800" dirty="0"/>
              <a:t>É apresentada uma afirmação aleatória, sobre um tema aleatório.</a:t>
            </a:r>
          </a:p>
          <a:p>
            <a:pPr algn="ctr"/>
            <a:endParaRPr lang="pt-PT" sz="2800" dirty="0"/>
          </a:p>
          <a:p>
            <a:pPr marL="0" indent="0" algn="ctr">
              <a:buNone/>
            </a:pPr>
            <a:r>
              <a:rPr lang="pt-PT" sz="2800" dirty="0"/>
              <a:t>O jogador deverá mencionar se a afirmação se encontra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VERDADEIRA</a:t>
            </a:r>
            <a:r>
              <a:rPr lang="pt-PT" sz="2800" dirty="0"/>
              <a:t> ou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FALSA.</a:t>
            </a:r>
          </a:p>
          <a:p>
            <a:pPr algn="ctr"/>
            <a:endParaRPr lang="pt-PT" sz="2800" dirty="0"/>
          </a:p>
          <a:p>
            <a:pPr marL="0" indent="0" algn="ctr">
              <a:buNone/>
            </a:pPr>
            <a:r>
              <a:rPr lang="pt-PT" sz="2800" dirty="0"/>
              <a:t>Posteriormente a essa afirmação, caso seja FALSO, deverá verbalmente corrigir as afirmações.</a:t>
            </a:r>
          </a:p>
        </p:txBody>
      </p:sp>
    </p:spTree>
    <p:extLst>
      <p:ext uri="{BB962C8B-B14F-4D97-AF65-F5344CB8AC3E}">
        <p14:creationId xmlns:p14="http://schemas.microsoft.com/office/powerpoint/2010/main" val="179492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506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86874" y="5705475"/>
            <a:ext cx="2600325" cy="9970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41171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55542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502753" y="3029497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MINHA MÃE É TIA DO MEU PRIMO</a:t>
            </a:r>
          </a:p>
        </p:txBody>
      </p:sp>
    </p:spTree>
    <p:extLst>
      <p:ext uri="{BB962C8B-B14F-4D97-AF65-F5344CB8AC3E}">
        <p14:creationId xmlns:p14="http://schemas.microsoft.com/office/powerpoint/2010/main" val="142816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411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286874" y="5772150"/>
            <a:ext cx="2600325" cy="930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06427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21007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86874" y="5800725"/>
            <a:ext cx="2600325" cy="9018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5229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23645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502753" y="3029497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MINHA MÃE É AVÓ DA MINHA FILHA</a:t>
            </a:r>
          </a:p>
        </p:txBody>
      </p:sp>
    </p:spTree>
    <p:extLst>
      <p:ext uri="{BB962C8B-B14F-4D97-AF65-F5344CB8AC3E}">
        <p14:creationId xmlns:p14="http://schemas.microsoft.com/office/powerpoint/2010/main" val="397598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37335" y="25030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029700" y="5715000"/>
            <a:ext cx="2857500" cy="9875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830900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649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315450" y="5581650"/>
            <a:ext cx="2571750" cy="11209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70452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319338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946306" y="2660166"/>
            <a:ext cx="102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FILHA DA MINHA MÃE É MINHA TIA</a:t>
            </a:r>
          </a:p>
        </p:txBody>
      </p:sp>
    </p:spTree>
    <p:extLst>
      <p:ext uri="{BB962C8B-B14F-4D97-AF65-F5344CB8AC3E}">
        <p14:creationId xmlns:p14="http://schemas.microsoft.com/office/powerpoint/2010/main" val="203929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248774" y="5734050"/>
            <a:ext cx="2638425" cy="9685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60550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18285" y="24935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10674" y="5562600"/>
            <a:ext cx="2676525" cy="11399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44620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1202919" y="4623514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350334" y="2934585"/>
            <a:ext cx="916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IRMÃO É O MEU TIO  </a:t>
            </a:r>
          </a:p>
        </p:txBody>
      </p:sp>
    </p:spTree>
    <p:extLst>
      <p:ext uri="{BB962C8B-B14F-4D97-AF65-F5344CB8AC3E}">
        <p14:creationId xmlns:p14="http://schemas.microsoft.com/office/powerpoint/2010/main" val="222059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23645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530440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765013" y="2798389"/>
            <a:ext cx="102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TIO É MEU AVÔ</a:t>
            </a:r>
          </a:p>
        </p:txBody>
      </p:sp>
    </p:spTree>
    <p:extLst>
      <p:ext uri="{BB962C8B-B14F-4D97-AF65-F5344CB8AC3E}">
        <p14:creationId xmlns:p14="http://schemas.microsoft.com/office/powerpoint/2010/main" val="374871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420224" y="5781675"/>
            <a:ext cx="2466975" cy="920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992034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56385" y="25411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48774" y="5705475"/>
            <a:ext cx="2638425" cy="9970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863078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301471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2301471" y="2733957"/>
            <a:ext cx="848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MÃE DA SUA MÃE É SUA TIA</a:t>
            </a:r>
          </a:p>
        </p:txBody>
      </p:sp>
    </p:spTree>
    <p:extLst>
      <p:ext uri="{BB962C8B-B14F-4D97-AF65-F5344CB8AC3E}">
        <p14:creationId xmlns:p14="http://schemas.microsoft.com/office/powerpoint/2010/main" val="223502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08760" y="25411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363074" y="5772150"/>
            <a:ext cx="2524125" cy="930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95401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18260" y="24363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10674" y="5562600"/>
            <a:ext cx="2676525" cy="11399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432901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66175" y="457933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432233" y="3011233"/>
            <a:ext cx="1175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AVÓ DA MINHA PRIMA É MÃE DO MEU PAI</a:t>
            </a:r>
          </a:p>
        </p:txBody>
      </p:sp>
    </p:spTree>
    <p:extLst>
      <p:ext uri="{BB962C8B-B14F-4D97-AF65-F5344CB8AC3E}">
        <p14:creationId xmlns:p14="http://schemas.microsoft.com/office/powerpoint/2010/main" val="2880098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742110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544050" y="5781675"/>
            <a:ext cx="2343150" cy="920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03745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27810" y="252208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77350" y="5591175"/>
            <a:ext cx="2647950" cy="1063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614913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496355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80596" y="3011233"/>
            <a:ext cx="1201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PAI, É BISAVÔ DOS MEUS FILHOS </a:t>
            </a:r>
          </a:p>
        </p:txBody>
      </p:sp>
    </p:spTree>
    <p:extLst>
      <p:ext uri="{BB962C8B-B14F-4D97-AF65-F5344CB8AC3E}">
        <p14:creationId xmlns:p14="http://schemas.microsoft.com/office/powerpoint/2010/main" val="366005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56360" y="25697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1592CDB5-0D17-49FD-AFBA-F5F4994FBE00}"/>
              </a:ext>
            </a:extLst>
          </p:cNvPr>
          <p:cNvSpPr/>
          <p:nvPr/>
        </p:nvSpPr>
        <p:spPr>
          <a:xfrm>
            <a:off x="9429749" y="5753100"/>
            <a:ext cx="2562225" cy="9018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606426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sel 4">
            <a:hlinkClick r:id="rId3" action="ppaction://hlinksldjump"/>
            <a:extLst>
              <a:ext uri="{FF2B5EF4-FFF2-40B4-BE49-F238E27FC236}">
                <a16:creationId xmlns:a16="http://schemas.microsoft.com/office/drawing/2014/main" id="{54B60F5A-FDB6-482D-A191-707EF0EE7A93}"/>
              </a:ext>
            </a:extLst>
          </p:cNvPr>
          <p:cNvSpPr/>
          <p:nvPr/>
        </p:nvSpPr>
        <p:spPr>
          <a:xfrm>
            <a:off x="304800" y="4869115"/>
            <a:ext cx="1762259" cy="1591121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id="{58181B9B-3C72-40FC-9040-0E39944FF979}"/>
              </a:ext>
            </a:extLst>
          </p:cNvPr>
          <p:cNvSpPr/>
          <p:nvPr/>
        </p:nvSpPr>
        <p:spPr>
          <a:xfrm>
            <a:off x="9154633" y="5330780"/>
            <a:ext cx="2732566" cy="11294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JOGAR NOVAMENTE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1D20B4-6AB9-4989-AC08-1FFD92CE94C1}"/>
              </a:ext>
            </a:extLst>
          </p:cNvPr>
          <p:cNvSpPr/>
          <p:nvPr/>
        </p:nvSpPr>
        <p:spPr>
          <a:xfrm>
            <a:off x="5953125" y="3324225"/>
            <a:ext cx="4876800" cy="191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26082" y="2368585"/>
            <a:ext cx="7130885" cy="1944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4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8398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305925" y="5600700"/>
            <a:ext cx="2581274" cy="1101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9990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105900" y="5724525"/>
            <a:ext cx="2781300" cy="978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88217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496355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350334" y="2934585"/>
            <a:ext cx="989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SOBRINHO É O MEU TIO  </a:t>
            </a:r>
          </a:p>
        </p:txBody>
      </p:sp>
    </p:spTree>
    <p:extLst>
      <p:ext uri="{BB962C8B-B14F-4D97-AF65-F5344CB8AC3E}">
        <p14:creationId xmlns:p14="http://schemas.microsoft.com/office/powerpoint/2010/main" val="387901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6018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5A4405DD-A3D1-4731-AD57-E15CFAE55B85}"/>
              </a:ext>
            </a:extLst>
          </p:cNvPr>
          <p:cNvSpPr/>
          <p:nvPr/>
        </p:nvSpPr>
        <p:spPr>
          <a:xfrm>
            <a:off x="9153525" y="5753100"/>
            <a:ext cx="2733674" cy="9494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72418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sp>
        <p:nvSpPr>
          <p:cNvPr id="7" name="Seta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020174" y="5810250"/>
            <a:ext cx="2867025" cy="8923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0498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026370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308344" y="3011233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IRMÃO DO MEU SOBRINHO É O MEU PRIMO </a:t>
            </a:r>
          </a:p>
        </p:txBody>
      </p:sp>
    </p:spTree>
    <p:extLst>
      <p:ext uri="{BB962C8B-B14F-4D97-AF65-F5344CB8AC3E}">
        <p14:creationId xmlns:p14="http://schemas.microsoft.com/office/powerpoint/2010/main" val="1107268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94272CCC238D489234B8CB6FF11108" ma:contentTypeVersion="18" ma:contentTypeDescription="Criar um novo documento." ma:contentTypeScope="" ma:versionID="a41f60f489ba952cfc588f2b89d119b4">
  <xsd:schema xmlns:xsd="http://www.w3.org/2001/XMLSchema" xmlns:xs="http://www.w3.org/2001/XMLSchema" xmlns:p="http://schemas.microsoft.com/office/2006/metadata/properties" xmlns:ns3="f9156374-a49e-48b2-979d-aa118121dfda" xmlns:ns4="821d1acb-d999-4397-8f06-754042e2b238" targetNamespace="http://schemas.microsoft.com/office/2006/metadata/properties" ma:root="true" ma:fieldsID="8968cb93efab0c83b6da04002759dea9" ns3:_="" ns4:_="">
    <xsd:import namespace="f9156374-a49e-48b2-979d-aa118121dfda"/>
    <xsd:import namespace="821d1acb-d999-4397-8f06-754042e2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6374-a49e-48b2-979d-aa118121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1acb-d999-4397-8f06-754042e2b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6374-a49e-48b2-979d-aa118121dfda" xsi:nil="true"/>
  </documentManagement>
</p:properties>
</file>

<file path=customXml/itemProps1.xml><?xml version="1.0" encoding="utf-8"?>
<ds:datastoreItem xmlns:ds="http://schemas.openxmlformats.org/officeDocument/2006/customXml" ds:itemID="{12008ADC-B649-4BDB-A9C9-FF823DE97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4D665-341F-4847-958D-356E5A8C3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6374-a49e-48b2-979d-aa118121dfda"/>
    <ds:schemaRef ds:uri="821d1acb-d999-4397-8f06-754042e2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31B68A-5FFE-421C-8BB0-E4775120C43C}">
  <ds:schemaRefs>
    <ds:schemaRef ds:uri="http://purl.org/dc/elements/1.1/"/>
    <ds:schemaRef ds:uri="http://schemas.microsoft.com/office/2006/documentManagement/types"/>
    <ds:schemaRef ds:uri="f9156374-a49e-48b2-979d-aa118121dfda"/>
    <ds:schemaRef ds:uri="821d1acb-d999-4397-8f06-754042e2b238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TM03090430[[fn=Listado]]</Template>
  <TotalTime>375</TotalTime>
  <Words>305</Words>
  <Application>Microsoft Office PowerPoint</Application>
  <PresentationFormat>Ecrã Panorâmico</PresentationFormat>
  <Paragraphs>115</Paragraphs>
  <Slides>41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VERDADEIRO OU FALSO?</dc:title>
  <dc:creator>Nuno</dc:creator>
  <cp:lastModifiedBy>Inês Baião</cp:lastModifiedBy>
  <cp:revision>25</cp:revision>
  <dcterms:created xsi:type="dcterms:W3CDTF">2019-03-18T11:59:25Z</dcterms:created>
  <dcterms:modified xsi:type="dcterms:W3CDTF">2025-11-07T10:12:07Z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0x010100E294272CCC238D489234B8CB6FF11108</vt:lpwstr>
  </property>
</Properties>
</file>