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53"/>
  </p:notesMasterIdLst>
  <p:sldIdLst>
    <p:sldId id="256" r:id="rId5"/>
    <p:sldId id="259" r:id="rId6"/>
    <p:sldId id="271" r:id="rId7"/>
    <p:sldId id="270" r:id="rId8"/>
    <p:sldId id="272" r:id="rId9"/>
    <p:sldId id="275" r:id="rId10"/>
    <p:sldId id="274" r:id="rId11"/>
    <p:sldId id="273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264" r:id="rId52"/>
  </p:sldIdLst>
  <p:sldSz cx="18288000" cy="10287000"/>
  <p:notesSz cx="6858000" cy="9144000"/>
  <p:embeddedFontLst>
    <p:embeddedFont>
      <p:font typeface="Arial" panose="020B0604020202020204" pitchFamily="34" charset="0"/>
      <p:regular r:id="rId54"/>
    </p:embeddedFont>
    <p:embeddedFont>
      <p:font typeface="Calibri" panose="020F0502020204030204" pitchFamily="34" charset="0"/>
      <p:regular r:id="rId55"/>
      <p:bold r:id="rId56"/>
      <p:italic r:id="rId57"/>
      <p:boldItalic r:id="rId5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BF4A"/>
    <a:srgbClr val="C5FFAE"/>
    <a:srgbClr val="A5EDAE"/>
    <a:srgbClr val="E2BB3E"/>
    <a:srgbClr val="E8C966"/>
    <a:srgbClr val="C5F3CA"/>
    <a:srgbClr val="73E3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8" autoAdjust="0"/>
    <p:restoredTop sz="94622" autoAdjust="0"/>
  </p:normalViewPr>
  <p:slideViewPr>
    <p:cSldViewPr>
      <p:cViewPr>
        <p:scale>
          <a:sx n="30" d="100"/>
          <a:sy n="30" d="100"/>
        </p:scale>
        <p:origin x="600" y="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font" Target="fonts/font2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5" Type="http://schemas.openxmlformats.org/officeDocument/2006/relationships/slide" Target="slides/slide1.xml"/><Relationship Id="rId61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3.fntdata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1.fntdata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font" Target="fonts/font4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821A0-08B9-4AA0-B209-517EA420CA83}" type="datetimeFigureOut">
              <a:rPr lang="pt-PT" smtClean="0"/>
              <a:t>11/12/2025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34A9F-27F9-4B6E-8C95-56BE890D7F5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22318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34A9F-27F9-4B6E-8C95-56BE890D7F58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69245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Clique para editar o estilo de subtítulo do Modelo Global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16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7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22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06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63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36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9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29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5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6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 rot="19961488">
            <a:off x="-589210" y="2348657"/>
            <a:ext cx="9828579" cy="249351"/>
          </a:xfrm>
          <a:prstGeom prst="rect">
            <a:avLst/>
          </a:prstGeom>
        </p:spPr>
        <p:txBody>
          <a:bodyPr lIns="19200" tIns="19200" rIns="19200" bIns="19200" rtlCol="0" anchor="ctr"/>
          <a:lstStyle/>
          <a:p>
            <a:pPr algn="ctr">
              <a:lnSpc>
                <a:spcPts val="816"/>
              </a:lnSpc>
            </a:pPr>
            <a:endParaRPr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CCEB20C-D9A9-4AAC-9633-2FBFB2668FF1}"/>
              </a:ext>
            </a:extLst>
          </p:cNvPr>
          <p:cNvSpPr txBox="1"/>
          <p:nvPr/>
        </p:nvSpPr>
        <p:spPr>
          <a:xfrm>
            <a:off x="7239000" y="5107172"/>
            <a:ext cx="9982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6600" b="1" dirty="0">
                <a:solidFill>
                  <a:srgbClr val="92D050"/>
                </a:solidFill>
                <a:latin typeface="Raleway"/>
              </a:rPr>
              <a:t>QUIZZ </a:t>
            </a:r>
          </a:p>
          <a:p>
            <a:pPr algn="ctr"/>
            <a:r>
              <a:rPr lang="pt-PT" sz="6600" b="1" dirty="0">
                <a:solidFill>
                  <a:srgbClr val="92D050"/>
                </a:solidFill>
                <a:latin typeface="Raleway"/>
              </a:rPr>
              <a:t>CULTURA GERAL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24D7714-5A41-4FCE-ACE1-88AFEE52F63C}"/>
              </a:ext>
            </a:extLst>
          </p:cNvPr>
          <p:cNvSpPr/>
          <p:nvPr/>
        </p:nvSpPr>
        <p:spPr>
          <a:xfrm>
            <a:off x="8534400" y="6724093"/>
            <a:ext cx="1600200" cy="1447800"/>
          </a:xfrm>
          <a:prstGeom prst="rect">
            <a:avLst/>
          </a:prstGeom>
          <a:ln w="2095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26" name="Picture 2" descr="https://t3.gstatic.com/licensed-image?q=tbn:ANd9GcTxHMiZ_2eirOvWeLu_WaFHzBzWHkll4nDwNFHWmB9zlfxcF3q7cKV1Y9rHnrbgICrt">
            <a:extLst>
              <a:ext uri="{FF2B5EF4-FFF2-40B4-BE49-F238E27FC236}">
                <a16:creationId xmlns:a16="http://schemas.microsoft.com/office/drawing/2014/main" id="{E049FA76-A01D-4037-97E2-88CF6F347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209" y="6833219"/>
            <a:ext cx="1186005" cy="11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2871E450-F5B1-4C53-AD34-40CA68B20C15}"/>
              </a:ext>
            </a:extLst>
          </p:cNvPr>
          <p:cNvSpPr/>
          <p:nvPr/>
        </p:nvSpPr>
        <p:spPr>
          <a:xfrm>
            <a:off x="2655335" y="6693331"/>
            <a:ext cx="1600200" cy="1447800"/>
          </a:xfrm>
          <a:prstGeom prst="rect">
            <a:avLst/>
          </a:prstGeom>
          <a:ln w="2095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A225950-D7BF-4F5A-A66B-FB918CCEC905}"/>
              </a:ext>
            </a:extLst>
          </p:cNvPr>
          <p:cNvSpPr/>
          <p:nvPr/>
        </p:nvSpPr>
        <p:spPr>
          <a:xfrm>
            <a:off x="14171904" y="6593195"/>
            <a:ext cx="1600200" cy="1447800"/>
          </a:xfrm>
          <a:prstGeom prst="rect">
            <a:avLst/>
          </a:prstGeom>
          <a:ln w="2095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8" name="Picture 2" descr="https://t3.gstatic.com/licensed-image?q=tbn:ANd9GcTxHMiZ_2eirOvWeLu_WaFHzBzWHkll4nDwNFHWmB9zlfxcF3q7cKV1Y9rHnrbgICrt">
            <a:extLst>
              <a:ext uri="{FF2B5EF4-FFF2-40B4-BE49-F238E27FC236}">
                <a16:creationId xmlns:a16="http://schemas.microsoft.com/office/drawing/2014/main" id="{24CA9329-65D7-4C2D-BFBE-F3FC5B9D6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9001" y="6729536"/>
            <a:ext cx="1186005" cy="11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t3.gstatic.com/licensed-image?q=tbn:ANd9GcTxHMiZ_2eirOvWeLu_WaFHzBzWHkll4nDwNFHWmB9zlfxcF3q7cKV1Y9rHnrbgICrt">
            <a:extLst>
              <a:ext uri="{FF2B5EF4-FFF2-40B4-BE49-F238E27FC236}">
                <a16:creationId xmlns:a16="http://schemas.microsoft.com/office/drawing/2014/main" id="{18046596-20DB-4B81-83B6-8C4FF7763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847" y="6824228"/>
            <a:ext cx="1186005" cy="11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Agrupar 19">
            <a:extLst>
              <a:ext uri="{FF2B5EF4-FFF2-40B4-BE49-F238E27FC236}">
                <a16:creationId xmlns:a16="http://schemas.microsoft.com/office/drawing/2014/main" id="{DEF0BFF1-BFF4-44B7-A9E1-96D629BFFC61}"/>
              </a:ext>
            </a:extLst>
          </p:cNvPr>
          <p:cNvGrpSpPr/>
          <p:nvPr/>
        </p:nvGrpSpPr>
        <p:grpSpPr>
          <a:xfrm>
            <a:off x="1055963" y="5278212"/>
            <a:ext cx="6399143" cy="728991"/>
            <a:chOff x="-116158" y="2032042"/>
            <a:chExt cx="3474863" cy="728991"/>
          </a:xfrm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C8057B8B-7D40-4328-972E-0AADDEFD2A01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C8C53621-265B-4054-A820-0B6EFB5986F5}"/>
                </a:ext>
              </a:extLst>
            </p:cNvPr>
            <p:cNvSpPr txBox="1"/>
            <p:nvPr/>
          </p:nvSpPr>
          <p:spPr>
            <a:xfrm>
              <a:off x="-116158" y="2032042"/>
              <a:ext cx="253125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kern="12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Porto</a:t>
              </a:r>
            </a:p>
          </p:txBody>
        </p:sp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23AB26F2-27EC-4F92-866C-9D4E0EB0D7B2}"/>
              </a:ext>
            </a:extLst>
          </p:cNvPr>
          <p:cNvGrpSpPr/>
          <p:nvPr/>
        </p:nvGrpSpPr>
        <p:grpSpPr>
          <a:xfrm>
            <a:off x="6764712" y="5387338"/>
            <a:ext cx="6337004" cy="728991"/>
            <a:chOff x="-82415" y="2032042"/>
            <a:chExt cx="3441120" cy="728991"/>
          </a:xfrm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CD9CE3D4-10B4-43AE-AB8E-DB11BCCA46B0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1EDE2E92-A5D1-4602-B966-E0318C8414BF}"/>
                </a:ext>
              </a:extLst>
            </p:cNvPr>
            <p:cNvSpPr txBox="1"/>
            <p:nvPr/>
          </p:nvSpPr>
          <p:spPr>
            <a:xfrm>
              <a:off x="-82415" y="2032042"/>
              <a:ext cx="2862275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dirty="0">
                  <a:latin typeface="Arial" panose="020B0604020202020204" pitchFamily="34" charset="0"/>
                  <a:cs typeface="Arial" panose="020B0604020202020204" pitchFamily="34" charset="0"/>
                </a:rPr>
                <a:t>Algarve</a:t>
              </a:r>
              <a:r>
                <a:rPr lang="pt-PT" sz="4800" kern="12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531CBCF3-1C41-44D1-AA00-D9F7C2F80954}"/>
              </a:ext>
            </a:extLst>
          </p:cNvPr>
          <p:cNvGrpSpPr/>
          <p:nvPr/>
        </p:nvGrpSpPr>
        <p:grpSpPr>
          <a:xfrm>
            <a:off x="12365434" y="5373469"/>
            <a:ext cx="6399143" cy="728991"/>
            <a:chOff x="-116158" y="2032042"/>
            <a:chExt cx="3474863" cy="728991"/>
          </a:xfrm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0294EC1F-4505-4F4B-B1CF-CCB6CF28E4AC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4B52D57F-D864-4512-AF8F-AE0900CC76EB}"/>
                </a:ext>
              </a:extLst>
            </p:cNvPr>
            <p:cNvSpPr txBox="1"/>
            <p:nvPr/>
          </p:nvSpPr>
          <p:spPr>
            <a:xfrm>
              <a:off x="-116158" y="2032042"/>
              <a:ext cx="2689578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kern="12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Coimbra</a:t>
              </a:r>
            </a:p>
          </p:txBody>
        </p:sp>
      </p:grpSp>
      <p:sp>
        <p:nvSpPr>
          <p:cNvPr id="30" name="Título 1">
            <a:extLst>
              <a:ext uri="{FF2B5EF4-FFF2-40B4-BE49-F238E27FC236}">
                <a16:creationId xmlns:a16="http://schemas.microsoft.com/office/drawing/2014/main" id="{12B84159-D577-4811-8B6F-E63822E2BA8E}"/>
              </a:ext>
            </a:extLst>
          </p:cNvPr>
          <p:cNvSpPr txBox="1">
            <a:spLocks/>
          </p:cNvSpPr>
          <p:nvPr/>
        </p:nvSpPr>
        <p:spPr>
          <a:xfrm>
            <a:off x="1684020" y="2527218"/>
            <a:ext cx="15392400" cy="1443269"/>
          </a:xfrm>
          <a:prstGeom prst="rect">
            <a:avLst/>
          </a:prstGeom>
        </p:spPr>
        <p:txBody>
          <a:bodyPr rtlCol="0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5400" b="1" dirty="0">
                <a:solidFill>
                  <a:srgbClr val="92D050"/>
                </a:solidFill>
                <a:latin typeface="Raleway"/>
                <a:cs typeface="Arial" panose="020B0604020202020204" pitchFamily="34" charset="0"/>
              </a:rPr>
              <a:t>O Rio Arade situa-se em que região de Portugal?</a:t>
            </a:r>
          </a:p>
        </p:txBody>
      </p:sp>
    </p:spTree>
    <p:extLst>
      <p:ext uri="{BB962C8B-B14F-4D97-AF65-F5344CB8AC3E}">
        <p14:creationId xmlns:p14="http://schemas.microsoft.com/office/powerpoint/2010/main" val="1714883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24D7714-5A41-4FCE-ACE1-88AFEE52F63C}"/>
              </a:ext>
            </a:extLst>
          </p:cNvPr>
          <p:cNvSpPr/>
          <p:nvPr/>
        </p:nvSpPr>
        <p:spPr>
          <a:xfrm>
            <a:off x="8534400" y="6724093"/>
            <a:ext cx="1600200" cy="1447800"/>
          </a:xfrm>
          <a:prstGeom prst="rect">
            <a:avLst/>
          </a:prstGeom>
          <a:ln w="2095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26" name="Picture 2" descr="https://t3.gstatic.com/licensed-image?q=tbn:ANd9GcTxHMiZ_2eirOvWeLu_WaFHzBzWHkll4nDwNFHWmB9zlfxcF3q7cKV1Y9rHnrbgICrt">
            <a:extLst>
              <a:ext uri="{FF2B5EF4-FFF2-40B4-BE49-F238E27FC236}">
                <a16:creationId xmlns:a16="http://schemas.microsoft.com/office/drawing/2014/main" id="{E049FA76-A01D-4037-97E2-88CF6F347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209" y="6833219"/>
            <a:ext cx="1186005" cy="11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Agrupar 23">
            <a:extLst>
              <a:ext uri="{FF2B5EF4-FFF2-40B4-BE49-F238E27FC236}">
                <a16:creationId xmlns:a16="http://schemas.microsoft.com/office/drawing/2014/main" id="{23AB26F2-27EC-4F92-866C-9D4E0EB0D7B2}"/>
              </a:ext>
            </a:extLst>
          </p:cNvPr>
          <p:cNvGrpSpPr/>
          <p:nvPr/>
        </p:nvGrpSpPr>
        <p:grpSpPr>
          <a:xfrm>
            <a:off x="6764712" y="5387338"/>
            <a:ext cx="6337004" cy="728991"/>
            <a:chOff x="-82415" y="2032042"/>
            <a:chExt cx="3441120" cy="728991"/>
          </a:xfrm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CD9CE3D4-10B4-43AE-AB8E-DB11BCCA46B0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1EDE2E92-A5D1-4602-B966-E0318C8414BF}"/>
                </a:ext>
              </a:extLst>
            </p:cNvPr>
            <p:cNvSpPr txBox="1"/>
            <p:nvPr/>
          </p:nvSpPr>
          <p:spPr>
            <a:xfrm>
              <a:off x="-82415" y="2032042"/>
              <a:ext cx="2862275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dirty="0">
                  <a:latin typeface="Arial" panose="020B0604020202020204" pitchFamily="34" charset="0"/>
                  <a:cs typeface="Arial" panose="020B0604020202020204" pitchFamily="34" charset="0"/>
                </a:rPr>
                <a:t>Algarve</a:t>
              </a:r>
              <a:r>
                <a:rPr lang="pt-PT" sz="4800" kern="12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  - Silves</a:t>
              </a:r>
            </a:p>
          </p:txBody>
        </p:sp>
      </p:grpSp>
      <p:sp>
        <p:nvSpPr>
          <p:cNvPr id="28" name="Retângulo 27">
            <a:extLst>
              <a:ext uri="{FF2B5EF4-FFF2-40B4-BE49-F238E27FC236}">
                <a16:creationId xmlns:a16="http://schemas.microsoft.com/office/drawing/2014/main" id="{0294EC1F-4505-4F4B-B1CF-CCB6CF28E4AC}"/>
              </a:ext>
            </a:extLst>
          </p:cNvPr>
          <p:cNvSpPr/>
          <p:nvPr/>
        </p:nvSpPr>
        <p:spPr>
          <a:xfrm>
            <a:off x="14103147" y="5382460"/>
            <a:ext cx="4661430" cy="7200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12B84159-D577-4811-8B6F-E63822E2BA8E}"/>
              </a:ext>
            </a:extLst>
          </p:cNvPr>
          <p:cNvSpPr txBox="1">
            <a:spLocks/>
          </p:cNvSpPr>
          <p:nvPr/>
        </p:nvSpPr>
        <p:spPr>
          <a:xfrm>
            <a:off x="1684020" y="2527218"/>
            <a:ext cx="15392400" cy="1443269"/>
          </a:xfrm>
          <a:prstGeom prst="rect">
            <a:avLst/>
          </a:prstGeom>
        </p:spPr>
        <p:txBody>
          <a:bodyPr rtlCol="0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5400" b="1" dirty="0">
                <a:solidFill>
                  <a:srgbClr val="92D050"/>
                </a:solidFill>
                <a:latin typeface="Raleway"/>
                <a:cs typeface="Arial" panose="020B0604020202020204" pitchFamily="34" charset="0"/>
              </a:rPr>
              <a:t>O Rio Arade situa-se em que região de Portugal?</a:t>
            </a:r>
          </a:p>
        </p:txBody>
      </p:sp>
    </p:spTree>
    <p:extLst>
      <p:ext uri="{BB962C8B-B14F-4D97-AF65-F5344CB8AC3E}">
        <p14:creationId xmlns:p14="http://schemas.microsoft.com/office/powerpoint/2010/main" val="3128995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24D7714-5A41-4FCE-ACE1-88AFEE52F63C}"/>
              </a:ext>
            </a:extLst>
          </p:cNvPr>
          <p:cNvSpPr/>
          <p:nvPr/>
        </p:nvSpPr>
        <p:spPr>
          <a:xfrm>
            <a:off x="8534400" y="6724093"/>
            <a:ext cx="1600200" cy="1447800"/>
          </a:xfrm>
          <a:prstGeom prst="rect">
            <a:avLst/>
          </a:prstGeom>
          <a:ln w="2095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26" name="Picture 2" descr="https://t3.gstatic.com/licensed-image?q=tbn:ANd9GcTxHMiZ_2eirOvWeLu_WaFHzBzWHkll4nDwNFHWmB9zlfxcF3q7cKV1Y9rHnrbgICrt">
            <a:extLst>
              <a:ext uri="{FF2B5EF4-FFF2-40B4-BE49-F238E27FC236}">
                <a16:creationId xmlns:a16="http://schemas.microsoft.com/office/drawing/2014/main" id="{E049FA76-A01D-4037-97E2-88CF6F347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209" y="6833219"/>
            <a:ext cx="1186005" cy="11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2871E450-F5B1-4C53-AD34-40CA68B20C15}"/>
              </a:ext>
            </a:extLst>
          </p:cNvPr>
          <p:cNvSpPr/>
          <p:nvPr/>
        </p:nvSpPr>
        <p:spPr>
          <a:xfrm>
            <a:off x="2655335" y="6693331"/>
            <a:ext cx="1600200" cy="1447800"/>
          </a:xfrm>
          <a:prstGeom prst="rect">
            <a:avLst/>
          </a:prstGeom>
          <a:ln w="2095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A225950-D7BF-4F5A-A66B-FB918CCEC905}"/>
              </a:ext>
            </a:extLst>
          </p:cNvPr>
          <p:cNvSpPr/>
          <p:nvPr/>
        </p:nvSpPr>
        <p:spPr>
          <a:xfrm>
            <a:off x="14171904" y="6593195"/>
            <a:ext cx="1600200" cy="1447800"/>
          </a:xfrm>
          <a:prstGeom prst="rect">
            <a:avLst/>
          </a:prstGeom>
          <a:ln w="2095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8" name="Picture 2" descr="https://t3.gstatic.com/licensed-image?q=tbn:ANd9GcTxHMiZ_2eirOvWeLu_WaFHzBzWHkll4nDwNFHWmB9zlfxcF3q7cKV1Y9rHnrbgICrt">
            <a:extLst>
              <a:ext uri="{FF2B5EF4-FFF2-40B4-BE49-F238E27FC236}">
                <a16:creationId xmlns:a16="http://schemas.microsoft.com/office/drawing/2014/main" id="{24CA9329-65D7-4C2D-BFBE-F3FC5B9D6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9001" y="6729536"/>
            <a:ext cx="1186005" cy="11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t3.gstatic.com/licensed-image?q=tbn:ANd9GcTxHMiZ_2eirOvWeLu_WaFHzBzWHkll4nDwNFHWmB9zlfxcF3q7cKV1Y9rHnrbgICrt">
            <a:extLst>
              <a:ext uri="{FF2B5EF4-FFF2-40B4-BE49-F238E27FC236}">
                <a16:creationId xmlns:a16="http://schemas.microsoft.com/office/drawing/2014/main" id="{18046596-20DB-4B81-83B6-8C4FF7763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847" y="6824228"/>
            <a:ext cx="1186005" cy="11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Agrupar 19">
            <a:extLst>
              <a:ext uri="{FF2B5EF4-FFF2-40B4-BE49-F238E27FC236}">
                <a16:creationId xmlns:a16="http://schemas.microsoft.com/office/drawing/2014/main" id="{DEF0BFF1-BFF4-44B7-A9E1-96D629BFFC61}"/>
              </a:ext>
            </a:extLst>
          </p:cNvPr>
          <p:cNvGrpSpPr/>
          <p:nvPr/>
        </p:nvGrpSpPr>
        <p:grpSpPr>
          <a:xfrm>
            <a:off x="1055963" y="5278212"/>
            <a:ext cx="6399143" cy="728991"/>
            <a:chOff x="-116158" y="2032042"/>
            <a:chExt cx="3474863" cy="728991"/>
          </a:xfrm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C8057B8B-7D40-4328-972E-0AADDEFD2A01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C8C53621-265B-4054-A820-0B6EFB5986F5}"/>
                </a:ext>
              </a:extLst>
            </p:cNvPr>
            <p:cNvSpPr txBox="1"/>
            <p:nvPr/>
          </p:nvSpPr>
          <p:spPr>
            <a:xfrm>
              <a:off x="-116158" y="2032042"/>
              <a:ext cx="253125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dirty="0">
                  <a:latin typeface="Arial" panose="020B0604020202020204" pitchFamily="34" charset="0"/>
                  <a:cs typeface="Arial" panose="020B0604020202020204" pitchFamily="34" charset="0"/>
                </a:rPr>
                <a:t>Nega Maluca</a:t>
              </a:r>
              <a:endParaRPr lang="pt-PT" sz="4800" kern="12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23AB26F2-27EC-4F92-866C-9D4E0EB0D7B2}"/>
              </a:ext>
            </a:extLst>
          </p:cNvPr>
          <p:cNvGrpSpPr/>
          <p:nvPr/>
        </p:nvGrpSpPr>
        <p:grpSpPr>
          <a:xfrm>
            <a:off x="6764712" y="5387338"/>
            <a:ext cx="6337004" cy="728991"/>
            <a:chOff x="-82415" y="2032042"/>
            <a:chExt cx="3441120" cy="728991"/>
          </a:xfrm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CD9CE3D4-10B4-43AE-AB8E-DB11BCCA46B0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1EDE2E92-A5D1-4602-B966-E0318C8414BF}"/>
                </a:ext>
              </a:extLst>
            </p:cNvPr>
            <p:cNvSpPr txBox="1"/>
            <p:nvPr/>
          </p:nvSpPr>
          <p:spPr>
            <a:xfrm>
              <a:off x="-82415" y="2032042"/>
              <a:ext cx="2862275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dirty="0">
                  <a:latin typeface="Arial" panose="020B0604020202020204" pitchFamily="34" charset="0"/>
                  <a:cs typeface="Arial" panose="020B0604020202020204" pitchFamily="34" charset="0"/>
                </a:rPr>
                <a:t>Pés descalços</a:t>
              </a:r>
              <a:r>
                <a:rPr lang="pt-PT" sz="4800" kern="12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531CBCF3-1C41-44D1-AA00-D9F7C2F80954}"/>
              </a:ext>
            </a:extLst>
          </p:cNvPr>
          <p:cNvGrpSpPr/>
          <p:nvPr/>
        </p:nvGrpSpPr>
        <p:grpSpPr>
          <a:xfrm>
            <a:off x="12365434" y="5373469"/>
            <a:ext cx="6399143" cy="728991"/>
            <a:chOff x="-116158" y="2032042"/>
            <a:chExt cx="3474863" cy="728991"/>
          </a:xfrm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0294EC1F-4505-4F4B-B1CF-CCB6CF28E4AC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4B52D57F-D864-4512-AF8F-AE0900CC76EB}"/>
                </a:ext>
              </a:extLst>
            </p:cNvPr>
            <p:cNvSpPr txBox="1"/>
            <p:nvPr/>
          </p:nvSpPr>
          <p:spPr>
            <a:xfrm>
              <a:off x="-116158" y="2032042"/>
              <a:ext cx="2689578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dirty="0">
                  <a:latin typeface="Arial" panose="020B0604020202020204" pitchFamily="34" charset="0"/>
                  <a:cs typeface="Arial" panose="020B0604020202020204" pitchFamily="34" charset="0"/>
                </a:rPr>
                <a:t>Olhos negros</a:t>
              </a:r>
              <a:endParaRPr lang="pt-PT" sz="4800" kern="12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Título 1">
            <a:extLst>
              <a:ext uri="{FF2B5EF4-FFF2-40B4-BE49-F238E27FC236}">
                <a16:creationId xmlns:a16="http://schemas.microsoft.com/office/drawing/2014/main" id="{12B84159-D577-4811-8B6F-E63822E2BA8E}"/>
              </a:ext>
            </a:extLst>
          </p:cNvPr>
          <p:cNvSpPr txBox="1">
            <a:spLocks/>
          </p:cNvSpPr>
          <p:nvPr/>
        </p:nvSpPr>
        <p:spPr>
          <a:xfrm>
            <a:off x="1684020" y="2527218"/>
            <a:ext cx="15392400" cy="1443269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5400" b="1" dirty="0">
                <a:solidFill>
                  <a:srgbClr val="92D050"/>
                </a:solidFill>
                <a:latin typeface="Raleway"/>
                <a:cs typeface="Arial" panose="020B0604020202020204" pitchFamily="34" charset="0"/>
              </a:rPr>
              <a:t>Qual é um doce típico?</a:t>
            </a:r>
          </a:p>
        </p:txBody>
      </p:sp>
    </p:spTree>
    <p:extLst>
      <p:ext uri="{BB962C8B-B14F-4D97-AF65-F5344CB8AC3E}">
        <p14:creationId xmlns:p14="http://schemas.microsoft.com/office/powerpoint/2010/main" val="937194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C44B13AE-ABAD-4BDD-BC78-2C969764EDE0}"/>
              </a:ext>
            </a:extLst>
          </p:cNvPr>
          <p:cNvGrpSpPr/>
          <p:nvPr/>
        </p:nvGrpSpPr>
        <p:grpSpPr>
          <a:xfrm>
            <a:off x="8343899" y="6724093"/>
            <a:ext cx="1600200" cy="1447800"/>
            <a:chOff x="8343899" y="6724093"/>
            <a:chExt cx="1600200" cy="1447800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2871E450-F5B1-4C53-AD34-40CA68B20C15}"/>
                </a:ext>
              </a:extLst>
            </p:cNvPr>
            <p:cNvSpPr/>
            <p:nvPr/>
          </p:nvSpPr>
          <p:spPr>
            <a:xfrm>
              <a:off x="8343899" y="6724093"/>
              <a:ext cx="1600200" cy="1447800"/>
            </a:xfrm>
            <a:prstGeom prst="rect">
              <a:avLst/>
            </a:prstGeom>
            <a:ln w="209550"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9" name="Picture 2" descr="https://t3.gstatic.com/licensed-image?q=tbn:ANd9GcTxHMiZ_2eirOvWeLu_WaFHzBzWHkll4nDwNFHWmB9zlfxcF3q7cKV1Y9rHnrbgICrt">
              <a:extLst>
                <a:ext uri="{FF2B5EF4-FFF2-40B4-BE49-F238E27FC236}">
                  <a16:creationId xmlns:a16="http://schemas.microsoft.com/office/drawing/2014/main" id="{18046596-20DB-4B81-83B6-8C4FF7763E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0996" y="6854990"/>
              <a:ext cx="1186005" cy="1186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DEF0BFF1-BFF4-44B7-A9E1-96D629BFFC61}"/>
              </a:ext>
            </a:extLst>
          </p:cNvPr>
          <p:cNvGrpSpPr/>
          <p:nvPr/>
        </p:nvGrpSpPr>
        <p:grpSpPr>
          <a:xfrm>
            <a:off x="2793676" y="5287203"/>
            <a:ext cx="8681038" cy="720000"/>
            <a:chOff x="827455" y="2041033"/>
            <a:chExt cx="4713978" cy="720000"/>
          </a:xfrm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C8057B8B-7D40-4328-972E-0AADDEFD2A01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C8C53621-265B-4054-A820-0B6EFB5986F5}"/>
                </a:ext>
              </a:extLst>
            </p:cNvPr>
            <p:cNvSpPr txBox="1"/>
            <p:nvPr/>
          </p:nvSpPr>
          <p:spPr>
            <a:xfrm>
              <a:off x="3010183" y="2041033"/>
              <a:ext cx="253125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dirty="0">
                  <a:latin typeface="Arial" panose="020B0604020202020204" pitchFamily="34" charset="0"/>
                  <a:cs typeface="Arial" panose="020B0604020202020204" pitchFamily="34" charset="0"/>
                </a:rPr>
                <a:t>Nega Maluca</a:t>
              </a:r>
              <a:endParaRPr lang="pt-PT" sz="4800" kern="12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Retângulo 27">
            <a:extLst>
              <a:ext uri="{FF2B5EF4-FFF2-40B4-BE49-F238E27FC236}">
                <a16:creationId xmlns:a16="http://schemas.microsoft.com/office/drawing/2014/main" id="{0294EC1F-4505-4F4B-B1CF-CCB6CF28E4AC}"/>
              </a:ext>
            </a:extLst>
          </p:cNvPr>
          <p:cNvSpPr/>
          <p:nvPr/>
        </p:nvSpPr>
        <p:spPr>
          <a:xfrm>
            <a:off x="14103147" y="5382460"/>
            <a:ext cx="4661430" cy="7200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12B84159-D577-4811-8B6F-E63822E2BA8E}"/>
              </a:ext>
            </a:extLst>
          </p:cNvPr>
          <p:cNvSpPr txBox="1">
            <a:spLocks/>
          </p:cNvSpPr>
          <p:nvPr/>
        </p:nvSpPr>
        <p:spPr>
          <a:xfrm>
            <a:off x="1684020" y="2527218"/>
            <a:ext cx="15392400" cy="1443269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5400" b="1" dirty="0">
                <a:solidFill>
                  <a:srgbClr val="92D050"/>
                </a:solidFill>
                <a:latin typeface="Raleway"/>
                <a:cs typeface="Arial" panose="020B0604020202020204" pitchFamily="34" charset="0"/>
              </a:rPr>
              <a:t>Qual é um doce típico?</a:t>
            </a:r>
          </a:p>
        </p:txBody>
      </p:sp>
    </p:spTree>
    <p:extLst>
      <p:ext uri="{BB962C8B-B14F-4D97-AF65-F5344CB8AC3E}">
        <p14:creationId xmlns:p14="http://schemas.microsoft.com/office/powerpoint/2010/main" val="3394384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24D7714-5A41-4FCE-ACE1-88AFEE52F63C}"/>
              </a:ext>
            </a:extLst>
          </p:cNvPr>
          <p:cNvSpPr/>
          <p:nvPr/>
        </p:nvSpPr>
        <p:spPr>
          <a:xfrm>
            <a:off x="8534400" y="6724093"/>
            <a:ext cx="1600200" cy="1447800"/>
          </a:xfrm>
          <a:prstGeom prst="rect">
            <a:avLst/>
          </a:prstGeom>
          <a:ln w="2095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26" name="Picture 2" descr="https://t3.gstatic.com/licensed-image?q=tbn:ANd9GcTxHMiZ_2eirOvWeLu_WaFHzBzWHkll4nDwNFHWmB9zlfxcF3q7cKV1Y9rHnrbgICrt">
            <a:extLst>
              <a:ext uri="{FF2B5EF4-FFF2-40B4-BE49-F238E27FC236}">
                <a16:creationId xmlns:a16="http://schemas.microsoft.com/office/drawing/2014/main" id="{E049FA76-A01D-4037-97E2-88CF6F347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209" y="6833219"/>
            <a:ext cx="1186005" cy="11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2871E450-F5B1-4C53-AD34-40CA68B20C15}"/>
              </a:ext>
            </a:extLst>
          </p:cNvPr>
          <p:cNvSpPr/>
          <p:nvPr/>
        </p:nvSpPr>
        <p:spPr>
          <a:xfrm>
            <a:off x="2655335" y="6693331"/>
            <a:ext cx="1600200" cy="1447800"/>
          </a:xfrm>
          <a:prstGeom prst="rect">
            <a:avLst/>
          </a:prstGeom>
          <a:ln w="2095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A225950-D7BF-4F5A-A66B-FB918CCEC905}"/>
              </a:ext>
            </a:extLst>
          </p:cNvPr>
          <p:cNvSpPr/>
          <p:nvPr/>
        </p:nvSpPr>
        <p:spPr>
          <a:xfrm>
            <a:off x="14171904" y="6593195"/>
            <a:ext cx="1600200" cy="1447800"/>
          </a:xfrm>
          <a:prstGeom prst="rect">
            <a:avLst/>
          </a:prstGeom>
          <a:ln w="2095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8" name="Picture 2" descr="https://t3.gstatic.com/licensed-image?q=tbn:ANd9GcTxHMiZ_2eirOvWeLu_WaFHzBzWHkll4nDwNFHWmB9zlfxcF3q7cKV1Y9rHnrbgICrt">
            <a:extLst>
              <a:ext uri="{FF2B5EF4-FFF2-40B4-BE49-F238E27FC236}">
                <a16:creationId xmlns:a16="http://schemas.microsoft.com/office/drawing/2014/main" id="{24CA9329-65D7-4C2D-BFBE-F3FC5B9D6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9001" y="6729536"/>
            <a:ext cx="1186005" cy="11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t3.gstatic.com/licensed-image?q=tbn:ANd9GcTxHMiZ_2eirOvWeLu_WaFHzBzWHkll4nDwNFHWmB9zlfxcF3q7cKV1Y9rHnrbgICrt">
            <a:extLst>
              <a:ext uri="{FF2B5EF4-FFF2-40B4-BE49-F238E27FC236}">
                <a16:creationId xmlns:a16="http://schemas.microsoft.com/office/drawing/2014/main" id="{18046596-20DB-4B81-83B6-8C4FF7763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847" y="6824228"/>
            <a:ext cx="1186005" cy="11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Agrupar 19">
            <a:extLst>
              <a:ext uri="{FF2B5EF4-FFF2-40B4-BE49-F238E27FC236}">
                <a16:creationId xmlns:a16="http://schemas.microsoft.com/office/drawing/2014/main" id="{DEF0BFF1-BFF4-44B7-A9E1-96D629BFFC61}"/>
              </a:ext>
            </a:extLst>
          </p:cNvPr>
          <p:cNvGrpSpPr/>
          <p:nvPr/>
        </p:nvGrpSpPr>
        <p:grpSpPr>
          <a:xfrm>
            <a:off x="1055963" y="5143500"/>
            <a:ext cx="6399143" cy="728991"/>
            <a:chOff x="-116158" y="2032042"/>
            <a:chExt cx="3474863" cy="728991"/>
          </a:xfrm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C8057B8B-7D40-4328-972E-0AADDEFD2A01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C8C53621-265B-4054-A820-0B6EFB5986F5}"/>
                </a:ext>
              </a:extLst>
            </p:cNvPr>
            <p:cNvSpPr txBox="1"/>
            <p:nvPr/>
          </p:nvSpPr>
          <p:spPr>
            <a:xfrm>
              <a:off x="-116158" y="2032042"/>
              <a:ext cx="253125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kern="12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Um doce</a:t>
              </a:r>
            </a:p>
          </p:txBody>
        </p:sp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23AB26F2-27EC-4F92-866C-9D4E0EB0D7B2}"/>
              </a:ext>
            </a:extLst>
          </p:cNvPr>
          <p:cNvGrpSpPr/>
          <p:nvPr/>
        </p:nvGrpSpPr>
        <p:grpSpPr>
          <a:xfrm>
            <a:off x="6764712" y="5152491"/>
            <a:ext cx="6337004" cy="728991"/>
            <a:chOff x="-82415" y="2032042"/>
            <a:chExt cx="3441120" cy="728991"/>
          </a:xfrm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CD9CE3D4-10B4-43AE-AB8E-DB11BCCA46B0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1EDE2E92-A5D1-4602-B966-E0318C8414BF}"/>
                </a:ext>
              </a:extLst>
            </p:cNvPr>
            <p:cNvSpPr txBox="1"/>
            <p:nvPr/>
          </p:nvSpPr>
          <p:spPr>
            <a:xfrm>
              <a:off x="-82415" y="2032042"/>
              <a:ext cx="2862275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kern="12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Um livro </a:t>
              </a:r>
            </a:p>
          </p:txBody>
        </p:sp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531CBCF3-1C41-44D1-AA00-D9F7C2F80954}"/>
              </a:ext>
            </a:extLst>
          </p:cNvPr>
          <p:cNvGrpSpPr/>
          <p:nvPr/>
        </p:nvGrpSpPr>
        <p:grpSpPr>
          <a:xfrm>
            <a:off x="12466322" y="5152491"/>
            <a:ext cx="6298255" cy="744810"/>
            <a:chOff x="-61374" y="2016223"/>
            <a:chExt cx="3420079" cy="744810"/>
          </a:xfrm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0294EC1F-4505-4F4B-B1CF-CCB6CF28E4AC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4B52D57F-D864-4512-AF8F-AE0900CC76EB}"/>
                </a:ext>
              </a:extLst>
            </p:cNvPr>
            <p:cNvSpPr txBox="1"/>
            <p:nvPr/>
          </p:nvSpPr>
          <p:spPr>
            <a:xfrm>
              <a:off x="-61374" y="2016223"/>
              <a:ext cx="2689578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dirty="0">
                  <a:latin typeface="Arial" panose="020B0604020202020204" pitchFamily="34" charset="0"/>
                  <a:cs typeface="Arial" panose="020B0604020202020204" pitchFamily="34" charset="0"/>
                </a:rPr>
                <a:t>Uma freguesia</a:t>
              </a:r>
              <a:endParaRPr lang="pt-PT" sz="4800" kern="12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Título 1">
            <a:extLst>
              <a:ext uri="{FF2B5EF4-FFF2-40B4-BE49-F238E27FC236}">
                <a16:creationId xmlns:a16="http://schemas.microsoft.com/office/drawing/2014/main" id="{12B84159-D577-4811-8B6F-E63822E2BA8E}"/>
              </a:ext>
            </a:extLst>
          </p:cNvPr>
          <p:cNvSpPr txBox="1">
            <a:spLocks/>
          </p:cNvSpPr>
          <p:nvPr/>
        </p:nvSpPr>
        <p:spPr>
          <a:xfrm>
            <a:off x="1684020" y="2527218"/>
            <a:ext cx="15392400" cy="1443269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5400" b="1" dirty="0">
                <a:solidFill>
                  <a:srgbClr val="92D050"/>
                </a:solidFill>
                <a:latin typeface="Raleway"/>
                <a:cs typeface="Arial" panose="020B0604020202020204" pitchFamily="34" charset="0"/>
              </a:rPr>
              <a:t>“Orelhudo” é o nome de:</a:t>
            </a:r>
          </a:p>
        </p:txBody>
      </p:sp>
    </p:spTree>
    <p:extLst>
      <p:ext uri="{BB962C8B-B14F-4D97-AF65-F5344CB8AC3E}">
        <p14:creationId xmlns:p14="http://schemas.microsoft.com/office/powerpoint/2010/main" val="2739425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D6DFD290-9148-415A-8083-8FF0BC39332A}"/>
              </a:ext>
            </a:extLst>
          </p:cNvPr>
          <p:cNvGrpSpPr/>
          <p:nvPr/>
        </p:nvGrpSpPr>
        <p:grpSpPr>
          <a:xfrm>
            <a:off x="8077200" y="6819900"/>
            <a:ext cx="1600200" cy="1447800"/>
            <a:chOff x="8077200" y="6819900"/>
            <a:chExt cx="1600200" cy="1447800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7A225950-D7BF-4F5A-A66B-FB918CCEC905}"/>
                </a:ext>
              </a:extLst>
            </p:cNvPr>
            <p:cNvSpPr/>
            <p:nvPr/>
          </p:nvSpPr>
          <p:spPr>
            <a:xfrm>
              <a:off x="8077200" y="6819900"/>
              <a:ext cx="1600200" cy="1447800"/>
            </a:xfrm>
            <a:prstGeom prst="rect">
              <a:avLst/>
            </a:prstGeom>
            <a:ln w="20955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8" name="Picture 2" descr="https://t3.gstatic.com/licensed-image?q=tbn:ANd9GcTxHMiZ_2eirOvWeLu_WaFHzBzWHkll4nDwNFHWmB9zlfxcF3q7cKV1Y9rHnrbgICrt">
              <a:extLst>
                <a:ext uri="{FF2B5EF4-FFF2-40B4-BE49-F238E27FC236}">
                  <a16:creationId xmlns:a16="http://schemas.microsoft.com/office/drawing/2014/main" id="{24CA9329-65D7-4C2D-BFBE-F3FC5B9D67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4297" y="6950797"/>
              <a:ext cx="1186005" cy="1186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531CBCF3-1C41-44D1-AA00-D9F7C2F80954}"/>
              </a:ext>
            </a:extLst>
          </p:cNvPr>
          <p:cNvGrpSpPr/>
          <p:nvPr/>
        </p:nvGrpSpPr>
        <p:grpSpPr>
          <a:xfrm>
            <a:off x="5486400" y="5177301"/>
            <a:ext cx="13278177" cy="720000"/>
            <a:chOff x="-3851612" y="2041033"/>
            <a:chExt cx="7210317" cy="720000"/>
          </a:xfrm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0294EC1F-4505-4F4B-B1CF-CCB6CF28E4AC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4B52D57F-D864-4512-AF8F-AE0900CC76EB}"/>
                </a:ext>
              </a:extLst>
            </p:cNvPr>
            <p:cNvSpPr txBox="1"/>
            <p:nvPr/>
          </p:nvSpPr>
          <p:spPr>
            <a:xfrm>
              <a:off x="-3851612" y="2041033"/>
              <a:ext cx="3848166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dirty="0">
                  <a:latin typeface="Arial" panose="020B0604020202020204" pitchFamily="34" charset="0"/>
                  <a:cs typeface="Arial" panose="020B0604020202020204" pitchFamily="34" charset="0"/>
                </a:rPr>
                <a:t>Uma freguesia - Coimbra</a:t>
              </a:r>
              <a:endParaRPr lang="pt-PT" sz="4800" kern="12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Título 1">
            <a:extLst>
              <a:ext uri="{FF2B5EF4-FFF2-40B4-BE49-F238E27FC236}">
                <a16:creationId xmlns:a16="http://schemas.microsoft.com/office/drawing/2014/main" id="{12B84159-D577-4811-8B6F-E63822E2BA8E}"/>
              </a:ext>
            </a:extLst>
          </p:cNvPr>
          <p:cNvSpPr txBox="1">
            <a:spLocks/>
          </p:cNvSpPr>
          <p:nvPr/>
        </p:nvSpPr>
        <p:spPr>
          <a:xfrm>
            <a:off x="1684020" y="2527218"/>
            <a:ext cx="15392400" cy="1443269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5400" b="1" dirty="0">
                <a:solidFill>
                  <a:srgbClr val="92D050"/>
                </a:solidFill>
                <a:latin typeface="Raleway"/>
                <a:cs typeface="Arial" panose="020B0604020202020204" pitchFamily="34" charset="0"/>
              </a:rPr>
              <a:t>“Orelhudo” é o nome de:</a:t>
            </a:r>
          </a:p>
        </p:txBody>
      </p:sp>
    </p:spTree>
    <p:extLst>
      <p:ext uri="{BB962C8B-B14F-4D97-AF65-F5344CB8AC3E}">
        <p14:creationId xmlns:p14="http://schemas.microsoft.com/office/powerpoint/2010/main" val="4224153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24D7714-5A41-4FCE-ACE1-88AFEE52F63C}"/>
              </a:ext>
            </a:extLst>
          </p:cNvPr>
          <p:cNvSpPr/>
          <p:nvPr/>
        </p:nvSpPr>
        <p:spPr>
          <a:xfrm>
            <a:off x="8534400" y="6724093"/>
            <a:ext cx="1600200" cy="1447800"/>
          </a:xfrm>
          <a:prstGeom prst="rect">
            <a:avLst/>
          </a:prstGeom>
          <a:ln w="2095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26" name="Picture 2" descr="https://t3.gstatic.com/licensed-image?q=tbn:ANd9GcTxHMiZ_2eirOvWeLu_WaFHzBzWHkll4nDwNFHWmB9zlfxcF3q7cKV1Y9rHnrbgICrt">
            <a:extLst>
              <a:ext uri="{FF2B5EF4-FFF2-40B4-BE49-F238E27FC236}">
                <a16:creationId xmlns:a16="http://schemas.microsoft.com/office/drawing/2014/main" id="{E049FA76-A01D-4037-97E2-88CF6F347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209" y="6833219"/>
            <a:ext cx="1186005" cy="11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2871E450-F5B1-4C53-AD34-40CA68B20C15}"/>
              </a:ext>
            </a:extLst>
          </p:cNvPr>
          <p:cNvSpPr/>
          <p:nvPr/>
        </p:nvSpPr>
        <p:spPr>
          <a:xfrm>
            <a:off x="2655335" y="6693331"/>
            <a:ext cx="1600200" cy="1447800"/>
          </a:xfrm>
          <a:prstGeom prst="rect">
            <a:avLst/>
          </a:prstGeom>
          <a:ln w="2095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A225950-D7BF-4F5A-A66B-FB918CCEC905}"/>
              </a:ext>
            </a:extLst>
          </p:cNvPr>
          <p:cNvSpPr/>
          <p:nvPr/>
        </p:nvSpPr>
        <p:spPr>
          <a:xfrm>
            <a:off x="14171904" y="6593195"/>
            <a:ext cx="1600200" cy="1447800"/>
          </a:xfrm>
          <a:prstGeom prst="rect">
            <a:avLst/>
          </a:prstGeom>
          <a:ln w="2095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8" name="Picture 2" descr="https://t3.gstatic.com/licensed-image?q=tbn:ANd9GcTxHMiZ_2eirOvWeLu_WaFHzBzWHkll4nDwNFHWmB9zlfxcF3q7cKV1Y9rHnrbgICrt">
            <a:extLst>
              <a:ext uri="{FF2B5EF4-FFF2-40B4-BE49-F238E27FC236}">
                <a16:creationId xmlns:a16="http://schemas.microsoft.com/office/drawing/2014/main" id="{24CA9329-65D7-4C2D-BFBE-F3FC5B9D6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9001" y="6729536"/>
            <a:ext cx="1186005" cy="11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t3.gstatic.com/licensed-image?q=tbn:ANd9GcTxHMiZ_2eirOvWeLu_WaFHzBzWHkll4nDwNFHWmB9zlfxcF3q7cKV1Y9rHnrbgICrt">
            <a:extLst>
              <a:ext uri="{FF2B5EF4-FFF2-40B4-BE49-F238E27FC236}">
                <a16:creationId xmlns:a16="http://schemas.microsoft.com/office/drawing/2014/main" id="{18046596-20DB-4B81-83B6-8C4FF7763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847" y="6824228"/>
            <a:ext cx="1186005" cy="11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Agrupar 19">
            <a:extLst>
              <a:ext uri="{FF2B5EF4-FFF2-40B4-BE49-F238E27FC236}">
                <a16:creationId xmlns:a16="http://schemas.microsoft.com/office/drawing/2014/main" id="{DEF0BFF1-BFF4-44B7-A9E1-96D629BFFC61}"/>
              </a:ext>
            </a:extLst>
          </p:cNvPr>
          <p:cNvGrpSpPr/>
          <p:nvPr/>
        </p:nvGrpSpPr>
        <p:grpSpPr>
          <a:xfrm>
            <a:off x="1055963" y="5143500"/>
            <a:ext cx="6399143" cy="728991"/>
            <a:chOff x="-116158" y="2032042"/>
            <a:chExt cx="3474863" cy="728991"/>
          </a:xfrm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C8057B8B-7D40-4328-972E-0AADDEFD2A01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C8C53621-265B-4054-A820-0B6EFB5986F5}"/>
                </a:ext>
              </a:extLst>
            </p:cNvPr>
            <p:cNvSpPr txBox="1"/>
            <p:nvPr/>
          </p:nvSpPr>
          <p:spPr>
            <a:xfrm>
              <a:off x="-116158" y="2032042"/>
              <a:ext cx="253125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dirty="0">
                  <a:latin typeface="Arial" panose="020B0604020202020204" pitchFamily="34" charset="0"/>
                  <a:cs typeface="Arial" panose="020B0604020202020204" pitchFamily="34" charset="0"/>
                </a:rPr>
                <a:t>Feijão</a:t>
              </a:r>
              <a:endParaRPr lang="pt-PT" sz="4800" kern="12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23AB26F2-27EC-4F92-866C-9D4E0EB0D7B2}"/>
              </a:ext>
            </a:extLst>
          </p:cNvPr>
          <p:cNvGrpSpPr/>
          <p:nvPr/>
        </p:nvGrpSpPr>
        <p:grpSpPr>
          <a:xfrm>
            <a:off x="6764712" y="5152491"/>
            <a:ext cx="6337004" cy="728991"/>
            <a:chOff x="-82415" y="2032042"/>
            <a:chExt cx="3441120" cy="728991"/>
          </a:xfrm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CD9CE3D4-10B4-43AE-AB8E-DB11BCCA46B0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1EDE2E92-A5D1-4602-B966-E0318C8414BF}"/>
                </a:ext>
              </a:extLst>
            </p:cNvPr>
            <p:cNvSpPr txBox="1"/>
            <p:nvPr/>
          </p:nvSpPr>
          <p:spPr>
            <a:xfrm>
              <a:off x="-82415" y="2032042"/>
              <a:ext cx="2862275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dirty="0">
                  <a:latin typeface="Arial" panose="020B0604020202020204" pitchFamily="34" charset="0"/>
                  <a:cs typeface="Arial" panose="020B0604020202020204" pitchFamily="34" charset="0"/>
                </a:rPr>
                <a:t>Grão</a:t>
              </a:r>
              <a:r>
                <a:rPr lang="pt-PT" sz="4800" kern="12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531CBCF3-1C41-44D1-AA00-D9F7C2F80954}"/>
              </a:ext>
            </a:extLst>
          </p:cNvPr>
          <p:cNvGrpSpPr/>
          <p:nvPr/>
        </p:nvGrpSpPr>
        <p:grpSpPr>
          <a:xfrm>
            <a:off x="12466322" y="5152491"/>
            <a:ext cx="6298255" cy="744810"/>
            <a:chOff x="-61374" y="2016223"/>
            <a:chExt cx="3420079" cy="744810"/>
          </a:xfrm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0294EC1F-4505-4F4B-B1CF-CCB6CF28E4AC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4B52D57F-D864-4512-AF8F-AE0900CC76EB}"/>
                </a:ext>
              </a:extLst>
            </p:cNvPr>
            <p:cNvSpPr txBox="1"/>
            <p:nvPr/>
          </p:nvSpPr>
          <p:spPr>
            <a:xfrm>
              <a:off x="-61374" y="2016223"/>
              <a:ext cx="2689578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kern="12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Cenoura</a:t>
              </a:r>
            </a:p>
          </p:txBody>
        </p:sp>
      </p:grpSp>
      <p:sp>
        <p:nvSpPr>
          <p:cNvPr id="31" name="Título 1">
            <a:extLst>
              <a:ext uri="{FF2B5EF4-FFF2-40B4-BE49-F238E27FC236}">
                <a16:creationId xmlns:a16="http://schemas.microsoft.com/office/drawing/2014/main" id="{548E3D4B-20DF-466B-914B-72C80A990DB8}"/>
              </a:ext>
            </a:extLst>
          </p:cNvPr>
          <p:cNvSpPr txBox="1">
            <a:spLocks/>
          </p:cNvSpPr>
          <p:nvPr/>
        </p:nvSpPr>
        <p:spPr>
          <a:xfrm>
            <a:off x="1257300" y="2555383"/>
            <a:ext cx="15773399" cy="1443269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5400" b="1" dirty="0">
                <a:solidFill>
                  <a:srgbClr val="92D050"/>
                </a:solidFill>
                <a:latin typeface="Raleway"/>
                <a:cs typeface="Arial" panose="020B0604020202020204" pitchFamily="34" charset="0"/>
              </a:rPr>
              <a:t>Em Monforte, qual é a sopa típica servida nos casamentos?</a:t>
            </a:r>
          </a:p>
        </p:txBody>
      </p:sp>
    </p:spTree>
    <p:extLst>
      <p:ext uri="{BB962C8B-B14F-4D97-AF65-F5344CB8AC3E}">
        <p14:creationId xmlns:p14="http://schemas.microsoft.com/office/powerpoint/2010/main" val="1780338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AD7E6F8E-4371-4EEF-9758-40AE6D0E83AC}"/>
              </a:ext>
            </a:extLst>
          </p:cNvPr>
          <p:cNvGrpSpPr/>
          <p:nvPr/>
        </p:nvGrpSpPr>
        <p:grpSpPr>
          <a:xfrm>
            <a:off x="8388615" y="6648307"/>
            <a:ext cx="1600200" cy="1447800"/>
            <a:chOff x="8540111" y="6713070"/>
            <a:chExt cx="1600200" cy="1447800"/>
          </a:xfrm>
        </p:grpSpPr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824D7714-5A41-4FCE-ACE1-88AFEE52F63C}"/>
                </a:ext>
              </a:extLst>
            </p:cNvPr>
            <p:cNvSpPr/>
            <p:nvPr/>
          </p:nvSpPr>
          <p:spPr>
            <a:xfrm>
              <a:off x="8540111" y="6713070"/>
              <a:ext cx="1600200" cy="1447800"/>
            </a:xfrm>
            <a:prstGeom prst="rect">
              <a:avLst/>
            </a:prstGeom>
            <a:ln w="209550">
              <a:solidFill>
                <a:srgbClr val="FFFF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026" name="Picture 2" descr="https://t3.gstatic.com/licensed-image?q=tbn:ANd9GcTxHMiZ_2eirOvWeLu_WaFHzBzWHkll4nDwNFHWmB9zlfxcF3q7cKV1Y9rHnrbgICrt">
              <a:extLst>
                <a:ext uri="{FF2B5EF4-FFF2-40B4-BE49-F238E27FC236}">
                  <a16:creationId xmlns:a16="http://schemas.microsoft.com/office/drawing/2014/main" id="{E049FA76-A01D-4037-97E2-88CF6F3478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7209" y="6833219"/>
              <a:ext cx="1186005" cy="1186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Retângulo 20">
            <a:extLst>
              <a:ext uri="{FF2B5EF4-FFF2-40B4-BE49-F238E27FC236}">
                <a16:creationId xmlns:a16="http://schemas.microsoft.com/office/drawing/2014/main" id="{C8057B8B-7D40-4328-972E-0AADDEFD2A01}"/>
              </a:ext>
            </a:extLst>
          </p:cNvPr>
          <p:cNvSpPr/>
          <p:nvPr/>
        </p:nvSpPr>
        <p:spPr>
          <a:xfrm>
            <a:off x="2793676" y="5076190"/>
            <a:ext cx="4661430" cy="7200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23AB26F2-27EC-4F92-866C-9D4E0EB0D7B2}"/>
              </a:ext>
            </a:extLst>
          </p:cNvPr>
          <p:cNvGrpSpPr/>
          <p:nvPr/>
        </p:nvGrpSpPr>
        <p:grpSpPr>
          <a:xfrm>
            <a:off x="6553200" y="5187348"/>
            <a:ext cx="6337004" cy="728991"/>
            <a:chOff x="-82415" y="2032042"/>
            <a:chExt cx="3441120" cy="728991"/>
          </a:xfrm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CD9CE3D4-10B4-43AE-AB8E-DB11BCCA46B0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1EDE2E92-A5D1-4602-B966-E0318C8414BF}"/>
                </a:ext>
              </a:extLst>
            </p:cNvPr>
            <p:cNvSpPr txBox="1"/>
            <p:nvPr/>
          </p:nvSpPr>
          <p:spPr>
            <a:xfrm>
              <a:off x="-82415" y="2032042"/>
              <a:ext cx="2862275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dirty="0">
                  <a:latin typeface="Arial" panose="020B0604020202020204" pitchFamily="34" charset="0"/>
                  <a:cs typeface="Arial" panose="020B0604020202020204" pitchFamily="34" charset="0"/>
                </a:rPr>
                <a:t>Grão</a:t>
              </a:r>
              <a:r>
                <a:rPr lang="pt-PT" sz="4800" kern="12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28" name="Retângulo 27">
            <a:extLst>
              <a:ext uri="{FF2B5EF4-FFF2-40B4-BE49-F238E27FC236}">
                <a16:creationId xmlns:a16="http://schemas.microsoft.com/office/drawing/2014/main" id="{0294EC1F-4505-4F4B-B1CF-CCB6CF28E4AC}"/>
              </a:ext>
            </a:extLst>
          </p:cNvPr>
          <p:cNvSpPr/>
          <p:nvPr/>
        </p:nvSpPr>
        <p:spPr>
          <a:xfrm>
            <a:off x="14103147" y="5177301"/>
            <a:ext cx="4661430" cy="7200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Título 1">
            <a:extLst>
              <a:ext uri="{FF2B5EF4-FFF2-40B4-BE49-F238E27FC236}">
                <a16:creationId xmlns:a16="http://schemas.microsoft.com/office/drawing/2014/main" id="{548E3D4B-20DF-466B-914B-72C80A990DB8}"/>
              </a:ext>
            </a:extLst>
          </p:cNvPr>
          <p:cNvSpPr txBox="1">
            <a:spLocks/>
          </p:cNvSpPr>
          <p:nvPr/>
        </p:nvSpPr>
        <p:spPr>
          <a:xfrm>
            <a:off x="1524000" y="2545889"/>
            <a:ext cx="15773399" cy="1443269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5400" b="1" dirty="0">
                <a:solidFill>
                  <a:srgbClr val="92D050"/>
                </a:solidFill>
                <a:latin typeface="Raleway"/>
                <a:cs typeface="Arial" panose="020B0604020202020204" pitchFamily="34" charset="0"/>
              </a:rPr>
              <a:t>Em Monforte, qual é a sopa típica servida nos casamentos?</a:t>
            </a:r>
          </a:p>
        </p:txBody>
      </p:sp>
    </p:spTree>
    <p:extLst>
      <p:ext uri="{BB962C8B-B14F-4D97-AF65-F5344CB8AC3E}">
        <p14:creationId xmlns:p14="http://schemas.microsoft.com/office/powerpoint/2010/main" val="2267979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24D7714-5A41-4FCE-ACE1-88AFEE52F63C}"/>
              </a:ext>
            </a:extLst>
          </p:cNvPr>
          <p:cNvSpPr/>
          <p:nvPr/>
        </p:nvSpPr>
        <p:spPr>
          <a:xfrm>
            <a:off x="8534400" y="6724093"/>
            <a:ext cx="1600200" cy="1447800"/>
          </a:xfrm>
          <a:prstGeom prst="rect">
            <a:avLst/>
          </a:prstGeom>
          <a:ln w="2095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26" name="Picture 2" descr="https://t3.gstatic.com/licensed-image?q=tbn:ANd9GcTxHMiZ_2eirOvWeLu_WaFHzBzWHkll4nDwNFHWmB9zlfxcF3q7cKV1Y9rHnrbgICrt">
            <a:extLst>
              <a:ext uri="{FF2B5EF4-FFF2-40B4-BE49-F238E27FC236}">
                <a16:creationId xmlns:a16="http://schemas.microsoft.com/office/drawing/2014/main" id="{E049FA76-A01D-4037-97E2-88CF6F347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209" y="6833219"/>
            <a:ext cx="1186005" cy="11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2871E450-F5B1-4C53-AD34-40CA68B20C15}"/>
              </a:ext>
            </a:extLst>
          </p:cNvPr>
          <p:cNvSpPr/>
          <p:nvPr/>
        </p:nvSpPr>
        <p:spPr>
          <a:xfrm>
            <a:off x="2655335" y="6693331"/>
            <a:ext cx="1600200" cy="1447800"/>
          </a:xfrm>
          <a:prstGeom prst="rect">
            <a:avLst/>
          </a:prstGeom>
          <a:ln w="2095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A225950-D7BF-4F5A-A66B-FB918CCEC905}"/>
              </a:ext>
            </a:extLst>
          </p:cNvPr>
          <p:cNvSpPr/>
          <p:nvPr/>
        </p:nvSpPr>
        <p:spPr>
          <a:xfrm>
            <a:off x="14171904" y="6593195"/>
            <a:ext cx="1600200" cy="1447800"/>
          </a:xfrm>
          <a:prstGeom prst="rect">
            <a:avLst/>
          </a:prstGeom>
          <a:ln w="2095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8" name="Picture 2" descr="https://t3.gstatic.com/licensed-image?q=tbn:ANd9GcTxHMiZ_2eirOvWeLu_WaFHzBzWHkll4nDwNFHWmB9zlfxcF3q7cKV1Y9rHnrbgICrt">
            <a:extLst>
              <a:ext uri="{FF2B5EF4-FFF2-40B4-BE49-F238E27FC236}">
                <a16:creationId xmlns:a16="http://schemas.microsoft.com/office/drawing/2014/main" id="{24CA9329-65D7-4C2D-BFBE-F3FC5B9D6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9001" y="6729536"/>
            <a:ext cx="1186005" cy="11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t3.gstatic.com/licensed-image?q=tbn:ANd9GcTxHMiZ_2eirOvWeLu_WaFHzBzWHkll4nDwNFHWmB9zlfxcF3q7cKV1Y9rHnrbgICrt">
            <a:extLst>
              <a:ext uri="{FF2B5EF4-FFF2-40B4-BE49-F238E27FC236}">
                <a16:creationId xmlns:a16="http://schemas.microsoft.com/office/drawing/2014/main" id="{18046596-20DB-4B81-83B6-8C4FF7763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847" y="6824228"/>
            <a:ext cx="1186005" cy="11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Agrupar 19">
            <a:extLst>
              <a:ext uri="{FF2B5EF4-FFF2-40B4-BE49-F238E27FC236}">
                <a16:creationId xmlns:a16="http://schemas.microsoft.com/office/drawing/2014/main" id="{DEF0BFF1-BFF4-44B7-A9E1-96D629BFFC61}"/>
              </a:ext>
            </a:extLst>
          </p:cNvPr>
          <p:cNvGrpSpPr/>
          <p:nvPr/>
        </p:nvGrpSpPr>
        <p:grpSpPr>
          <a:xfrm>
            <a:off x="1055963" y="5143500"/>
            <a:ext cx="6399143" cy="728991"/>
            <a:chOff x="-116158" y="2032042"/>
            <a:chExt cx="3474863" cy="728991"/>
          </a:xfrm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C8057B8B-7D40-4328-972E-0AADDEFD2A01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C8C53621-265B-4054-A820-0B6EFB5986F5}"/>
                </a:ext>
              </a:extLst>
            </p:cNvPr>
            <p:cNvSpPr txBox="1"/>
            <p:nvPr/>
          </p:nvSpPr>
          <p:spPr>
            <a:xfrm>
              <a:off x="-116158" y="2032042"/>
              <a:ext cx="253125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kern="12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Serra da Estrela</a:t>
              </a:r>
            </a:p>
          </p:txBody>
        </p:sp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23AB26F2-27EC-4F92-866C-9D4E0EB0D7B2}"/>
              </a:ext>
            </a:extLst>
          </p:cNvPr>
          <p:cNvGrpSpPr/>
          <p:nvPr/>
        </p:nvGrpSpPr>
        <p:grpSpPr>
          <a:xfrm>
            <a:off x="6764712" y="5152491"/>
            <a:ext cx="6337004" cy="728991"/>
            <a:chOff x="-82415" y="2032042"/>
            <a:chExt cx="3441120" cy="728991"/>
          </a:xfrm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CD9CE3D4-10B4-43AE-AB8E-DB11BCCA46B0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1EDE2E92-A5D1-4602-B966-E0318C8414BF}"/>
                </a:ext>
              </a:extLst>
            </p:cNvPr>
            <p:cNvSpPr txBox="1"/>
            <p:nvPr/>
          </p:nvSpPr>
          <p:spPr>
            <a:xfrm>
              <a:off x="-82415" y="2032042"/>
              <a:ext cx="2862275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dirty="0">
                  <a:latin typeface="Arial" panose="020B0604020202020204" pitchFamily="34" charset="0"/>
                  <a:cs typeface="Arial" panose="020B0604020202020204" pitchFamily="34" charset="0"/>
                </a:rPr>
                <a:t>Algarve</a:t>
              </a:r>
              <a:r>
                <a:rPr lang="pt-PT" sz="4800" kern="12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531CBCF3-1C41-44D1-AA00-D9F7C2F80954}"/>
              </a:ext>
            </a:extLst>
          </p:cNvPr>
          <p:cNvGrpSpPr/>
          <p:nvPr/>
        </p:nvGrpSpPr>
        <p:grpSpPr>
          <a:xfrm>
            <a:off x="12435841" y="5172912"/>
            <a:ext cx="6328736" cy="724389"/>
            <a:chOff x="-77926" y="2036644"/>
            <a:chExt cx="3436631" cy="724389"/>
          </a:xfrm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0294EC1F-4505-4F4B-B1CF-CCB6CF28E4AC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4B52D57F-D864-4512-AF8F-AE0900CC76EB}"/>
                </a:ext>
              </a:extLst>
            </p:cNvPr>
            <p:cNvSpPr txBox="1"/>
            <p:nvPr/>
          </p:nvSpPr>
          <p:spPr>
            <a:xfrm>
              <a:off x="-77926" y="2036644"/>
              <a:ext cx="2689578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dirty="0">
                  <a:latin typeface="Arial" panose="020B0604020202020204" pitchFamily="34" charset="0"/>
                  <a:cs typeface="Arial" panose="020B0604020202020204" pitchFamily="34" charset="0"/>
                </a:rPr>
                <a:t>Minho</a:t>
              </a:r>
              <a:endParaRPr lang="pt-PT" sz="4800" kern="12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ítulo 1">
            <a:extLst>
              <a:ext uri="{FF2B5EF4-FFF2-40B4-BE49-F238E27FC236}">
                <a16:creationId xmlns:a16="http://schemas.microsoft.com/office/drawing/2014/main" id="{548E3D4B-20DF-466B-914B-72C80A990DB8}"/>
              </a:ext>
            </a:extLst>
          </p:cNvPr>
          <p:cNvSpPr txBox="1">
            <a:spLocks/>
          </p:cNvSpPr>
          <p:nvPr/>
        </p:nvSpPr>
        <p:spPr>
          <a:xfrm>
            <a:off x="1524000" y="2150872"/>
            <a:ext cx="15773399" cy="1443269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5400" b="1" dirty="0">
                <a:solidFill>
                  <a:srgbClr val="92D050"/>
                </a:solidFill>
                <a:latin typeface="Raleway"/>
                <a:cs typeface="Arial" panose="020B0604020202020204" pitchFamily="34" charset="0"/>
              </a:rPr>
              <a:t>Rio </a:t>
            </a:r>
            <a:r>
              <a:rPr lang="pt-PT" sz="5400" b="1" dirty="0" err="1">
                <a:solidFill>
                  <a:srgbClr val="92D050"/>
                </a:solidFill>
                <a:latin typeface="Raleway"/>
                <a:cs typeface="Arial" panose="020B0604020202020204" pitchFamily="34" charset="0"/>
              </a:rPr>
              <a:t>Alcôvo</a:t>
            </a:r>
            <a:r>
              <a:rPr lang="pt-PT" sz="5400" b="1" dirty="0">
                <a:solidFill>
                  <a:srgbClr val="92D050"/>
                </a:solidFill>
                <a:latin typeface="Raleway"/>
                <a:cs typeface="Arial" panose="020B0604020202020204" pitchFamily="34" charset="0"/>
              </a:rPr>
              <a:t> situa-se na região: </a:t>
            </a:r>
          </a:p>
        </p:txBody>
      </p:sp>
    </p:spTree>
    <p:extLst>
      <p:ext uri="{BB962C8B-B14F-4D97-AF65-F5344CB8AC3E}">
        <p14:creationId xmlns:p14="http://schemas.microsoft.com/office/powerpoint/2010/main" val="2885953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58E00036-BB09-4AF8-B74D-2DFE350DAC75}"/>
              </a:ext>
            </a:extLst>
          </p:cNvPr>
          <p:cNvGrpSpPr/>
          <p:nvPr/>
        </p:nvGrpSpPr>
        <p:grpSpPr>
          <a:xfrm>
            <a:off x="8343900" y="6540088"/>
            <a:ext cx="1600200" cy="1447800"/>
            <a:chOff x="2655335" y="6693331"/>
            <a:chExt cx="1600200" cy="1447800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2871E450-F5B1-4C53-AD34-40CA68B20C15}"/>
                </a:ext>
              </a:extLst>
            </p:cNvPr>
            <p:cNvSpPr/>
            <p:nvPr/>
          </p:nvSpPr>
          <p:spPr>
            <a:xfrm>
              <a:off x="2655335" y="6693331"/>
              <a:ext cx="1600200" cy="1447800"/>
            </a:xfrm>
            <a:prstGeom prst="rect">
              <a:avLst/>
            </a:prstGeom>
            <a:ln w="209550"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9" name="Picture 2" descr="https://t3.gstatic.com/licensed-image?q=tbn:ANd9GcTxHMiZ_2eirOvWeLu_WaFHzBzWHkll4nDwNFHWmB9zlfxcF3q7cKV1Y9rHnrbgICrt">
              <a:extLst>
                <a:ext uri="{FF2B5EF4-FFF2-40B4-BE49-F238E27FC236}">
                  <a16:creationId xmlns:a16="http://schemas.microsoft.com/office/drawing/2014/main" id="{18046596-20DB-4B81-83B6-8C4FF7763E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1367" y="6824228"/>
              <a:ext cx="1186005" cy="1186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DEF0BFF1-BFF4-44B7-A9E1-96D629BFFC61}"/>
              </a:ext>
            </a:extLst>
          </p:cNvPr>
          <p:cNvGrpSpPr/>
          <p:nvPr/>
        </p:nvGrpSpPr>
        <p:grpSpPr>
          <a:xfrm>
            <a:off x="2578300" y="4934438"/>
            <a:ext cx="8991338" cy="850898"/>
            <a:chOff x="827455" y="1910135"/>
            <a:chExt cx="4834139" cy="850898"/>
          </a:xfrm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C8057B8B-7D40-4328-972E-0AADDEFD2A01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C8C53621-265B-4054-A820-0B6EFB5986F5}"/>
                </a:ext>
              </a:extLst>
            </p:cNvPr>
            <p:cNvSpPr txBox="1"/>
            <p:nvPr/>
          </p:nvSpPr>
          <p:spPr>
            <a:xfrm>
              <a:off x="3130344" y="1910135"/>
              <a:ext cx="253125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kern="12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Serra da Estrela</a:t>
              </a:r>
            </a:p>
          </p:txBody>
        </p:sp>
      </p:grpSp>
      <p:sp>
        <p:nvSpPr>
          <p:cNvPr id="25" name="Retângulo 24">
            <a:extLst>
              <a:ext uri="{FF2B5EF4-FFF2-40B4-BE49-F238E27FC236}">
                <a16:creationId xmlns:a16="http://schemas.microsoft.com/office/drawing/2014/main" id="{CD9CE3D4-10B4-43AE-AB8E-DB11BCCA46B0}"/>
              </a:ext>
            </a:extLst>
          </p:cNvPr>
          <p:cNvSpPr/>
          <p:nvPr/>
        </p:nvSpPr>
        <p:spPr>
          <a:xfrm>
            <a:off x="8440286" y="5161482"/>
            <a:ext cx="4661430" cy="7200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0294EC1F-4505-4F4B-B1CF-CCB6CF28E4AC}"/>
              </a:ext>
            </a:extLst>
          </p:cNvPr>
          <p:cNvSpPr/>
          <p:nvPr/>
        </p:nvSpPr>
        <p:spPr>
          <a:xfrm>
            <a:off x="14103148" y="5177301"/>
            <a:ext cx="4661429" cy="7200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Título 1">
            <a:extLst>
              <a:ext uri="{FF2B5EF4-FFF2-40B4-BE49-F238E27FC236}">
                <a16:creationId xmlns:a16="http://schemas.microsoft.com/office/drawing/2014/main" id="{548E3D4B-20DF-466B-914B-72C80A990DB8}"/>
              </a:ext>
            </a:extLst>
          </p:cNvPr>
          <p:cNvSpPr txBox="1">
            <a:spLocks/>
          </p:cNvSpPr>
          <p:nvPr/>
        </p:nvSpPr>
        <p:spPr>
          <a:xfrm>
            <a:off x="1479649" y="2195818"/>
            <a:ext cx="15773399" cy="1443269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5400" b="1" dirty="0">
                <a:solidFill>
                  <a:srgbClr val="92D050"/>
                </a:solidFill>
                <a:latin typeface="Raleway"/>
                <a:cs typeface="Arial" panose="020B0604020202020204" pitchFamily="34" charset="0"/>
              </a:rPr>
              <a:t>Rio </a:t>
            </a:r>
            <a:r>
              <a:rPr lang="pt-PT" sz="5400" b="1" dirty="0" err="1">
                <a:solidFill>
                  <a:srgbClr val="92D050"/>
                </a:solidFill>
                <a:latin typeface="Raleway"/>
                <a:cs typeface="Arial" panose="020B0604020202020204" pitchFamily="34" charset="0"/>
              </a:rPr>
              <a:t>Alcôvo</a:t>
            </a:r>
            <a:r>
              <a:rPr lang="pt-PT" sz="5400" b="1" dirty="0">
                <a:solidFill>
                  <a:srgbClr val="92D050"/>
                </a:solidFill>
                <a:latin typeface="Raleway"/>
                <a:cs typeface="Arial" panose="020B0604020202020204" pitchFamily="34" charset="0"/>
              </a:rPr>
              <a:t> situa-se na região: </a:t>
            </a:r>
          </a:p>
        </p:txBody>
      </p:sp>
    </p:spTree>
    <p:extLst>
      <p:ext uri="{BB962C8B-B14F-4D97-AF65-F5344CB8AC3E}">
        <p14:creationId xmlns:p14="http://schemas.microsoft.com/office/powerpoint/2010/main" val="360732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9C3AFC6E-5227-4A5B-9486-197F97CE6525}"/>
              </a:ext>
            </a:extLst>
          </p:cNvPr>
          <p:cNvSpPr txBox="1">
            <a:spLocks/>
          </p:cNvSpPr>
          <p:nvPr/>
        </p:nvSpPr>
        <p:spPr>
          <a:xfrm>
            <a:off x="990600" y="2857500"/>
            <a:ext cx="15087600" cy="1443269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5400" b="1" dirty="0">
                <a:solidFill>
                  <a:srgbClr val="92D050"/>
                </a:solidFill>
                <a:latin typeface="Raleway"/>
                <a:cs typeface="Arial" panose="020B0604020202020204" pitchFamily="34" charset="0"/>
              </a:rPr>
              <a:t>Qual é o Rancho Folclórico que não é do Concelho de Sintra?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24D7714-5A41-4FCE-ACE1-88AFEE52F63C}"/>
              </a:ext>
            </a:extLst>
          </p:cNvPr>
          <p:cNvSpPr/>
          <p:nvPr/>
        </p:nvSpPr>
        <p:spPr>
          <a:xfrm>
            <a:off x="8534400" y="6724093"/>
            <a:ext cx="1600200" cy="1447800"/>
          </a:xfrm>
          <a:prstGeom prst="rect">
            <a:avLst/>
          </a:prstGeom>
          <a:ln w="2095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26" name="Picture 2" descr="https://t3.gstatic.com/licensed-image?q=tbn:ANd9GcTxHMiZ_2eirOvWeLu_WaFHzBzWHkll4nDwNFHWmB9zlfxcF3q7cKV1Y9rHnrbgICrt">
            <a:extLst>
              <a:ext uri="{FF2B5EF4-FFF2-40B4-BE49-F238E27FC236}">
                <a16:creationId xmlns:a16="http://schemas.microsoft.com/office/drawing/2014/main" id="{E049FA76-A01D-4037-97E2-88CF6F347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209" y="6833219"/>
            <a:ext cx="1186005" cy="11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2871E450-F5B1-4C53-AD34-40CA68B20C15}"/>
              </a:ext>
            </a:extLst>
          </p:cNvPr>
          <p:cNvSpPr/>
          <p:nvPr/>
        </p:nvSpPr>
        <p:spPr>
          <a:xfrm>
            <a:off x="2655335" y="6693331"/>
            <a:ext cx="1600200" cy="1447800"/>
          </a:xfrm>
          <a:prstGeom prst="rect">
            <a:avLst/>
          </a:prstGeom>
          <a:ln w="2095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A225950-D7BF-4F5A-A66B-FB918CCEC905}"/>
              </a:ext>
            </a:extLst>
          </p:cNvPr>
          <p:cNvSpPr/>
          <p:nvPr/>
        </p:nvSpPr>
        <p:spPr>
          <a:xfrm>
            <a:off x="14171904" y="6593195"/>
            <a:ext cx="1600200" cy="1447800"/>
          </a:xfrm>
          <a:prstGeom prst="rect">
            <a:avLst/>
          </a:prstGeom>
          <a:ln w="2095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8" name="Picture 2" descr="https://t3.gstatic.com/licensed-image?q=tbn:ANd9GcTxHMiZ_2eirOvWeLu_WaFHzBzWHkll4nDwNFHWmB9zlfxcF3q7cKV1Y9rHnrbgICrt">
            <a:extLst>
              <a:ext uri="{FF2B5EF4-FFF2-40B4-BE49-F238E27FC236}">
                <a16:creationId xmlns:a16="http://schemas.microsoft.com/office/drawing/2014/main" id="{24CA9329-65D7-4C2D-BFBE-F3FC5B9D6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9001" y="6729536"/>
            <a:ext cx="1186005" cy="11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t3.gstatic.com/licensed-image?q=tbn:ANd9GcTxHMiZ_2eirOvWeLu_WaFHzBzWHkll4nDwNFHWmB9zlfxcF3q7cKV1Y9rHnrbgICrt">
            <a:extLst>
              <a:ext uri="{FF2B5EF4-FFF2-40B4-BE49-F238E27FC236}">
                <a16:creationId xmlns:a16="http://schemas.microsoft.com/office/drawing/2014/main" id="{18046596-20DB-4B81-83B6-8C4FF7763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847" y="6824228"/>
            <a:ext cx="1186005" cy="11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Agrupar 19">
            <a:extLst>
              <a:ext uri="{FF2B5EF4-FFF2-40B4-BE49-F238E27FC236}">
                <a16:creationId xmlns:a16="http://schemas.microsoft.com/office/drawing/2014/main" id="{DEF0BFF1-BFF4-44B7-A9E1-96D629BFFC61}"/>
              </a:ext>
            </a:extLst>
          </p:cNvPr>
          <p:cNvGrpSpPr/>
          <p:nvPr/>
        </p:nvGrpSpPr>
        <p:grpSpPr>
          <a:xfrm>
            <a:off x="1154134" y="5547883"/>
            <a:ext cx="6399143" cy="728991"/>
            <a:chOff x="-116158" y="2032042"/>
            <a:chExt cx="3474863" cy="728991"/>
          </a:xfrm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C8057B8B-7D40-4328-972E-0AADDEFD2A01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C8C53621-265B-4054-A820-0B6EFB5986F5}"/>
                </a:ext>
              </a:extLst>
            </p:cNvPr>
            <p:cNvSpPr txBox="1"/>
            <p:nvPr/>
          </p:nvSpPr>
          <p:spPr>
            <a:xfrm>
              <a:off x="-116158" y="2032042"/>
              <a:ext cx="253125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kern="12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As Lavadeiras</a:t>
              </a:r>
            </a:p>
          </p:txBody>
        </p:sp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23AB26F2-27EC-4F92-866C-9D4E0EB0D7B2}"/>
              </a:ext>
            </a:extLst>
          </p:cNvPr>
          <p:cNvGrpSpPr/>
          <p:nvPr/>
        </p:nvGrpSpPr>
        <p:grpSpPr>
          <a:xfrm>
            <a:off x="6997167" y="5512779"/>
            <a:ext cx="6337004" cy="728991"/>
            <a:chOff x="-82415" y="2032042"/>
            <a:chExt cx="3441120" cy="728991"/>
          </a:xfrm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CD9CE3D4-10B4-43AE-AB8E-DB11BCCA46B0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1EDE2E92-A5D1-4602-B966-E0318C8414BF}"/>
                </a:ext>
              </a:extLst>
            </p:cNvPr>
            <p:cNvSpPr txBox="1"/>
            <p:nvPr/>
          </p:nvSpPr>
          <p:spPr>
            <a:xfrm>
              <a:off x="-82415" y="2032042"/>
              <a:ext cx="2862275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dirty="0">
                  <a:latin typeface="Arial" panose="020B0604020202020204" pitchFamily="34" charset="0"/>
                  <a:cs typeface="Arial" panose="020B0604020202020204" pitchFamily="34" charset="0"/>
                </a:rPr>
                <a:t>As Vendedeiras</a:t>
              </a:r>
              <a:endParaRPr lang="pt-PT" sz="4800" kern="12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531CBCF3-1C41-44D1-AA00-D9F7C2F80954}"/>
              </a:ext>
            </a:extLst>
          </p:cNvPr>
          <p:cNvGrpSpPr/>
          <p:nvPr/>
        </p:nvGrpSpPr>
        <p:grpSpPr>
          <a:xfrm>
            <a:off x="12954000" y="5498910"/>
            <a:ext cx="6399143" cy="728991"/>
            <a:chOff x="-116158" y="2032042"/>
            <a:chExt cx="3474863" cy="728991"/>
          </a:xfrm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0294EC1F-4505-4F4B-B1CF-CCB6CF28E4AC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4B52D57F-D864-4512-AF8F-AE0900CC76EB}"/>
                </a:ext>
              </a:extLst>
            </p:cNvPr>
            <p:cNvSpPr txBox="1"/>
            <p:nvPr/>
          </p:nvSpPr>
          <p:spPr>
            <a:xfrm>
              <a:off x="-116158" y="2032042"/>
              <a:ext cx="2689578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dirty="0">
                  <a:latin typeface="Arial" panose="020B0604020202020204" pitchFamily="34" charset="0"/>
                  <a:cs typeface="Arial" panose="020B0604020202020204" pitchFamily="34" charset="0"/>
                </a:rPr>
                <a:t>As </a:t>
              </a:r>
              <a:r>
                <a:rPr lang="pt-PT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Sabugueiras</a:t>
              </a:r>
              <a:endParaRPr lang="pt-PT" sz="4800" kern="12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24D7714-5A41-4FCE-ACE1-88AFEE52F63C}"/>
              </a:ext>
            </a:extLst>
          </p:cNvPr>
          <p:cNvSpPr/>
          <p:nvPr/>
        </p:nvSpPr>
        <p:spPr>
          <a:xfrm>
            <a:off x="8534400" y="6724093"/>
            <a:ext cx="1600200" cy="1447800"/>
          </a:xfrm>
          <a:prstGeom prst="rect">
            <a:avLst/>
          </a:prstGeom>
          <a:ln w="2095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26" name="Picture 2" descr="https://t3.gstatic.com/licensed-image?q=tbn:ANd9GcTxHMiZ_2eirOvWeLu_WaFHzBzWHkll4nDwNFHWmB9zlfxcF3q7cKV1Y9rHnrbgICrt">
            <a:extLst>
              <a:ext uri="{FF2B5EF4-FFF2-40B4-BE49-F238E27FC236}">
                <a16:creationId xmlns:a16="http://schemas.microsoft.com/office/drawing/2014/main" id="{E049FA76-A01D-4037-97E2-88CF6F347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209" y="6833219"/>
            <a:ext cx="1186005" cy="11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2871E450-F5B1-4C53-AD34-40CA68B20C15}"/>
              </a:ext>
            </a:extLst>
          </p:cNvPr>
          <p:cNvSpPr/>
          <p:nvPr/>
        </p:nvSpPr>
        <p:spPr>
          <a:xfrm>
            <a:off x="2655335" y="6693331"/>
            <a:ext cx="1600200" cy="1447800"/>
          </a:xfrm>
          <a:prstGeom prst="rect">
            <a:avLst/>
          </a:prstGeom>
          <a:ln w="2095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A225950-D7BF-4F5A-A66B-FB918CCEC905}"/>
              </a:ext>
            </a:extLst>
          </p:cNvPr>
          <p:cNvSpPr/>
          <p:nvPr/>
        </p:nvSpPr>
        <p:spPr>
          <a:xfrm>
            <a:off x="14171904" y="6593195"/>
            <a:ext cx="1600200" cy="1447800"/>
          </a:xfrm>
          <a:prstGeom prst="rect">
            <a:avLst/>
          </a:prstGeom>
          <a:ln w="2095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8" name="Picture 2" descr="https://t3.gstatic.com/licensed-image?q=tbn:ANd9GcTxHMiZ_2eirOvWeLu_WaFHzBzWHkll4nDwNFHWmB9zlfxcF3q7cKV1Y9rHnrbgICrt">
            <a:extLst>
              <a:ext uri="{FF2B5EF4-FFF2-40B4-BE49-F238E27FC236}">
                <a16:creationId xmlns:a16="http://schemas.microsoft.com/office/drawing/2014/main" id="{24CA9329-65D7-4C2D-BFBE-F3FC5B9D6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9001" y="6729536"/>
            <a:ext cx="1186005" cy="11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t3.gstatic.com/licensed-image?q=tbn:ANd9GcTxHMiZ_2eirOvWeLu_WaFHzBzWHkll4nDwNFHWmB9zlfxcF3q7cKV1Y9rHnrbgICrt">
            <a:extLst>
              <a:ext uri="{FF2B5EF4-FFF2-40B4-BE49-F238E27FC236}">
                <a16:creationId xmlns:a16="http://schemas.microsoft.com/office/drawing/2014/main" id="{18046596-20DB-4B81-83B6-8C4FF7763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847" y="6824228"/>
            <a:ext cx="1186005" cy="11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Agrupar 19">
            <a:extLst>
              <a:ext uri="{FF2B5EF4-FFF2-40B4-BE49-F238E27FC236}">
                <a16:creationId xmlns:a16="http://schemas.microsoft.com/office/drawing/2014/main" id="{DEF0BFF1-BFF4-44B7-A9E1-96D629BFFC61}"/>
              </a:ext>
            </a:extLst>
          </p:cNvPr>
          <p:cNvGrpSpPr/>
          <p:nvPr/>
        </p:nvGrpSpPr>
        <p:grpSpPr>
          <a:xfrm>
            <a:off x="1055963" y="5143500"/>
            <a:ext cx="6399143" cy="728991"/>
            <a:chOff x="-116158" y="2032042"/>
            <a:chExt cx="3474863" cy="728991"/>
          </a:xfrm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C8057B8B-7D40-4328-972E-0AADDEFD2A01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C8C53621-265B-4054-A820-0B6EFB5986F5}"/>
                </a:ext>
              </a:extLst>
            </p:cNvPr>
            <p:cNvSpPr txBox="1"/>
            <p:nvPr/>
          </p:nvSpPr>
          <p:spPr>
            <a:xfrm>
              <a:off x="-116158" y="2032042"/>
              <a:ext cx="253125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kern="12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Um café</a:t>
              </a:r>
            </a:p>
          </p:txBody>
        </p:sp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23AB26F2-27EC-4F92-866C-9D4E0EB0D7B2}"/>
              </a:ext>
            </a:extLst>
          </p:cNvPr>
          <p:cNvGrpSpPr/>
          <p:nvPr/>
        </p:nvGrpSpPr>
        <p:grpSpPr>
          <a:xfrm>
            <a:off x="6764712" y="5152491"/>
            <a:ext cx="6337004" cy="728991"/>
            <a:chOff x="-82415" y="2032042"/>
            <a:chExt cx="3441120" cy="728991"/>
          </a:xfrm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CD9CE3D4-10B4-43AE-AB8E-DB11BCCA46B0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1EDE2E92-A5D1-4602-B966-E0318C8414BF}"/>
                </a:ext>
              </a:extLst>
            </p:cNvPr>
            <p:cNvSpPr txBox="1"/>
            <p:nvPr/>
          </p:nvSpPr>
          <p:spPr>
            <a:xfrm>
              <a:off x="-82415" y="2032042"/>
              <a:ext cx="2862275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kern="12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Umas termas</a:t>
              </a:r>
            </a:p>
          </p:txBody>
        </p:sp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531CBCF3-1C41-44D1-AA00-D9F7C2F80954}"/>
              </a:ext>
            </a:extLst>
          </p:cNvPr>
          <p:cNvGrpSpPr/>
          <p:nvPr/>
        </p:nvGrpSpPr>
        <p:grpSpPr>
          <a:xfrm>
            <a:off x="12435841" y="5172912"/>
            <a:ext cx="6328736" cy="724389"/>
            <a:chOff x="-77926" y="2036644"/>
            <a:chExt cx="3436631" cy="724389"/>
          </a:xfrm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0294EC1F-4505-4F4B-B1CF-CCB6CF28E4AC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4B52D57F-D864-4512-AF8F-AE0900CC76EB}"/>
                </a:ext>
              </a:extLst>
            </p:cNvPr>
            <p:cNvSpPr txBox="1"/>
            <p:nvPr/>
          </p:nvSpPr>
          <p:spPr>
            <a:xfrm>
              <a:off x="-77926" y="2036644"/>
              <a:ext cx="2689578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dirty="0">
                  <a:latin typeface="Arial" panose="020B0604020202020204" pitchFamily="34" charset="0"/>
                  <a:cs typeface="Arial" panose="020B0604020202020204" pitchFamily="34" charset="0"/>
                </a:rPr>
                <a:t>Uma freguesia</a:t>
              </a:r>
              <a:endParaRPr lang="pt-PT" sz="4800" kern="12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ítulo 1">
            <a:extLst>
              <a:ext uri="{FF2B5EF4-FFF2-40B4-BE49-F238E27FC236}">
                <a16:creationId xmlns:a16="http://schemas.microsoft.com/office/drawing/2014/main" id="{548E3D4B-20DF-466B-914B-72C80A990DB8}"/>
              </a:ext>
            </a:extLst>
          </p:cNvPr>
          <p:cNvSpPr txBox="1">
            <a:spLocks/>
          </p:cNvSpPr>
          <p:nvPr/>
        </p:nvSpPr>
        <p:spPr>
          <a:xfrm>
            <a:off x="1524000" y="2150872"/>
            <a:ext cx="15773399" cy="1443269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5400" b="1" dirty="0">
                <a:solidFill>
                  <a:srgbClr val="92D050"/>
                </a:solidFill>
                <a:latin typeface="Raleway"/>
                <a:cs typeface="Arial" panose="020B0604020202020204" pitchFamily="34" charset="0"/>
              </a:rPr>
              <a:t>“Pés escaldados” é o nome de: </a:t>
            </a:r>
          </a:p>
        </p:txBody>
      </p:sp>
    </p:spTree>
    <p:extLst>
      <p:ext uri="{BB962C8B-B14F-4D97-AF65-F5344CB8AC3E}">
        <p14:creationId xmlns:p14="http://schemas.microsoft.com/office/powerpoint/2010/main" val="1317657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51878752-9F4D-4C8B-A9C0-A6423D3C2C80}"/>
              </a:ext>
            </a:extLst>
          </p:cNvPr>
          <p:cNvGrpSpPr/>
          <p:nvPr/>
        </p:nvGrpSpPr>
        <p:grpSpPr>
          <a:xfrm>
            <a:off x="8343900" y="6416296"/>
            <a:ext cx="1600200" cy="1447800"/>
            <a:chOff x="8343900" y="6416296"/>
            <a:chExt cx="1600200" cy="1447800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7A225950-D7BF-4F5A-A66B-FB918CCEC905}"/>
                </a:ext>
              </a:extLst>
            </p:cNvPr>
            <p:cNvSpPr/>
            <p:nvPr/>
          </p:nvSpPr>
          <p:spPr>
            <a:xfrm>
              <a:off x="8343900" y="6416296"/>
              <a:ext cx="1600200" cy="1447800"/>
            </a:xfrm>
            <a:prstGeom prst="rect">
              <a:avLst/>
            </a:prstGeom>
            <a:ln w="20955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8" name="Picture 2" descr="https://t3.gstatic.com/licensed-image?q=tbn:ANd9GcTxHMiZ_2eirOvWeLu_WaFHzBzWHkll4nDwNFHWmB9zlfxcF3q7cKV1Y9rHnrbgICrt">
              <a:extLst>
                <a:ext uri="{FF2B5EF4-FFF2-40B4-BE49-F238E27FC236}">
                  <a16:creationId xmlns:a16="http://schemas.microsoft.com/office/drawing/2014/main" id="{24CA9329-65D7-4C2D-BFBE-F3FC5B9D67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0997" y="6547193"/>
              <a:ext cx="1186005" cy="1186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Retângulo 20">
            <a:extLst>
              <a:ext uri="{FF2B5EF4-FFF2-40B4-BE49-F238E27FC236}">
                <a16:creationId xmlns:a16="http://schemas.microsoft.com/office/drawing/2014/main" id="{C8057B8B-7D40-4328-972E-0AADDEFD2A01}"/>
              </a:ext>
            </a:extLst>
          </p:cNvPr>
          <p:cNvSpPr/>
          <p:nvPr/>
        </p:nvSpPr>
        <p:spPr>
          <a:xfrm>
            <a:off x="2793676" y="5152491"/>
            <a:ext cx="4661430" cy="7200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CD9CE3D4-10B4-43AE-AB8E-DB11BCCA46B0}"/>
              </a:ext>
            </a:extLst>
          </p:cNvPr>
          <p:cNvSpPr/>
          <p:nvPr/>
        </p:nvSpPr>
        <p:spPr>
          <a:xfrm>
            <a:off x="8440286" y="5161482"/>
            <a:ext cx="4661430" cy="7200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531CBCF3-1C41-44D1-AA00-D9F7C2F80954}"/>
              </a:ext>
            </a:extLst>
          </p:cNvPr>
          <p:cNvGrpSpPr/>
          <p:nvPr/>
        </p:nvGrpSpPr>
        <p:grpSpPr>
          <a:xfrm>
            <a:off x="5978586" y="5025982"/>
            <a:ext cx="7123130" cy="724602"/>
            <a:chOff x="-509298" y="2041033"/>
            <a:chExt cx="3868003" cy="724602"/>
          </a:xfrm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0294EC1F-4505-4F4B-B1CF-CCB6CF28E4AC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4B52D57F-D864-4512-AF8F-AE0900CC76EB}"/>
                </a:ext>
              </a:extLst>
            </p:cNvPr>
            <p:cNvSpPr txBox="1"/>
            <p:nvPr/>
          </p:nvSpPr>
          <p:spPr>
            <a:xfrm>
              <a:off x="-509298" y="2045635"/>
              <a:ext cx="3727414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dirty="0">
                  <a:latin typeface="Arial" panose="020B0604020202020204" pitchFamily="34" charset="0"/>
                  <a:cs typeface="Arial" panose="020B0604020202020204" pitchFamily="34" charset="0"/>
                </a:rPr>
                <a:t>Uma freguesia - Arganil</a:t>
              </a:r>
              <a:endParaRPr lang="pt-PT" sz="4800" kern="12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ítulo 1">
            <a:extLst>
              <a:ext uri="{FF2B5EF4-FFF2-40B4-BE49-F238E27FC236}">
                <a16:creationId xmlns:a16="http://schemas.microsoft.com/office/drawing/2014/main" id="{548E3D4B-20DF-466B-914B-72C80A990DB8}"/>
              </a:ext>
            </a:extLst>
          </p:cNvPr>
          <p:cNvSpPr txBox="1">
            <a:spLocks/>
          </p:cNvSpPr>
          <p:nvPr/>
        </p:nvSpPr>
        <p:spPr>
          <a:xfrm>
            <a:off x="1524000" y="2150872"/>
            <a:ext cx="15773399" cy="1443269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5400" b="1" dirty="0">
                <a:solidFill>
                  <a:srgbClr val="92D050"/>
                </a:solidFill>
                <a:latin typeface="Raleway"/>
                <a:cs typeface="Arial" panose="020B0604020202020204" pitchFamily="34" charset="0"/>
              </a:rPr>
              <a:t>“Pés escaldados” é o nome de: </a:t>
            </a:r>
          </a:p>
        </p:txBody>
      </p:sp>
    </p:spTree>
    <p:extLst>
      <p:ext uri="{BB962C8B-B14F-4D97-AF65-F5344CB8AC3E}">
        <p14:creationId xmlns:p14="http://schemas.microsoft.com/office/powerpoint/2010/main" val="26021961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24D7714-5A41-4FCE-ACE1-88AFEE52F63C}"/>
              </a:ext>
            </a:extLst>
          </p:cNvPr>
          <p:cNvSpPr/>
          <p:nvPr/>
        </p:nvSpPr>
        <p:spPr>
          <a:xfrm>
            <a:off x="8534400" y="6724093"/>
            <a:ext cx="1600200" cy="1447800"/>
          </a:xfrm>
          <a:prstGeom prst="rect">
            <a:avLst/>
          </a:prstGeom>
          <a:ln w="2095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26" name="Picture 2" descr="https://t3.gstatic.com/licensed-image?q=tbn:ANd9GcTxHMiZ_2eirOvWeLu_WaFHzBzWHkll4nDwNFHWmB9zlfxcF3q7cKV1Y9rHnrbgICrt">
            <a:extLst>
              <a:ext uri="{FF2B5EF4-FFF2-40B4-BE49-F238E27FC236}">
                <a16:creationId xmlns:a16="http://schemas.microsoft.com/office/drawing/2014/main" id="{E049FA76-A01D-4037-97E2-88CF6F347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209" y="6833219"/>
            <a:ext cx="1186005" cy="11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2871E450-F5B1-4C53-AD34-40CA68B20C15}"/>
              </a:ext>
            </a:extLst>
          </p:cNvPr>
          <p:cNvSpPr/>
          <p:nvPr/>
        </p:nvSpPr>
        <p:spPr>
          <a:xfrm>
            <a:off x="2655335" y="6693331"/>
            <a:ext cx="1600200" cy="1447800"/>
          </a:xfrm>
          <a:prstGeom prst="rect">
            <a:avLst/>
          </a:prstGeom>
          <a:ln w="2095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A225950-D7BF-4F5A-A66B-FB918CCEC905}"/>
              </a:ext>
            </a:extLst>
          </p:cNvPr>
          <p:cNvSpPr/>
          <p:nvPr/>
        </p:nvSpPr>
        <p:spPr>
          <a:xfrm>
            <a:off x="14171904" y="6593195"/>
            <a:ext cx="1600200" cy="1447800"/>
          </a:xfrm>
          <a:prstGeom prst="rect">
            <a:avLst/>
          </a:prstGeom>
          <a:ln w="2095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8" name="Picture 2" descr="https://t3.gstatic.com/licensed-image?q=tbn:ANd9GcTxHMiZ_2eirOvWeLu_WaFHzBzWHkll4nDwNFHWmB9zlfxcF3q7cKV1Y9rHnrbgICrt">
            <a:extLst>
              <a:ext uri="{FF2B5EF4-FFF2-40B4-BE49-F238E27FC236}">
                <a16:creationId xmlns:a16="http://schemas.microsoft.com/office/drawing/2014/main" id="{24CA9329-65D7-4C2D-BFBE-F3FC5B9D6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9001" y="6729536"/>
            <a:ext cx="1186005" cy="11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t3.gstatic.com/licensed-image?q=tbn:ANd9GcTxHMiZ_2eirOvWeLu_WaFHzBzWHkll4nDwNFHWmB9zlfxcF3q7cKV1Y9rHnrbgICrt">
            <a:extLst>
              <a:ext uri="{FF2B5EF4-FFF2-40B4-BE49-F238E27FC236}">
                <a16:creationId xmlns:a16="http://schemas.microsoft.com/office/drawing/2014/main" id="{18046596-20DB-4B81-83B6-8C4FF7763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847" y="6824228"/>
            <a:ext cx="1186005" cy="11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Agrupar 19">
            <a:extLst>
              <a:ext uri="{FF2B5EF4-FFF2-40B4-BE49-F238E27FC236}">
                <a16:creationId xmlns:a16="http://schemas.microsoft.com/office/drawing/2014/main" id="{DEF0BFF1-BFF4-44B7-A9E1-96D629BFFC61}"/>
              </a:ext>
            </a:extLst>
          </p:cNvPr>
          <p:cNvGrpSpPr/>
          <p:nvPr/>
        </p:nvGrpSpPr>
        <p:grpSpPr>
          <a:xfrm>
            <a:off x="1055963" y="5143500"/>
            <a:ext cx="6399143" cy="728991"/>
            <a:chOff x="-116158" y="2032042"/>
            <a:chExt cx="3474863" cy="728991"/>
          </a:xfrm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C8057B8B-7D40-4328-972E-0AADDEFD2A01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C8C53621-265B-4054-A820-0B6EFB5986F5}"/>
                </a:ext>
              </a:extLst>
            </p:cNvPr>
            <p:cNvSpPr txBox="1"/>
            <p:nvPr/>
          </p:nvSpPr>
          <p:spPr>
            <a:xfrm>
              <a:off x="-116158" y="2032042"/>
              <a:ext cx="253125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kern="12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Machico</a:t>
              </a:r>
            </a:p>
          </p:txBody>
        </p:sp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23AB26F2-27EC-4F92-866C-9D4E0EB0D7B2}"/>
              </a:ext>
            </a:extLst>
          </p:cNvPr>
          <p:cNvGrpSpPr/>
          <p:nvPr/>
        </p:nvGrpSpPr>
        <p:grpSpPr>
          <a:xfrm>
            <a:off x="6764712" y="5152491"/>
            <a:ext cx="6337004" cy="728991"/>
            <a:chOff x="-82415" y="2032042"/>
            <a:chExt cx="3441120" cy="728991"/>
          </a:xfrm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CD9CE3D4-10B4-43AE-AB8E-DB11BCCA46B0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1EDE2E92-A5D1-4602-B966-E0318C8414BF}"/>
                </a:ext>
              </a:extLst>
            </p:cNvPr>
            <p:cNvSpPr txBox="1"/>
            <p:nvPr/>
          </p:nvSpPr>
          <p:spPr>
            <a:xfrm>
              <a:off x="-82415" y="2032042"/>
              <a:ext cx="2862275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kern="12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Monte</a:t>
              </a:r>
            </a:p>
          </p:txBody>
        </p:sp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531CBCF3-1C41-44D1-AA00-D9F7C2F80954}"/>
              </a:ext>
            </a:extLst>
          </p:cNvPr>
          <p:cNvGrpSpPr/>
          <p:nvPr/>
        </p:nvGrpSpPr>
        <p:grpSpPr>
          <a:xfrm>
            <a:off x="12435841" y="5172912"/>
            <a:ext cx="6328736" cy="724389"/>
            <a:chOff x="-77926" y="2036644"/>
            <a:chExt cx="3436631" cy="724389"/>
          </a:xfrm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0294EC1F-4505-4F4B-B1CF-CCB6CF28E4AC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4B52D57F-D864-4512-AF8F-AE0900CC76EB}"/>
                </a:ext>
              </a:extLst>
            </p:cNvPr>
            <p:cNvSpPr txBox="1"/>
            <p:nvPr/>
          </p:nvSpPr>
          <p:spPr>
            <a:xfrm>
              <a:off x="-77926" y="2036644"/>
              <a:ext cx="2689578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kern="12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Povoação</a:t>
              </a:r>
            </a:p>
          </p:txBody>
        </p:sp>
      </p:grpSp>
      <p:sp>
        <p:nvSpPr>
          <p:cNvPr id="31" name="Título 1">
            <a:extLst>
              <a:ext uri="{FF2B5EF4-FFF2-40B4-BE49-F238E27FC236}">
                <a16:creationId xmlns:a16="http://schemas.microsoft.com/office/drawing/2014/main" id="{548E3D4B-20DF-466B-914B-72C80A990DB8}"/>
              </a:ext>
            </a:extLst>
          </p:cNvPr>
          <p:cNvSpPr txBox="1">
            <a:spLocks/>
          </p:cNvSpPr>
          <p:nvPr/>
        </p:nvSpPr>
        <p:spPr>
          <a:xfrm>
            <a:off x="1524000" y="2150872"/>
            <a:ext cx="15773399" cy="1443269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PT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1B7D5A39-72F4-4A0E-A0F4-15C68E879621}"/>
              </a:ext>
            </a:extLst>
          </p:cNvPr>
          <p:cNvSpPr txBox="1">
            <a:spLocks/>
          </p:cNvSpPr>
          <p:nvPr/>
        </p:nvSpPr>
        <p:spPr>
          <a:xfrm>
            <a:off x="1524000" y="2498819"/>
            <a:ext cx="15011399" cy="1443269"/>
          </a:xfrm>
          <a:prstGeom prst="rect">
            <a:avLst/>
          </a:prstGeom>
        </p:spPr>
        <p:txBody>
          <a:bodyPr rtlCol="0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5400" b="1">
                <a:solidFill>
                  <a:srgbClr val="92D050"/>
                </a:solidFill>
                <a:latin typeface="Raleway"/>
                <a:cs typeface="Arial" panose="020B0604020202020204" pitchFamily="34" charset="0"/>
              </a:rPr>
              <a:t>Qual destes municípios não se situa na Madeira?</a:t>
            </a:r>
            <a:endParaRPr lang="pt-PT" sz="5400" b="1" dirty="0">
              <a:solidFill>
                <a:srgbClr val="92D050"/>
              </a:solidFill>
              <a:latin typeface="Raleway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028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62CD68F6-E38B-4C8A-B858-889D12E21B15}"/>
              </a:ext>
            </a:extLst>
          </p:cNvPr>
          <p:cNvGrpSpPr/>
          <p:nvPr/>
        </p:nvGrpSpPr>
        <p:grpSpPr>
          <a:xfrm>
            <a:off x="8343900" y="6896100"/>
            <a:ext cx="1600200" cy="1447800"/>
            <a:chOff x="7315199" y="6729536"/>
            <a:chExt cx="1600200" cy="1447800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7A225950-D7BF-4F5A-A66B-FB918CCEC905}"/>
                </a:ext>
              </a:extLst>
            </p:cNvPr>
            <p:cNvSpPr/>
            <p:nvPr/>
          </p:nvSpPr>
          <p:spPr>
            <a:xfrm>
              <a:off x="7315199" y="6729536"/>
              <a:ext cx="1600200" cy="1447800"/>
            </a:xfrm>
            <a:prstGeom prst="rect">
              <a:avLst/>
            </a:prstGeom>
            <a:ln w="20955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8" name="Picture 2" descr="https://t3.gstatic.com/licensed-image?q=tbn:ANd9GcTxHMiZ_2eirOvWeLu_WaFHzBzWHkll4nDwNFHWmB9zlfxcF3q7cKV1Y9rHnrbgICrt">
              <a:extLst>
                <a:ext uri="{FF2B5EF4-FFF2-40B4-BE49-F238E27FC236}">
                  <a16:creationId xmlns:a16="http://schemas.microsoft.com/office/drawing/2014/main" id="{24CA9329-65D7-4C2D-BFBE-F3FC5B9D67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2296" y="6860433"/>
              <a:ext cx="1186005" cy="1186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Retângulo 20">
            <a:extLst>
              <a:ext uri="{FF2B5EF4-FFF2-40B4-BE49-F238E27FC236}">
                <a16:creationId xmlns:a16="http://schemas.microsoft.com/office/drawing/2014/main" id="{C8057B8B-7D40-4328-972E-0AADDEFD2A01}"/>
              </a:ext>
            </a:extLst>
          </p:cNvPr>
          <p:cNvSpPr/>
          <p:nvPr/>
        </p:nvSpPr>
        <p:spPr>
          <a:xfrm>
            <a:off x="2793676" y="5152491"/>
            <a:ext cx="4661430" cy="7200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531CBCF3-1C41-44D1-AA00-D9F7C2F80954}"/>
              </a:ext>
            </a:extLst>
          </p:cNvPr>
          <p:cNvGrpSpPr/>
          <p:nvPr/>
        </p:nvGrpSpPr>
        <p:grpSpPr>
          <a:xfrm>
            <a:off x="5638800" y="5177301"/>
            <a:ext cx="13125777" cy="734318"/>
            <a:chOff x="-3768856" y="2041033"/>
            <a:chExt cx="7127561" cy="734318"/>
          </a:xfrm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0294EC1F-4505-4F4B-B1CF-CCB6CF28E4AC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4B52D57F-D864-4512-AF8F-AE0900CC76EB}"/>
                </a:ext>
              </a:extLst>
            </p:cNvPr>
            <p:cNvSpPr txBox="1"/>
            <p:nvPr/>
          </p:nvSpPr>
          <p:spPr>
            <a:xfrm>
              <a:off x="-3768856" y="2055351"/>
              <a:ext cx="3682654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kern="12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Povoação - Açores</a:t>
              </a:r>
            </a:p>
          </p:txBody>
        </p:sp>
      </p:grpSp>
      <p:sp>
        <p:nvSpPr>
          <p:cNvPr id="31" name="Título 1">
            <a:extLst>
              <a:ext uri="{FF2B5EF4-FFF2-40B4-BE49-F238E27FC236}">
                <a16:creationId xmlns:a16="http://schemas.microsoft.com/office/drawing/2014/main" id="{548E3D4B-20DF-466B-914B-72C80A990DB8}"/>
              </a:ext>
            </a:extLst>
          </p:cNvPr>
          <p:cNvSpPr txBox="1">
            <a:spLocks/>
          </p:cNvSpPr>
          <p:nvPr/>
        </p:nvSpPr>
        <p:spPr>
          <a:xfrm>
            <a:off x="1524000" y="2150872"/>
            <a:ext cx="15773399" cy="1443269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PT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1B7D5A39-72F4-4A0E-A0F4-15C68E879621}"/>
              </a:ext>
            </a:extLst>
          </p:cNvPr>
          <p:cNvSpPr txBox="1">
            <a:spLocks/>
          </p:cNvSpPr>
          <p:nvPr/>
        </p:nvSpPr>
        <p:spPr>
          <a:xfrm>
            <a:off x="1524000" y="2346518"/>
            <a:ext cx="15011399" cy="1443269"/>
          </a:xfrm>
          <a:prstGeom prst="rect">
            <a:avLst/>
          </a:prstGeom>
        </p:spPr>
        <p:txBody>
          <a:bodyPr rtlCol="0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5400" b="1" dirty="0">
                <a:solidFill>
                  <a:srgbClr val="92D050"/>
                </a:solidFill>
                <a:latin typeface="Raleway"/>
                <a:cs typeface="Arial" panose="020B0604020202020204" pitchFamily="34" charset="0"/>
              </a:rPr>
              <a:t>Qual destes municípios não se situa na Madeira?</a:t>
            </a:r>
          </a:p>
        </p:txBody>
      </p:sp>
    </p:spTree>
    <p:extLst>
      <p:ext uri="{BB962C8B-B14F-4D97-AF65-F5344CB8AC3E}">
        <p14:creationId xmlns:p14="http://schemas.microsoft.com/office/powerpoint/2010/main" val="682450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24D7714-5A41-4FCE-ACE1-88AFEE52F63C}"/>
              </a:ext>
            </a:extLst>
          </p:cNvPr>
          <p:cNvSpPr/>
          <p:nvPr/>
        </p:nvSpPr>
        <p:spPr>
          <a:xfrm>
            <a:off x="8534400" y="6724093"/>
            <a:ext cx="1600200" cy="1447800"/>
          </a:xfrm>
          <a:prstGeom prst="rect">
            <a:avLst/>
          </a:prstGeom>
          <a:ln w="2095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26" name="Picture 2" descr="https://t3.gstatic.com/licensed-image?q=tbn:ANd9GcTxHMiZ_2eirOvWeLu_WaFHzBzWHkll4nDwNFHWmB9zlfxcF3q7cKV1Y9rHnrbgICrt">
            <a:extLst>
              <a:ext uri="{FF2B5EF4-FFF2-40B4-BE49-F238E27FC236}">
                <a16:creationId xmlns:a16="http://schemas.microsoft.com/office/drawing/2014/main" id="{E049FA76-A01D-4037-97E2-88CF6F347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209" y="6833219"/>
            <a:ext cx="1186005" cy="11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2871E450-F5B1-4C53-AD34-40CA68B20C15}"/>
              </a:ext>
            </a:extLst>
          </p:cNvPr>
          <p:cNvSpPr/>
          <p:nvPr/>
        </p:nvSpPr>
        <p:spPr>
          <a:xfrm>
            <a:off x="2655335" y="6693331"/>
            <a:ext cx="1600200" cy="1447800"/>
          </a:xfrm>
          <a:prstGeom prst="rect">
            <a:avLst/>
          </a:prstGeom>
          <a:ln w="2095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A225950-D7BF-4F5A-A66B-FB918CCEC905}"/>
              </a:ext>
            </a:extLst>
          </p:cNvPr>
          <p:cNvSpPr/>
          <p:nvPr/>
        </p:nvSpPr>
        <p:spPr>
          <a:xfrm>
            <a:off x="14171904" y="6593195"/>
            <a:ext cx="1600200" cy="1447800"/>
          </a:xfrm>
          <a:prstGeom prst="rect">
            <a:avLst/>
          </a:prstGeom>
          <a:ln w="2095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8" name="Picture 2" descr="https://t3.gstatic.com/licensed-image?q=tbn:ANd9GcTxHMiZ_2eirOvWeLu_WaFHzBzWHkll4nDwNFHWmB9zlfxcF3q7cKV1Y9rHnrbgICrt">
            <a:extLst>
              <a:ext uri="{FF2B5EF4-FFF2-40B4-BE49-F238E27FC236}">
                <a16:creationId xmlns:a16="http://schemas.microsoft.com/office/drawing/2014/main" id="{24CA9329-65D7-4C2D-BFBE-F3FC5B9D6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9001" y="6729536"/>
            <a:ext cx="1186005" cy="11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t3.gstatic.com/licensed-image?q=tbn:ANd9GcTxHMiZ_2eirOvWeLu_WaFHzBzWHkll4nDwNFHWmB9zlfxcF3q7cKV1Y9rHnrbgICrt">
            <a:extLst>
              <a:ext uri="{FF2B5EF4-FFF2-40B4-BE49-F238E27FC236}">
                <a16:creationId xmlns:a16="http://schemas.microsoft.com/office/drawing/2014/main" id="{18046596-20DB-4B81-83B6-8C4FF7763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847" y="6824228"/>
            <a:ext cx="1186005" cy="11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Agrupar 19">
            <a:extLst>
              <a:ext uri="{FF2B5EF4-FFF2-40B4-BE49-F238E27FC236}">
                <a16:creationId xmlns:a16="http://schemas.microsoft.com/office/drawing/2014/main" id="{DEF0BFF1-BFF4-44B7-A9E1-96D629BFFC61}"/>
              </a:ext>
            </a:extLst>
          </p:cNvPr>
          <p:cNvGrpSpPr/>
          <p:nvPr/>
        </p:nvGrpSpPr>
        <p:grpSpPr>
          <a:xfrm>
            <a:off x="1055963" y="5143500"/>
            <a:ext cx="6399143" cy="728991"/>
            <a:chOff x="-116158" y="2032042"/>
            <a:chExt cx="3474863" cy="728991"/>
          </a:xfrm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C8057B8B-7D40-4328-972E-0AADDEFD2A01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C8C53621-265B-4054-A820-0B6EFB5986F5}"/>
                </a:ext>
              </a:extLst>
            </p:cNvPr>
            <p:cNvSpPr txBox="1"/>
            <p:nvPr/>
          </p:nvSpPr>
          <p:spPr>
            <a:xfrm>
              <a:off x="-116158" y="2032042"/>
              <a:ext cx="253125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dirty="0">
                  <a:latin typeface="Arial" panose="020B0604020202020204" pitchFamily="34" charset="0"/>
                  <a:cs typeface="Arial" panose="020B0604020202020204" pitchFamily="34" charset="0"/>
                </a:rPr>
                <a:t>Conimbricense</a:t>
              </a:r>
              <a:endParaRPr lang="pt-PT" sz="4800" kern="12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23AB26F2-27EC-4F92-866C-9D4E0EB0D7B2}"/>
              </a:ext>
            </a:extLst>
          </p:cNvPr>
          <p:cNvGrpSpPr/>
          <p:nvPr/>
        </p:nvGrpSpPr>
        <p:grpSpPr>
          <a:xfrm>
            <a:off x="6764712" y="5152491"/>
            <a:ext cx="6337004" cy="728991"/>
            <a:chOff x="-82415" y="2032042"/>
            <a:chExt cx="3441120" cy="728991"/>
          </a:xfrm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CD9CE3D4-10B4-43AE-AB8E-DB11BCCA46B0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1EDE2E92-A5D1-4602-B966-E0318C8414BF}"/>
                </a:ext>
              </a:extLst>
            </p:cNvPr>
            <p:cNvSpPr txBox="1"/>
            <p:nvPr/>
          </p:nvSpPr>
          <p:spPr>
            <a:xfrm>
              <a:off x="-82415" y="2032042"/>
              <a:ext cx="2862275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kern="1200" noProof="0" dirty="0" err="1">
                  <a:latin typeface="Arial" panose="020B0604020202020204" pitchFamily="34" charset="0"/>
                  <a:cs typeface="Arial" panose="020B0604020202020204" pitchFamily="34" charset="0"/>
                </a:rPr>
                <a:t>Conimbrense</a:t>
              </a:r>
              <a:endParaRPr lang="pt-PT" sz="4800" kern="12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531CBCF3-1C41-44D1-AA00-D9F7C2F80954}"/>
              </a:ext>
            </a:extLst>
          </p:cNvPr>
          <p:cNvGrpSpPr/>
          <p:nvPr/>
        </p:nvGrpSpPr>
        <p:grpSpPr>
          <a:xfrm>
            <a:off x="12495504" y="5109699"/>
            <a:ext cx="6269073" cy="787602"/>
            <a:chOff x="-45528" y="1973431"/>
            <a:chExt cx="3404233" cy="787602"/>
          </a:xfrm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0294EC1F-4505-4F4B-B1CF-CCB6CF28E4AC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4B52D57F-D864-4512-AF8F-AE0900CC76EB}"/>
                </a:ext>
              </a:extLst>
            </p:cNvPr>
            <p:cNvSpPr txBox="1"/>
            <p:nvPr/>
          </p:nvSpPr>
          <p:spPr>
            <a:xfrm>
              <a:off x="-45528" y="1973431"/>
              <a:ext cx="2689578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dirty="0">
                  <a:latin typeface="Arial" panose="020B0604020202020204" pitchFamily="34" charset="0"/>
                  <a:cs typeface="Arial" panose="020B0604020202020204" pitchFamily="34" charset="0"/>
                </a:rPr>
                <a:t>Coimbrense</a:t>
              </a:r>
              <a:endParaRPr lang="pt-PT" sz="4800" kern="12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ítulo 1">
            <a:extLst>
              <a:ext uri="{FF2B5EF4-FFF2-40B4-BE49-F238E27FC236}">
                <a16:creationId xmlns:a16="http://schemas.microsoft.com/office/drawing/2014/main" id="{548E3D4B-20DF-466B-914B-72C80A990DB8}"/>
              </a:ext>
            </a:extLst>
          </p:cNvPr>
          <p:cNvSpPr txBox="1">
            <a:spLocks/>
          </p:cNvSpPr>
          <p:nvPr/>
        </p:nvSpPr>
        <p:spPr>
          <a:xfrm>
            <a:off x="1524000" y="2150872"/>
            <a:ext cx="15773399" cy="1443269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PT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1B7D5A39-72F4-4A0E-A0F4-15C68E879621}"/>
              </a:ext>
            </a:extLst>
          </p:cNvPr>
          <p:cNvSpPr txBox="1">
            <a:spLocks/>
          </p:cNvSpPr>
          <p:nvPr/>
        </p:nvSpPr>
        <p:spPr>
          <a:xfrm>
            <a:off x="1524000" y="2498819"/>
            <a:ext cx="15011399" cy="1443269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5400" b="1" dirty="0">
                <a:solidFill>
                  <a:srgbClr val="92D050"/>
                </a:solidFill>
                <a:latin typeface="Raleway"/>
                <a:cs typeface="Arial" panose="020B0604020202020204" pitchFamily="34" charset="0"/>
              </a:rPr>
              <a:t>Como se chamam os habitantes de Coimbra ?</a:t>
            </a:r>
          </a:p>
        </p:txBody>
      </p:sp>
    </p:spTree>
    <p:extLst>
      <p:ext uri="{BB962C8B-B14F-4D97-AF65-F5344CB8AC3E}">
        <p14:creationId xmlns:p14="http://schemas.microsoft.com/office/powerpoint/2010/main" val="2276793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2871E450-F5B1-4C53-AD34-40CA68B20C15}"/>
              </a:ext>
            </a:extLst>
          </p:cNvPr>
          <p:cNvSpPr/>
          <p:nvPr/>
        </p:nvSpPr>
        <p:spPr>
          <a:xfrm>
            <a:off x="8534400" y="6711188"/>
            <a:ext cx="1600200" cy="1447800"/>
          </a:xfrm>
          <a:prstGeom prst="rect">
            <a:avLst/>
          </a:prstGeom>
          <a:ln w="2095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9" name="Picture 2" descr="https://t3.gstatic.com/licensed-image?q=tbn:ANd9GcTxHMiZ_2eirOvWeLu_WaFHzBzWHkll4nDwNFHWmB9zlfxcF3q7cKV1Y9rHnrbgICrt">
            <a:extLst>
              <a:ext uri="{FF2B5EF4-FFF2-40B4-BE49-F238E27FC236}">
                <a16:creationId xmlns:a16="http://schemas.microsoft.com/office/drawing/2014/main" id="{18046596-20DB-4B81-83B6-8C4FF7763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498" y="6842086"/>
            <a:ext cx="1186005" cy="11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Agrupar 19">
            <a:extLst>
              <a:ext uri="{FF2B5EF4-FFF2-40B4-BE49-F238E27FC236}">
                <a16:creationId xmlns:a16="http://schemas.microsoft.com/office/drawing/2014/main" id="{DEF0BFF1-BFF4-44B7-A9E1-96D629BFFC61}"/>
              </a:ext>
            </a:extLst>
          </p:cNvPr>
          <p:cNvGrpSpPr/>
          <p:nvPr/>
        </p:nvGrpSpPr>
        <p:grpSpPr>
          <a:xfrm>
            <a:off x="7086600" y="5177301"/>
            <a:ext cx="6399143" cy="728991"/>
            <a:chOff x="-116158" y="2032042"/>
            <a:chExt cx="3474863" cy="728991"/>
          </a:xfrm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C8057B8B-7D40-4328-972E-0AADDEFD2A01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C8C53621-265B-4054-A820-0B6EFB5986F5}"/>
                </a:ext>
              </a:extLst>
            </p:cNvPr>
            <p:cNvSpPr txBox="1"/>
            <p:nvPr/>
          </p:nvSpPr>
          <p:spPr>
            <a:xfrm>
              <a:off x="-116158" y="2032042"/>
              <a:ext cx="253125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dirty="0">
                  <a:latin typeface="Arial" panose="020B0604020202020204" pitchFamily="34" charset="0"/>
                  <a:cs typeface="Arial" panose="020B0604020202020204" pitchFamily="34" charset="0"/>
                </a:rPr>
                <a:t>Conimbricense</a:t>
              </a:r>
              <a:endParaRPr lang="pt-PT" sz="4800" kern="12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Retângulo 27">
            <a:extLst>
              <a:ext uri="{FF2B5EF4-FFF2-40B4-BE49-F238E27FC236}">
                <a16:creationId xmlns:a16="http://schemas.microsoft.com/office/drawing/2014/main" id="{0294EC1F-4505-4F4B-B1CF-CCB6CF28E4AC}"/>
              </a:ext>
            </a:extLst>
          </p:cNvPr>
          <p:cNvSpPr/>
          <p:nvPr/>
        </p:nvSpPr>
        <p:spPr>
          <a:xfrm>
            <a:off x="14103148" y="5177301"/>
            <a:ext cx="4661429" cy="7200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Título 1">
            <a:extLst>
              <a:ext uri="{FF2B5EF4-FFF2-40B4-BE49-F238E27FC236}">
                <a16:creationId xmlns:a16="http://schemas.microsoft.com/office/drawing/2014/main" id="{548E3D4B-20DF-466B-914B-72C80A990DB8}"/>
              </a:ext>
            </a:extLst>
          </p:cNvPr>
          <p:cNvSpPr txBox="1">
            <a:spLocks/>
          </p:cNvSpPr>
          <p:nvPr/>
        </p:nvSpPr>
        <p:spPr>
          <a:xfrm>
            <a:off x="1524000" y="2150872"/>
            <a:ext cx="15773399" cy="1443269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PT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1B7D5A39-72F4-4A0E-A0F4-15C68E879621}"/>
              </a:ext>
            </a:extLst>
          </p:cNvPr>
          <p:cNvSpPr txBox="1">
            <a:spLocks/>
          </p:cNvSpPr>
          <p:nvPr/>
        </p:nvSpPr>
        <p:spPr>
          <a:xfrm>
            <a:off x="1524000" y="2276767"/>
            <a:ext cx="15011399" cy="1443269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5400" b="1" dirty="0">
                <a:solidFill>
                  <a:srgbClr val="92D050"/>
                </a:solidFill>
                <a:latin typeface="Raleway"/>
                <a:cs typeface="Arial" panose="020B0604020202020204" pitchFamily="34" charset="0"/>
              </a:rPr>
              <a:t>Como se chamam os habitantes de ?</a:t>
            </a:r>
          </a:p>
        </p:txBody>
      </p:sp>
    </p:spTree>
    <p:extLst>
      <p:ext uri="{BB962C8B-B14F-4D97-AF65-F5344CB8AC3E}">
        <p14:creationId xmlns:p14="http://schemas.microsoft.com/office/powerpoint/2010/main" val="28384474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24D7714-5A41-4FCE-ACE1-88AFEE52F63C}"/>
              </a:ext>
            </a:extLst>
          </p:cNvPr>
          <p:cNvSpPr/>
          <p:nvPr/>
        </p:nvSpPr>
        <p:spPr>
          <a:xfrm>
            <a:off x="8534400" y="6724093"/>
            <a:ext cx="1600200" cy="1447800"/>
          </a:xfrm>
          <a:prstGeom prst="rect">
            <a:avLst/>
          </a:prstGeom>
          <a:ln w="2095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26" name="Picture 2" descr="https://t3.gstatic.com/licensed-image?q=tbn:ANd9GcTxHMiZ_2eirOvWeLu_WaFHzBzWHkll4nDwNFHWmB9zlfxcF3q7cKV1Y9rHnrbgICrt">
            <a:extLst>
              <a:ext uri="{FF2B5EF4-FFF2-40B4-BE49-F238E27FC236}">
                <a16:creationId xmlns:a16="http://schemas.microsoft.com/office/drawing/2014/main" id="{E049FA76-A01D-4037-97E2-88CF6F347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209" y="6833219"/>
            <a:ext cx="1186005" cy="11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2871E450-F5B1-4C53-AD34-40CA68B20C15}"/>
              </a:ext>
            </a:extLst>
          </p:cNvPr>
          <p:cNvSpPr/>
          <p:nvPr/>
        </p:nvSpPr>
        <p:spPr>
          <a:xfrm>
            <a:off x="2655335" y="6693331"/>
            <a:ext cx="1600200" cy="1447800"/>
          </a:xfrm>
          <a:prstGeom prst="rect">
            <a:avLst/>
          </a:prstGeom>
          <a:ln w="2095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A225950-D7BF-4F5A-A66B-FB918CCEC905}"/>
              </a:ext>
            </a:extLst>
          </p:cNvPr>
          <p:cNvSpPr/>
          <p:nvPr/>
        </p:nvSpPr>
        <p:spPr>
          <a:xfrm>
            <a:off x="14171904" y="6593195"/>
            <a:ext cx="1600200" cy="1447800"/>
          </a:xfrm>
          <a:prstGeom prst="rect">
            <a:avLst/>
          </a:prstGeom>
          <a:ln w="2095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8" name="Picture 2" descr="https://t3.gstatic.com/licensed-image?q=tbn:ANd9GcTxHMiZ_2eirOvWeLu_WaFHzBzWHkll4nDwNFHWmB9zlfxcF3q7cKV1Y9rHnrbgICrt">
            <a:extLst>
              <a:ext uri="{FF2B5EF4-FFF2-40B4-BE49-F238E27FC236}">
                <a16:creationId xmlns:a16="http://schemas.microsoft.com/office/drawing/2014/main" id="{24CA9329-65D7-4C2D-BFBE-F3FC5B9D6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9001" y="6729536"/>
            <a:ext cx="1186005" cy="11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t3.gstatic.com/licensed-image?q=tbn:ANd9GcTxHMiZ_2eirOvWeLu_WaFHzBzWHkll4nDwNFHWmB9zlfxcF3q7cKV1Y9rHnrbgICrt">
            <a:extLst>
              <a:ext uri="{FF2B5EF4-FFF2-40B4-BE49-F238E27FC236}">
                <a16:creationId xmlns:a16="http://schemas.microsoft.com/office/drawing/2014/main" id="{18046596-20DB-4B81-83B6-8C4FF7763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847" y="6824228"/>
            <a:ext cx="1186005" cy="11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Agrupar 19">
            <a:extLst>
              <a:ext uri="{FF2B5EF4-FFF2-40B4-BE49-F238E27FC236}">
                <a16:creationId xmlns:a16="http://schemas.microsoft.com/office/drawing/2014/main" id="{DEF0BFF1-BFF4-44B7-A9E1-96D629BFFC61}"/>
              </a:ext>
            </a:extLst>
          </p:cNvPr>
          <p:cNvGrpSpPr/>
          <p:nvPr/>
        </p:nvGrpSpPr>
        <p:grpSpPr>
          <a:xfrm>
            <a:off x="1055963" y="5143500"/>
            <a:ext cx="6399143" cy="728991"/>
            <a:chOff x="-116158" y="2032042"/>
            <a:chExt cx="3474863" cy="728991"/>
          </a:xfrm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C8057B8B-7D40-4328-972E-0AADDEFD2A01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C8C53621-265B-4054-A820-0B6EFB5986F5}"/>
                </a:ext>
              </a:extLst>
            </p:cNvPr>
            <p:cNvSpPr txBox="1"/>
            <p:nvPr/>
          </p:nvSpPr>
          <p:spPr>
            <a:xfrm>
              <a:off x="-116158" y="2032042"/>
              <a:ext cx="253125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kern="12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Xisto</a:t>
              </a:r>
            </a:p>
          </p:txBody>
        </p:sp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23AB26F2-27EC-4F92-866C-9D4E0EB0D7B2}"/>
              </a:ext>
            </a:extLst>
          </p:cNvPr>
          <p:cNvGrpSpPr/>
          <p:nvPr/>
        </p:nvGrpSpPr>
        <p:grpSpPr>
          <a:xfrm>
            <a:off x="6401425" y="5161482"/>
            <a:ext cx="6700291" cy="759968"/>
            <a:chOff x="-279687" y="2041033"/>
            <a:chExt cx="3638392" cy="759968"/>
          </a:xfrm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CD9CE3D4-10B4-43AE-AB8E-DB11BCCA46B0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1EDE2E92-A5D1-4602-B966-E0318C8414BF}"/>
                </a:ext>
              </a:extLst>
            </p:cNvPr>
            <p:cNvSpPr txBox="1"/>
            <p:nvPr/>
          </p:nvSpPr>
          <p:spPr>
            <a:xfrm>
              <a:off x="-279687" y="2081001"/>
              <a:ext cx="2862275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dirty="0">
                  <a:latin typeface="Arial" panose="020B0604020202020204" pitchFamily="34" charset="0"/>
                  <a:cs typeface="Arial" panose="020B0604020202020204" pitchFamily="34" charset="0"/>
                </a:rPr>
                <a:t>Mármore</a:t>
              </a:r>
              <a:endParaRPr lang="pt-PT" sz="4800" kern="12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531CBCF3-1C41-44D1-AA00-D9F7C2F80954}"/>
              </a:ext>
            </a:extLst>
          </p:cNvPr>
          <p:cNvGrpSpPr/>
          <p:nvPr/>
        </p:nvGrpSpPr>
        <p:grpSpPr>
          <a:xfrm>
            <a:off x="12495504" y="5109699"/>
            <a:ext cx="6269073" cy="787602"/>
            <a:chOff x="-45528" y="1973431"/>
            <a:chExt cx="3404233" cy="787602"/>
          </a:xfrm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0294EC1F-4505-4F4B-B1CF-CCB6CF28E4AC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4B52D57F-D864-4512-AF8F-AE0900CC76EB}"/>
                </a:ext>
              </a:extLst>
            </p:cNvPr>
            <p:cNvSpPr txBox="1"/>
            <p:nvPr/>
          </p:nvSpPr>
          <p:spPr>
            <a:xfrm>
              <a:off x="-45528" y="1973431"/>
              <a:ext cx="2689578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kern="12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Granito</a:t>
              </a:r>
            </a:p>
          </p:txBody>
        </p:sp>
      </p:grpSp>
      <p:sp>
        <p:nvSpPr>
          <p:cNvPr id="31" name="Título 1">
            <a:extLst>
              <a:ext uri="{FF2B5EF4-FFF2-40B4-BE49-F238E27FC236}">
                <a16:creationId xmlns:a16="http://schemas.microsoft.com/office/drawing/2014/main" id="{548E3D4B-20DF-466B-914B-72C80A990DB8}"/>
              </a:ext>
            </a:extLst>
          </p:cNvPr>
          <p:cNvSpPr txBox="1">
            <a:spLocks/>
          </p:cNvSpPr>
          <p:nvPr/>
        </p:nvSpPr>
        <p:spPr>
          <a:xfrm>
            <a:off x="1524000" y="2150872"/>
            <a:ext cx="15773399" cy="1443269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PT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ítulo 1">
            <a:extLst>
              <a:ext uri="{FF2B5EF4-FFF2-40B4-BE49-F238E27FC236}">
                <a16:creationId xmlns:a16="http://schemas.microsoft.com/office/drawing/2014/main" id="{F2331419-A3F4-4AF6-9622-44BAF24B025D}"/>
              </a:ext>
            </a:extLst>
          </p:cNvPr>
          <p:cNvSpPr txBox="1">
            <a:spLocks/>
          </p:cNvSpPr>
          <p:nvPr/>
        </p:nvSpPr>
        <p:spPr>
          <a:xfrm>
            <a:off x="2596843" y="2371459"/>
            <a:ext cx="12880195" cy="1443269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5400" b="1" dirty="0">
                <a:solidFill>
                  <a:srgbClr val="92D050"/>
                </a:solidFill>
                <a:latin typeface="Raleway"/>
                <a:cs typeface="Arial" panose="020B0604020202020204" pitchFamily="34" charset="0"/>
              </a:rPr>
              <a:t>Água Formosa, em Vila de Rei, é uma aldeia de…</a:t>
            </a:r>
          </a:p>
        </p:txBody>
      </p:sp>
    </p:spTree>
    <p:extLst>
      <p:ext uri="{BB962C8B-B14F-4D97-AF65-F5344CB8AC3E}">
        <p14:creationId xmlns:p14="http://schemas.microsoft.com/office/powerpoint/2010/main" val="10684624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517B4136-CCB2-4BFD-9E7C-701C374AC8DA}"/>
              </a:ext>
            </a:extLst>
          </p:cNvPr>
          <p:cNvGrpSpPr/>
          <p:nvPr/>
        </p:nvGrpSpPr>
        <p:grpSpPr>
          <a:xfrm>
            <a:off x="8343900" y="6972300"/>
            <a:ext cx="1600200" cy="1447800"/>
            <a:chOff x="2684749" y="6693330"/>
            <a:chExt cx="1600200" cy="1447800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2871E450-F5B1-4C53-AD34-40CA68B20C15}"/>
                </a:ext>
              </a:extLst>
            </p:cNvPr>
            <p:cNvSpPr/>
            <p:nvPr/>
          </p:nvSpPr>
          <p:spPr>
            <a:xfrm>
              <a:off x="2684749" y="6693330"/>
              <a:ext cx="1600200" cy="1447800"/>
            </a:xfrm>
            <a:prstGeom prst="rect">
              <a:avLst/>
            </a:prstGeom>
            <a:ln w="209550"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9" name="Picture 2" descr="https://t3.gstatic.com/licensed-image?q=tbn:ANd9GcTxHMiZ_2eirOvWeLu_WaFHzBzWHkll4nDwNFHWmB9zlfxcF3q7cKV1Y9rHnrbgICrt">
              <a:extLst>
                <a:ext uri="{FF2B5EF4-FFF2-40B4-BE49-F238E27FC236}">
                  <a16:creationId xmlns:a16="http://schemas.microsoft.com/office/drawing/2014/main" id="{18046596-20DB-4B81-83B6-8C4FF7763E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1847" y="6824228"/>
              <a:ext cx="1186005" cy="1186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DEF0BFF1-BFF4-44B7-A9E1-96D629BFFC61}"/>
              </a:ext>
            </a:extLst>
          </p:cNvPr>
          <p:cNvGrpSpPr/>
          <p:nvPr/>
        </p:nvGrpSpPr>
        <p:grpSpPr>
          <a:xfrm>
            <a:off x="2838507" y="5235116"/>
            <a:ext cx="8573980" cy="799529"/>
            <a:chOff x="827455" y="2041033"/>
            <a:chExt cx="4655843" cy="799529"/>
          </a:xfrm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C8057B8B-7D40-4328-972E-0AADDEFD2A01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C8C53621-265B-4054-A820-0B6EFB5986F5}"/>
                </a:ext>
              </a:extLst>
            </p:cNvPr>
            <p:cNvSpPr txBox="1"/>
            <p:nvPr/>
          </p:nvSpPr>
          <p:spPr>
            <a:xfrm>
              <a:off x="2952048" y="2120562"/>
              <a:ext cx="253125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kern="12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Xisto</a:t>
              </a:r>
            </a:p>
          </p:txBody>
        </p:sp>
      </p:grpSp>
      <p:sp>
        <p:nvSpPr>
          <p:cNvPr id="25" name="Retângulo 24">
            <a:extLst>
              <a:ext uri="{FF2B5EF4-FFF2-40B4-BE49-F238E27FC236}">
                <a16:creationId xmlns:a16="http://schemas.microsoft.com/office/drawing/2014/main" id="{CD9CE3D4-10B4-43AE-AB8E-DB11BCCA46B0}"/>
              </a:ext>
            </a:extLst>
          </p:cNvPr>
          <p:cNvSpPr/>
          <p:nvPr/>
        </p:nvSpPr>
        <p:spPr>
          <a:xfrm>
            <a:off x="8440285" y="5161482"/>
            <a:ext cx="4661431" cy="7200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Título 1">
            <a:extLst>
              <a:ext uri="{FF2B5EF4-FFF2-40B4-BE49-F238E27FC236}">
                <a16:creationId xmlns:a16="http://schemas.microsoft.com/office/drawing/2014/main" id="{548E3D4B-20DF-466B-914B-72C80A990DB8}"/>
              </a:ext>
            </a:extLst>
          </p:cNvPr>
          <p:cNvSpPr txBox="1">
            <a:spLocks/>
          </p:cNvSpPr>
          <p:nvPr/>
        </p:nvSpPr>
        <p:spPr>
          <a:xfrm>
            <a:off x="1524000" y="2150872"/>
            <a:ext cx="15773399" cy="1443269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PT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ítulo 1">
            <a:extLst>
              <a:ext uri="{FF2B5EF4-FFF2-40B4-BE49-F238E27FC236}">
                <a16:creationId xmlns:a16="http://schemas.microsoft.com/office/drawing/2014/main" id="{F2331419-A3F4-4AF6-9622-44BAF24B025D}"/>
              </a:ext>
            </a:extLst>
          </p:cNvPr>
          <p:cNvSpPr txBox="1">
            <a:spLocks/>
          </p:cNvSpPr>
          <p:nvPr/>
        </p:nvSpPr>
        <p:spPr>
          <a:xfrm>
            <a:off x="2641674" y="2619699"/>
            <a:ext cx="12880195" cy="1443269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5400" b="1" dirty="0">
                <a:solidFill>
                  <a:srgbClr val="92D050"/>
                </a:solidFill>
                <a:latin typeface="Raleway"/>
                <a:cs typeface="Arial" panose="020B0604020202020204" pitchFamily="34" charset="0"/>
              </a:rPr>
              <a:t>Água Formosa, em Vila de Rei, é uma aldeia de…</a:t>
            </a:r>
          </a:p>
        </p:txBody>
      </p:sp>
    </p:spTree>
    <p:extLst>
      <p:ext uri="{BB962C8B-B14F-4D97-AF65-F5344CB8AC3E}">
        <p14:creationId xmlns:p14="http://schemas.microsoft.com/office/powerpoint/2010/main" val="28925325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D43803E5-8D61-43B6-BEBB-10F29AC35DB6}"/>
              </a:ext>
            </a:extLst>
          </p:cNvPr>
          <p:cNvGrpSpPr/>
          <p:nvPr/>
        </p:nvGrpSpPr>
        <p:grpSpPr>
          <a:xfrm>
            <a:off x="8534400" y="6724093"/>
            <a:ext cx="1600200" cy="1447800"/>
            <a:chOff x="8534400" y="6724093"/>
            <a:chExt cx="1600200" cy="1447800"/>
          </a:xfrm>
        </p:grpSpPr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824D7714-5A41-4FCE-ACE1-88AFEE52F63C}"/>
                </a:ext>
              </a:extLst>
            </p:cNvPr>
            <p:cNvSpPr/>
            <p:nvPr/>
          </p:nvSpPr>
          <p:spPr>
            <a:xfrm>
              <a:off x="8534400" y="6724093"/>
              <a:ext cx="1600200" cy="1447800"/>
            </a:xfrm>
            <a:prstGeom prst="rect">
              <a:avLst/>
            </a:prstGeom>
            <a:ln w="209550">
              <a:solidFill>
                <a:srgbClr val="FFFF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026" name="Picture 2" descr="https://t3.gstatic.com/licensed-image?q=tbn:ANd9GcTxHMiZ_2eirOvWeLu_WaFHzBzWHkll4nDwNFHWmB9zlfxcF3q7cKV1Y9rHnrbgICrt">
              <a:extLst>
                <a:ext uri="{FF2B5EF4-FFF2-40B4-BE49-F238E27FC236}">
                  <a16:creationId xmlns:a16="http://schemas.microsoft.com/office/drawing/2014/main" id="{E049FA76-A01D-4037-97E2-88CF6F3478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7209" y="6833219"/>
              <a:ext cx="1186005" cy="1186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BC0789C8-A700-45CD-A7D7-1D48D2100255}"/>
              </a:ext>
            </a:extLst>
          </p:cNvPr>
          <p:cNvGrpSpPr/>
          <p:nvPr/>
        </p:nvGrpSpPr>
        <p:grpSpPr>
          <a:xfrm>
            <a:off x="14171904" y="6593195"/>
            <a:ext cx="1600200" cy="1447800"/>
            <a:chOff x="14171904" y="6593195"/>
            <a:chExt cx="1600200" cy="1447800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7A225950-D7BF-4F5A-A66B-FB918CCEC905}"/>
                </a:ext>
              </a:extLst>
            </p:cNvPr>
            <p:cNvSpPr/>
            <p:nvPr/>
          </p:nvSpPr>
          <p:spPr>
            <a:xfrm>
              <a:off x="14171904" y="6593195"/>
              <a:ext cx="1600200" cy="1447800"/>
            </a:xfrm>
            <a:prstGeom prst="rect">
              <a:avLst/>
            </a:prstGeom>
            <a:ln w="20955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8" name="Picture 2" descr="https://t3.gstatic.com/licensed-image?q=tbn:ANd9GcTxHMiZ_2eirOvWeLu_WaFHzBzWHkll4nDwNFHWmB9zlfxcF3q7cKV1Y9rHnrbgICrt">
              <a:extLst>
                <a:ext uri="{FF2B5EF4-FFF2-40B4-BE49-F238E27FC236}">
                  <a16:creationId xmlns:a16="http://schemas.microsoft.com/office/drawing/2014/main" id="{24CA9329-65D7-4C2D-BFBE-F3FC5B9D67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79001" y="6729536"/>
              <a:ext cx="1186005" cy="1186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3935C299-9AC6-4AC0-8C7E-E2A6EDE27D93}"/>
              </a:ext>
            </a:extLst>
          </p:cNvPr>
          <p:cNvGrpSpPr/>
          <p:nvPr/>
        </p:nvGrpSpPr>
        <p:grpSpPr>
          <a:xfrm>
            <a:off x="2655335" y="6693331"/>
            <a:ext cx="1600200" cy="1447800"/>
            <a:chOff x="2655335" y="6693331"/>
            <a:chExt cx="1600200" cy="1447800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2871E450-F5B1-4C53-AD34-40CA68B20C15}"/>
                </a:ext>
              </a:extLst>
            </p:cNvPr>
            <p:cNvSpPr/>
            <p:nvPr/>
          </p:nvSpPr>
          <p:spPr>
            <a:xfrm>
              <a:off x="2655335" y="6693331"/>
              <a:ext cx="1600200" cy="1447800"/>
            </a:xfrm>
            <a:prstGeom prst="rect">
              <a:avLst/>
            </a:prstGeom>
            <a:ln w="209550"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9" name="Picture 2" descr="https://t3.gstatic.com/licensed-image?q=tbn:ANd9GcTxHMiZ_2eirOvWeLu_WaFHzBzWHkll4nDwNFHWmB9zlfxcF3q7cKV1Y9rHnrbgICrt">
              <a:extLst>
                <a:ext uri="{FF2B5EF4-FFF2-40B4-BE49-F238E27FC236}">
                  <a16:creationId xmlns:a16="http://schemas.microsoft.com/office/drawing/2014/main" id="{18046596-20DB-4B81-83B6-8C4FF7763E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1847" y="6824228"/>
              <a:ext cx="1186005" cy="1186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DEF0BFF1-BFF4-44B7-A9E1-96D629BFFC61}"/>
              </a:ext>
            </a:extLst>
          </p:cNvPr>
          <p:cNvGrpSpPr/>
          <p:nvPr/>
        </p:nvGrpSpPr>
        <p:grpSpPr>
          <a:xfrm>
            <a:off x="1055963" y="5143500"/>
            <a:ext cx="6399143" cy="728991"/>
            <a:chOff x="-116158" y="2032042"/>
            <a:chExt cx="3474863" cy="728991"/>
          </a:xfrm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C8057B8B-7D40-4328-972E-0AADDEFD2A01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C8C53621-265B-4054-A820-0B6EFB5986F5}"/>
                </a:ext>
              </a:extLst>
            </p:cNvPr>
            <p:cNvSpPr txBox="1"/>
            <p:nvPr/>
          </p:nvSpPr>
          <p:spPr>
            <a:xfrm>
              <a:off x="-116158" y="2032042"/>
              <a:ext cx="253125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kern="12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Castro de Aire</a:t>
              </a:r>
            </a:p>
          </p:txBody>
        </p:sp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23AB26F2-27EC-4F92-866C-9D4E0EB0D7B2}"/>
              </a:ext>
            </a:extLst>
          </p:cNvPr>
          <p:cNvGrpSpPr/>
          <p:nvPr/>
        </p:nvGrpSpPr>
        <p:grpSpPr>
          <a:xfrm>
            <a:off x="6401425" y="5161482"/>
            <a:ext cx="6700291" cy="759968"/>
            <a:chOff x="-279687" y="2041033"/>
            <a:chExt cx="3638392" cy="759968"/>
          </a:xfrm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CD9CE3D4-10B4-43AE-AB8E-DB11BCCA46B0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1EDE2E92-A5D1-4602-B966-E0318C8414BF}"/>
                </a:ext>
              </a:extLst>
            </p:cNvPr>
            <p:cNvSpPr txBox="1"/>
            <p:nvPr/>
          </p:nvSpPr>
          <p:spPr>
            <a:xfrm>
              <a:off x="-279687" y="2081001"/>
              <a:ext cx="2862275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dirty="0">
                  <a:latin typeface="Arial" panose="020B0604020202020204" pitchFamily="34" charset="0"/>
                  <a:cs typeface="Arial" panose="020B0604020202020204" pitchFamily="34" charset="0"/>
                </a:rPr>
                <a:t>Conimbriga</a:t>
              </a:r>
              <a:endParaRPr lang="pt-PT" sz="4800" kern="12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531CBCF3-1C41-44D1-AA00-D9F7C2F80954}"/>
              </a:ext>
            </a:extLst>
          </p:cNvPr>
          <p:cNvGrpSpPr/>
          <p:nvPr/>
        </p:nvGrpSpPr>
        <p:grpSpPr>
          <a:xfrm>
            <a:off x="12495504" y="5109699"/>
            <a:ext cx="6269073" cy="787602"/>
            <a:chOff x="-45528" y="1973431"/>
            <a:chExt cx="3404233" cy="787602"/>
          </a:xfrm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0294EC1F-4505-4F4B-B1CF-CCB6CF28E4AC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4B52D57F-D864-4512-AF8F-AE0900CC76EB}"/>
                </a:ext>
              </a:extLst>
            </p:cNvPr>
            <p:cNvSpPr txBox="1"/>
            <p:nvPr/>
          </p:nvSpPr>
          <p:spPr>
            <a:xfrm>
              <a:off x="-45528" y="1973431"/>
              <a:ext cx="2689578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kern="12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Gaia</a:t>
              </a:r>
            </a:p>
          </p:txBody>
        </p:sp>
      </p:grpSp>
      <p:sp>
        <p:nvSpPr>
          <p:cNvPr id="31" name="Título 1">
            <a:extLst>
              <a:ext uri="{FF2B5EF4-FFF2-40B4-BE49-F238E27FC236}">
                <a16:creationId xmlns:a16="http://schemas.microsoft.com/office/drawing/2014/main" id="{548E3D4B-20DF-466B-914B-72C80A990DB8}"/>
              </a:ext>
            </a:extLst>
          </p:cNvPr>
          <p:cNvSpPr txBox="1">
            <a:spLocks/>
          </p:cNvSpPr>
          <p:nvPr/>
        </p:nvSpPr>
        <p:spPr>
          <a:xfrm>
            <a:off x="1524000" y="2150872"/>
            <a:ext cx="15773399" cy="1443269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PT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ítulo 1">
            <a:extLst>
              <a:ext uri="{FF2B5EF4-FFF2-40B4-BE49-F238E27FC236}">
                <a16:creationId xmlns:a16="http://schemas.microsoft.com/office/drawing/2014/main" id="{F2331419-A3F4-4AF6-9622-44BAF24B025D}"/>
              </a:ext>
            </a:extLst>
          </p:cNvPr>
          <p:cNvSpPr txBox="1">
            <a:spLocks/>
          </p:cNvSpPr>
          <p:nvPr/>
        </p:nvSpPr>
        <p:spPr>
          <a:xfrm>
            <a:off x="2596842" y="2604968"/>
            <a:ext cx="12880195" cy="1443269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5400" b="1" dirty="0">
                <a:solidFill>
                  <a:srgbClr val="92D050"/>
                </a:solidFill>
                <a:latin typeface="Raleway"/>
                <a:cs typeface="Arial" panose="020B0604020202020204" pitchFamily="34" charset="0"/>
              </a:rPr>
              <a:t>Onde se situa o monumento “Capela de Santa Luzia”?</a:t>
            </a:r>
          </a:p>
        </p:txBody>
      </p:sp>
    </p:spTree>
    <p:extLst>
      <p:ext uri="{BB962C8B-B14F-4D97-AF65-F5344CB8AC3E}">
        <p14:creationId xmlns:p14="http://schemas.microsoft.com/office/powerpoint/2010/main" val="42661978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2871E450-F5B1-4C53-AD34-40CA68B20C15}"/>
              </a:ext>
            </a:extLst>
          </p:cNvPr>
          <p:cNvSpPr/>
          <p:nvPr/>
        </p:nvSpPr>
        <p:spPr>
          <a:xfrm>
            <a:off x="8077200" y="6650228"/>
            <a:ext cx="1600200" cy="1447800"/>
          </a:xfrm>
          <a:prstGeom prst="rect">
            <a:avLst/>
          </a:prstGeom>
          <a:ln w="2095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9" name="Picture 2" descr="https://t3.gstatic.com/licensed-image?q=tbn:ANd9GcTxHMiZ_2eirOvWeLu_WaFHzBzWHkll4nDwNFHWmB9zlfxcF3q7cKV1Y9rHnrbgICrt">
            <a:extLst>
              <a:ext uri="{FF2B5EF4-FFF2-40B4-BE49-F238E27FC236}">
                <a16:creationId xmlns:a16="http://schemas.microsoft.com/office/drawing/2014/main" id="{18046596-20DB-4B81-83B6-8C4FF7763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297" y="6781125"/>
            <a:ext cx="1186005" cy="11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Agrupar 19">
            <a:extLst>
              <a:ext uri="{FF2B5EF4-FFF2-40B4-BE49-F238E27FC236}">
                <a16:creationId xmlns:a16="http://schemas.microsoft.com/office/drawing/2014/main" id="{DEF0BFF1-BFF4-44B7-A9E1-96D629BFFC61}"/>
              </a:ext>
            </a:extLst>
          </p:cNvPr>
          <p:cNvGrpSpPr/>
          <p:nvPr/>
        </p:nvGrpSpPr>
        <p:grpSpPr>
          <a:xfrm>
            <a:off x="2793676" y="5152491"/>
            <a:ext cx="8192355" cy="1008748"/>
            <a:chOff x="827455" y="2041033"/>
            <a:chExt cx="4448613" cy="1008748"/>
          </a:xfrm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C8057B8B-7D40-4328-972E-0AADDEFD2A01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C8C53621-265B-4054-A820-0B6EFB5986F5}"/>
                </a:ext>
              </a:extLst>
            </p:cNvPr>
            <p:cNvSpPr txBox="1"/>
            <p:nvPr/>
          </p:nvSpPr>
          <p:spPr>
            <a:xfrm>
              <a:off x="2744818" y="2329781"/>
              <a:ext cx="253125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kern="12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Castro de Aire</a:t>
              </a:r>
            </a:p>
          </p:txBody>
        </p:sp>
      </p:grpSp>
      <p:sp>
        <p:nvSpPr>
          <p:cNvPr id="28" name="Retângulo 27">
            <a:extLst>
              <a:ext uri="{FF2B5EF4-FFF2-40B4-BE49-F238E27FC236}">
                <a16:creationId xmlns:a16="http://schemas.microsoft.com/office/drawing/2014/main" id="{0294EC1F-4505-4F4B-B1CF-CCB6CF28E4AC}"/>
              </a:ext>
            </a:extLst>
          </p:cNvPr>
          <p:cNvSpPr/>
          <p:nvPr/>
        </p:nvSpPr>
        <p:spPr>
          <a:xfrm>
            <a:off x="14103148" y="5177301"/>
            <a:ext cx="4661429" cy="7200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Título 1">
            <a:extLst>
              <a:ext uri="{FF2B5EF4-FFF2-40B4-BE49-F238E27FC236}">
                <a16:creationId xmlns:a16="http://schemas.microsoft.com/office/drawing/2014/main" id="{548E3D4B-20DF-466B-914B-72C80A990DB8}"/>
              </a:ext>
            </a:extLst>
          </p:cNvPr>
          <p:cNvSpPr txBox="1">
            <a:spLocks/>
          </p:cNvSpPr>
          <p:nvPr/>
        </p:nvSpPr>
        <p:spPr>
          <a:xfrm>
            <a:off x="1524000" y="2150872"/>
            <a:ext cx="15773399" cy="1443269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PT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ítulo 1">
            <a:extLst>
              <a:ext uri="{FF2B5EF4-FFF2-40B4-BE49-F238E27FC236}">
                <a16:creationId xmlns:a16="http://schemas.microsoft.com/office/drawing/2014/main" id="{F2331419-A3F4-4AF6-9622-44BAF24B025D}"/>
              </a:ext>
            </a:extLst>
          </p:cNvPr>
          <p:cNvSpPr txBox="1">
            <a:spLocks/>
          </p:cNvSpPr>
          <p:nvPr/>
        </p:nvSpPr>
        <p:spPr>
          <a:xfrm>
            <a:off x="2437201" y="2639861"/>
            <a:ext cx="12880195" cy="1443269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5400" b="1" dirty="0">
                <a:solidFill>
                  <a:srgbClr val="92D050"/>
                </a:solidFill>
                <a:latin typeface="Raleway"/>
                <a:cs typeface="Arial" panose="020B0604020202020204" pitchFamily="34" charset="0"/>
              </a:rPr>
              <a:t>Onde se situa o monumento “Capela de Santa Luzia”?</a:t>
            </a:r>
          </a:p>
        </p:txBody>
      </p:sp>
    </p:spTree>
    <p:extLst>
      <p:ext uri="{BB962C8B-B14F-4D97-AF65-F5344CB8AC3E}">
        <p14:creationId xmlns:p14="http://schemas.microsoft.com/office/powerpoint/2010/main" val="3258593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9C3AFC6E-5227-4A5B-9486-197F97CE6525}"/>
              </a:ext>
            </a:extLst>
          </p:cNvPr>
          <p:cNvSpPr txBox="1">
            <a:spLocks/>
          </p:cNvSpPr>
          <p:nvPr/>
        </p:nvSpPr>
        <p:spPr>
          <a:xfrm>
            <a:off x="947595" y="2857500"/>
            <a:ext cx="15087600" cy="1443269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5400" b="1" dirty="0">
                <a:solidFill>
                  <a:srgbClr val="92D050"/>
                </a:solidFill>
                <a:latin typeface="Raleway"/>
                <a:cs typeface="Arial" panose="020B0604020202020204" pitchFamily="34" charset="0"/>
              </a:rPr>
              <a:t>Qual é o Rancho Folclórico que não é do Concelho de Sintra?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54CF47F4-D072-4092-B2D3-8D7B90A91962}"/>
              </a:ext>
            </a:extLst>
          </p:cNvPr>
          <p:cNvGrpSpPr/>
          <p:nvPr/>
        </p:nvGrpSpPr>
        <p:grpSpPr>
          <a:xfrm>
            <a:off x="8282586" y="6787914"/>
            <a:ext cx="1600200" cy="1447800"/>
            <a:chOff x="8282586" y="6787914"/>
            <a:chExt cx="1600200" cy="1447800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7A225950-D7BF-4F5A-A66B-FB918CCEC905}"/>
                </a:ext>
              </a:extLst>
            </p:cNvPr>
            <p:cNvSpPr/>
            <p:nvPr/>
          </p:nvSpPr>
          <p:spPr>
            <a:xfrm>
              <a:off x="8282586" y="6787914"/>
              <a:ext cx="1600200" cy="1447800"/>
            </a:xfrm>
            <a:prstGeom prst="rect">
              <a:avLst/>
            </a:prstGeom>
            <a:ln w="20955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8" name="Picture 2" descr="https://t3.gstatic.com/licensed-image?q=tbn:ANd9GcTxHMiZ_2eirOvWeLu_WaFHzBzWHkll4nDwNFHWmB9zlfxcF3q7cKV1Y9rHnrbgICrt">
              <a:extLst>
                <a:ext uri="{FF2B5EF4-FFF2-40B4-BE49-F238E27FC236}">
                  <a16:creationId xmlns:a16="http://schemas.microsoft.com/office/drawing/2014/main" id="{24CA9329-65D7-4C2D-BFBE-F3FC5B9D67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1395" y="6918812"/>
              <a:ext cx="1186005" cy="1186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Retângulo 24">
            <a:extLst>
              <a:ext uri="{FF2B5EF4-FFF2-40B4-BE49-F238E27FC236}">
                <a16:creationId xmlns:a16="http://schemas.microsoft.com/office/drawing/2014/main" id="{CD9CE3D4-10B4-43AE-AB8E-DB11BCCA46B0}"/>
              </a:ext>
            </a:extLst>
          </p:cNvPr>
          <p:cNvSpPr/>
          <p:nvPr/>
        </p:nvSpPr>
        <p:spPr>
          <a:xfrm>
            <a:off x="8672741" y="5521770"/>
            <a:ext cx="4661430" cy="7200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531CBCF3-1C41-44D1-AA00-D9F7C2F80954}"/>
              </a:ext>
            </a:extLst>
          </p:cNvPr>
          <p:cNvGrpSpPr/>
          <p:nvPr/>
        </p:nvGrpSpPr>
        <p:grpSpPr>
          <a:xfrm>
            <a:off x="6553200" y="5596275"/>
            <a:ext cx="6399143" cy="728991"/>
            <a:chOff x="-116158" y="2032042"/>
            <a:chExt cx="3474863" cy="728991"/>
          </a:xfrm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0294EC1F-4505-4F4B-B1CF-CCB6CF28E4AC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4B52D57F-D864-4512-AF8F-AE0900CC76EB}"/>
                </a:ext>
              </a:extLst>
            </p:cNvPr>
            <p:cNvSpPr txBox="1"/>
            <p:nvPr/>
          </p:nvSpPr>
          <p:spPr>
            <a:xfrm>
              <a:off x="-116158" y="2032042"/>
              <a:ext cx="2689578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dirty="0">
                  <a:latin typeface="Arial" panose="020B0604020202020204" pitchFamily="34" charset="0"/>
                  <a:cs typeface="Arial" panose="020B0604020202020204" pitchFamily="34" charset="0"/>
                </a:rPr>
                <a:t>As </a:t>
              </a:r>
              <a:r>
                <a:rPr lang="pt-PT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Sabugueiras</a:t>
              </a:r>
              <a:endParaRPr lang="pt-PT" sz="4800" kern="12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41123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15925801" y="8203192"/>
            <a:ext cx="2362200" cy="2083808"/>
            <a:chOff x="0" y="0"/>
            <a:chExt cx="7504577" cy="6350000"/>
          </a:xfrm>
          <a:solidFill>
            <a:srgbClr val="E2BB3E"/>
          </a:solidFill>
        </p:grpSpPr>
        <p:sp>
          <p:nvSpPr>
            <p:cNvPr id="8" name="Freeform 8"/>
            <p:cNvSpPr/>
            <p:nvPr/>
          </p:nvSpPr>
          <p:spPr>
            <a:xfrm>
              <a:off x="-95377" y="-95377"/>
              <a:ext cx="7695331" cy="6540754"/>
            </a:xfrm>
            <a:custGeom>
              <a:avLst/>
              <a:gdLst/>
              <a:ahLst/>
              <a:cxnLst/>
              <a:rect l="l" t="t" r="r" b="b"/>
              <a:pathLst>
                <a:path w="7695331" h="6540754">
                  <a:moveTo>
                    <a:pt x="7695331" y="0"/>
                  </a:moveTo>
                  <a:lnTo>
                    <a:pt x="0" y="6540754"/>
                  </a:lnTo>
                  <a:lnTo>
                    <a:pt x="7695331" y="6540754"/>
                  </a:lnTo>
                  <a:close/>
                </a:path>
              </a:pathLst>
            </a:custGeom>
            <a:grpFill/>
            <a:ln w="12700">
              <a:noFill/>
            </a:ln>
          </p:spPr>
        </p:sp>
      </p:grpSp>
      <p:sp>
        <p:nvSpPr>
          <p:cNvPr id="12" name="Freeform 12"/>
          <p:cNvSpPr/>
          <p:nvPr/>
        </p:nvSpPr>
        <p:spPr>
          <a:xfrm>
            <a:off x="16581120" y="9388659"/>
            <a:ext cx="1676400" cy="952500"/>
          </a:xfrm>
          <a:custGeom>
            <a:avLst/>
            <a:gdLst/>
            <a:ahLst/>
            <a:cxnLst/>
            <a:rect l="l" t="t" r="r" b="b"/>
            <a:pathLst>
              <a:path w="2369820" h="1547423">
                <a:moveTo>
                  <a:pt x="0" y="0"/>
                </a:moveTo>
                <a:lnTo>
                  <a:pt x="2369820" y="0"/>
                </a:lnTo>
                <a:lnTo>
                  <a:pt x="2369820" y="1547423"/>
                </a:lnTo>
                <a:lnTo>
                  <a:pt x="0" y="15474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D43803E5-8D61-43B6-BEBB-10F29AC35DB6}"/>
              </a:ext>
            </a:extLst>
          </p:cNvPr>
          <p:cNvGrpSpPr/>
          <p:nvPr/>
        </p:nvGrpSpPr>
        <p:grpSpPr>
          <a:xfrm>
            <a:off x="8534400" y="6724093"/>
            <a:ext cx="1600200" cy="1447800"/>
            <a:chOff x="8534400" y="6724093"/>
            <a:chExt cx="1600200" cy="1447800"/>
          </a:xfrm>
        </p:grpSpPr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824D7714-5A41-4FCE-ACE1-88AFEE52F63C}"/>
                </a:ext>
              </a:extLst>
            </p:cNvPr>
            <p:cNvSpPr/>
            <p:nvPr/>
          </p:nvSpPr>
          <p:spPr>
            <a:xfrm>
              <a:off x="8534400" y="6724093"/>
              <a:ext cx="1600200" cy="1447800"/>
            </a:xfrm>
            <a:prstGeom prst="rect">
              <a:avLst/>
            </a:prstGeom>
            <a:ln w="209550">
              <a:solidFill>
                <a:srgbClr val="FFFF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026" name="Picture 2" descr="https://t3.gstatic.com/licensed-image?q=tbn:ANd9GcTxHMiZ_2eirOvWeLu_WaFHzBzWHkll4nDwNFHWmB9zlfxcF3q7cKV1Y9rHnrbgICrt">
              <a:extLst>
                <a:ext uri="{FF2B5EF4-FFF2-40B4-BE49-F238E27FC236}">
                  <a16:creationId xmlns:a16="http://schemas.microsoft.com/office/drawing/2014/main" id="{E049FA76-A01D-4037-97E2-88CF6F3478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7209" y="6833219"/>
              <a:ext cx="1186005" cy="1186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BC0789C8-A700-45CD-A7D7-1D48D2100255}"/>
              </a:ext>
            </a:extLst>
          </p:cNvPr>
          <p:cNvGrpSpPr/>
          <p:nvPr/>
        </p:nvGrpSpPr>
        <p:grpSpPr>
          <a:xfrm>
            <a:off x="14171904" y="6593195"/>
            <a:ext cx="1600200" cy="1447800"/>
            <a:chOff x="14171904" y="6593195"/>
            <a:chExt cx="1600200" cy="1447800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7A225950-D7BF-4F5A-A66B-FB918CCEC905}"/>
                </a:ext>
              </a:extLst>
            </p:cNvPr>
            <p:cNvSpPr/>
            <p:nvPr/>
          </p:nvSpPr>
          <p:spPr>
            <a:xfrm>
              <a:off x="14171904" y="6593195"/>
              <a:ext cx="1600200" cy="1447800"/>
            </a:xfrm>
            <a:prstGeom prst="rect">
              <a:avLst/>
            </a:prstGeom>
            <a:ln w="20955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8" name="Picture 2" descr="https://t3.gstatic.com/licensed-image?q=tbn:ANd9GcTxHMiZ_2eirOvWeLu_WaFHzBzWHkll4nDwNFHWmB9zlfxcF3q7cKV1Y9rHnrbgICrt">
              <a:extLst>
                <a:ext uri="{FF2B5EF4-FFF2-40B4-BE49-F238E27FC236}">
                  <a16:creationId xmlns:a16="http://schemas.microsoft.com/office/drawing/2014/main" id="{24CA9329-65D7-4C2D-BFBE-F3FC5B9D67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79001" y="6729536"/>
              <a:ext cx="1186005" cy="1186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3935C299-9AC6-4AC0-8C7E-E2A6EDE27D93}"/>
              </a:ext>
            </a:extLst>
          </p:cNvPr>
          <p:cNvGrpSpPr/>
          <p:nvPr/>
        </p:nvGrpSpPr>
        <p:grpSpPr>
          <a:xfrm>
            <a:off x="2655335" y="6693331"/>
            <a:ext cx="1600200" cy="1447800"/>
            <a:chOff x="2655335" y="6693331"/>
            <a:chExt cx="1600200" cy="1447800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2871E450-F5B1-4C53-AD34-40CA68B20C15}"/>
                </a:ext>
              </a:extLst>
            </p:cNvPr>
            <p:cNvSpPr/>
            <p:nvPr/>
          </p:nvSpPr>
          <p:spPr>
            <a:xfrm>
              <a:off x="2655335" y="6693331"/>
              <a:ext cx="1600200" cy="1447800"/>
            </a:xfrm>
            <a:prstGeom prst="rect">
              <a:avLst/>
            </a:prstGeom>
            <a:ln w="209550"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9" name="Picture 2" descr="https://t3.gstatic.com/licensed-image?q=tbn:ANd9GcTxHMiZ_2eirOvWeLu_WaFHzBzWHkll4nDwNFHWmB9zlfxcF3q7cKV1Y9rHnrbgICrt">
              <a:extLst>
                <a:ext uri="{FF2B5EF4-FFF2-40B4-BE49-F238E27FC236}">
                  <a16:creationId xmlns:a16="http://schemas.microsoft.com/office/drawing/2014/main" id="{18046596-20DB-4B81-83B6-8C4FF7763E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1847" y="6824228"/>
              <a:ext cx="1186005" cy="1186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DEF0BFF1-BFF4-44B7-A9E1-96D629BFFC61}"/>
              </a:ext>
            </a:extLst>
          </p:cNvPr>
          <p:cNvGrpSpPr/>
          <p:nvPr/>
        </p:nvGrpSpPr>
        <p:grpSpPr>
          <a:xfrm>
            <a:off x="1055963" y="5143500"/>
            <a:ext cx="6399143" cy="728991"/>
            <a:chOff x="-116158" y="2032042"/>
            <a:chExt cx="3474863" cy="728991"/>
          </a:xfrm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C8057B8B-7D40-4328-972E-0AADDEFD2A01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C8C53621-265B-4054-A820-0B6EFB5986F5}"/>
                </a:ext>
              </a:extLst>
            </p:cNvPr>
            <p:cNvSpPr txBox="1"/>
            <p:nvPr/>
          </p:nvSpPr>
          <p:spPr>
            <a:xfrm>
              <a:off x="-116158" y="2032042"/>
              <a:ext cx="253125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kern="12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Coimbra</a:t>
              </a:r>
            </a:p>
          </p:txBody>
        </p:sp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23AB26F2-27EC-4F92-866C-9D4E0EB0D7B2}"/>
              </a:ext>
            </a:extLst>
          </p:cNvPr>
          <p:cNvGrpSpPr/>
          <p:nvPr/>
        </p:nvGrpSpPr>
        <p:grpSpPr>
          <a:xfrm>
            <a:off x="6401425" y="5161482"/>
            <a:ext cx="6700291" cy="759968"/>
            <a:chOff x="-279687" y="2041033"/>
            <a:chExt cx="3638392" cy="759968"/>
          </a:xfrm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CD9CE3D4-10B4-43AE-AB8E-DB11BCCA46B0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1EDE2E92-A5D1-4602-B966-E0318C8414BF}"/>
                </a:ext>
              </a:extLst>
            </p:cNvPr>
            <p:cNvSpPr txBox="1"/>
            <p:nvPr/>
          </p:nvSpPr>
          <p:spPr>
            <a:xfrm>
              <a:off x="-279687" y="2081001"/>
              <a:ext cx="2862275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dirty="0">
                  <a:latin typeface="Arial" panose="020B0604020202020204" pitchFamily="34" charset="0"/>
                  <a:cs typeface="Arial" panose="020B0604020202020204" pitchFamily="34" charset="0"/>
                </a:rPr>
                <a:t>Viseu</a:t>
              </a:r>
              <a:endParaRPr lang="pt-PT" sz="4800" kern="12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531CBCF3-1C41-44D1-AA00-D9F7C2F80954}"/>
              </a:ext>
            </a:extLst>
          </p:cNvPr>
          <p:cNvGrpSpPr/>
          <p:nvPr/>
        </p:nvGrpSpPr>
        <p:grpSpPr>
          <a:xfrm>
            <a:off x="12495504" y="5109699"/>
            <a:ext cx="6269073" cy="787602"/>
            <a:chOff x="-45528" y="1973431"/>
            <a:chExt cx="3404233" cy="787602"/>
          </a:xfrm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0294EC1F-4505-4F4B-B1CF-CCB6CF28E4AC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4B52D57F-D864-4512-AF8F-AE0900CC76EB}"/>
                </a:ext>
              </a:extLst>
            </p:cNvPr>
            <p:cNvSpPr txBox="1"/>
            <p:nvPr/>
          </p:nvSpPr>
          <p:spPr>
            <a:xfrm>
              <a:off x="-45528" y="1973431"/>
              <a:ext cx="2689578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kern="12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Manteigas</a:t>
              </a:r>
            </a:p>
          </p:txBody>
        </p:sp>
      </p:grpSp>
      <p:sp>
        <p:nvSpPr>
          <p:cNvPr id="31" name="Título 1">
            <a:extLst>
              <a:ext uri="{FF2B5EF4-FFF2-40B4-BE49-F238E27FC236}">
                <a16:creationId xmlns:a16="http://schemas.microsoft.com/office/drawing/2014/main" id="{548E3D4B-20DF-466B-914B-72C80A990DB8}"/>
              </a:ext>
            </a:extLst>
          </p:cNvPr>
          <p:cNvSpPr txBox="1">
            <a:spLocks/>
          </p:cNvSpPr>
          <p:nvPr/>
        </p:nvSpPr>
        <p:spPr>
          <a:xfrm>
            <a:off x="1524000" y="2150872"/>
            <a:ext cx="15773399" cy="1443269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PT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ítulo 1">
            <a:extLst>
              <a:ext uri="{FF2B5EF4-FFF2-40B4-BE49-F238E27FC236}">
                <a16:creationId xmlns:a16="http://schemas.microsoft.com/office/drawing/2014/main" id="{F2331419-A3F4-4AF6-9622-44BAF24B025D}"/>
              </a:ext>
            </a:extLst>
          </p:cNvPr>
          <p:cNvSpPr txBox="1">
            <a:spLocks/>
          </p:cNvSpPr>
          <p:nvPr/>
        </p:nvSpPr>
        <p:spPr>
          <a:xfrm>
            <a:off x="2307111" y="2488749"/>
            <a:ext cx="12880195" cy="1443269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5400" b="1" dirty="0">
                <a:solidFill>
                  <a:srgbClr val="92D050"/>
                </a:solidFill>
                <a:latin typeface="Raleway"/>
                <a:cs typeface="Arial" panose="020B0604020202020204" pitchFamily="34" charset="0"/>
              </a:rPr>
              <a:t>Em que cidade se situa o Pelourinho de </a:t>
            </a:r>
            <a:r>
              <a:rPr lang="pt-PT" sz="5400" b="1" dirty="0" err="1">
                <a:solidFill>
                  <a:srgbClr val="92D050"/>
                </a:solidFill>
                <a:latin typeface="Raleway"/>
                <a:cs typeface="Arial" panose="020B0604020202020204" pitchFamily="34" charset="0"/>
              </a:rPr>
              <a:t>Abrunhosa-a-velha</a:t>
            </a:r>
            <a:r>
              <a:rPr lang="pt-PT" sz="5400" b="1" dirty="0">
                <a:solidFill>
                  <a:srgbClr val="92D050"/>
                </a:solidFill>
                <a:latin typeface="Raleway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051567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D43803E5-8D61-43B6-BEBB-10F29AC35DB6}"/>
              </a:ext>
            </a:extLst>
          </p:cNvPr>
          <p:cNvGrpSpPr/>
          <p:nvPr/>
        </p:nvGrpSpPr>
        <p:grpSpPr>
          <a:xfrm>
            <a:off x="8236840" y="6724093"/>
            <a:ext cx="1600200" cy="1447800"/>
            <a:chOff x="8534400" y="6724093"/>
            <a:chExt cx="1600200" cy="1447800"/>
          </a:xfrm>
        </p:grpSpPr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824D7714-5A41-4FCE-ACE1-88AFEE52F63C}"/>
                </a:ext>
              </a:extLst>
            </p:cNvPr>
            <p:cNvSpPr/>
            <p:nvPr/>
          </p:nvSpPr>
          <p:spPr>
            <a:xfrm>
              <a:off x="8534400" y="6724093"/>
              <a:ext cx="1600200" cy="1447800"/>
            </a:xfrm>
            <a:prstGeom prst="rect">
              <a:avLst/>
            </a:prstGeom>
            <a:ln w="209550">
              <a:solidFill>
                <a:srgbClr val="FFFF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026" name="Picture 2" descr="https://t3.gstatic.com/licensed-image?q=tbn:ANd9GcTxHMiZ_2eirOvWeLu_WaFHzBzWHkll4nDwNFHWmB9zlfxcF3q7cKV1Y9rHnrbgICrt">
              <a:extLst>
                <a:ext uri="{FF2B5EF4-FFF2-40B4-BE49-F238E27FC236}">
                  <a16:creationId xmlns:a16="http://schemas.microsoft.com/office/drawing/2014/main" id="{E049FA76-A01D-4037-97E2-88CF6F3478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7209" y="6833219"/>
              <a:ext cx="1186005" cy="1186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23AB26F2-27EC-4F92-866C-9D4E0EB0D7B2}"/>
              </a:ext>
            </a:extLst>
          </p:cNvPr>
          <p:cNvGrpSpPr/>
          <p:nvPr/>
        </p:nvGrpSpPr>
        <p:grpSpPr>
          <a:xfrm>
            <a:off x="6401425" y="5161482"/>
            <a:ext cx="6700291" cy="759968"/>
            <a:chOff x="-279687" y="2041033"/>
            <a:chExt cx="3638392" cy="759968"/>
          </a:xfrm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CD9CE3D4-10B4-43AE-AB8E-DB11BCCA46B0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1EDE2E92-A5D1-4602-B966-E0318C8414BF}"/>
                </a:ext>
              </a:extLst>
            </p:cNvPr>
            <p:cNvSpPr txBox="1"/>
            <p:nvPr/>
          </p:nvSpPr>
          <p:spPr>
            <a:xfrm>
              <a:off x="-279687" y="2081001"/>
              <a:ext cx="2862275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dirty="0">
                  <a:latin typeface="Arial" panose="020B0604020202020204" pitchFamily="34" charset="0"/>
                  <a:cs typeface="Arial" panose="020B0604020202020204" pitchFamily="34" charset="0"/>
                </a:rPr>
                <a:t>Viseu</a:t>
              </a:r>
              <a:endParaRPr lang="pt-PT" sz="4800" kern="12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ítulo 1">
            <a:extLst>
              <a:ext uri="{FF2B5EF4-FFF2-40B4-BE49-F238E27FC236}">
                <a16:creationId xmlns:a16="http://schemas.microsoft.com/office/drawing/2014/main" id="{548E3D4B-20DF-466B-914B-72C80A990DB8}"/>
              </a:ext>
            </a:extLst>
          </p:cNvPr>
          <p:cNvSpPr txBox="1">
            <a:spLocks/>
          </p:cNvSpPr>
          <p:nvPr/>
        </p:nvSpPr>
        <p:spPr>
          <a:xfrm>
            <a:off x="1524000" y="2150872"/>
            <a:ext cx="15773399" cy="1443269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PT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ítulo 1">
            <a:extLst>
              <a:ext uri="{FF2B5EF4-FFF2-40B4-BE49-F238E27FC236}">
                <a16:creationId xmlns:a16="http://schemas.microsoft.com/office/drawing/2014/main" id="{F2331419-A3F4-4AF6-9622-44BAF24B025D}"/>
              </a:ext>
            </a:extLst>
          </p:cNvPr>
          <p:cNvSpPr txBox="1">
            <a:spLocks/>
          </p:cNvSpPr>
          <p:nvPr/>
        </p:nvSpPr>
        <p:spPr>
          <a:xfrm>
            <a:off x="2596842" y="2635225"/>
            <a:ext cx="12880195" cy="1443269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5400" b="1" dirty="0">
                <a:solidFill>
                  <a:srgbClr val="92D050"/>
                </a:solidFill>
                <a:latin typeface="Raleway"/>
                <a:cs typeface="Arial" panose="020B0604020202020204" pitchFamily="34" charset="0"/>
              </a:rPr>
              <a:t>Em que cidade se situa o Pelourinho de </a:t>
            </a:r>
            <a:r>
              <a:rPr lang="pt-PT" sz="5400" b="1" dirty="0" err="1">
                <a:solidFill>
                  <a:srgbClr val="92D050"/>
                </a:solidFill>
                <a:latin typeface="Raleway"/>
                <a:cs typeface="Arial" panose="020B0604020202020204" pitchFamily="34" charset="0"/>
              </a:rPr>
              <a:t>Abrunhosa-a-velha</a:t>
            </a:r>
            <a:r>
              <a:rPr lang="pt-PT" sz="5400" b="1" dirty="0">
                <a:solidFill>
                  <a:srgbClr val="92D050"/>
                </a:solidFill>
                <a:latin typeface="Raleway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278184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D43803E5-8D61-43B6-BEBB-10F29AC35DB6}"/>
              </a:ext>
            </a:extLst>
          </p:cNvPr>
          <p:cNvGrpSpPr/>
          <p:nvPr/>
        </p:nvGrpSpPr>
        <p:grpSpPr>
          <a:xfrm>
            <a:off x="8343900" y="6752396"/>
            <a:ext cx="1600200" cy="1447800"/>
            <a:chOff x="8534400" y="6724093"/>
            <a:chExt cx="1600200" cy="1447800"/>
          </a:xfrm>
        </p:grpSpPr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824D7714-5A41-4FCE-ACE1-88AFEE52F63C}"/>
                </a:ext>
              </a:extLst>
            </p:cNvPr>
            <p:cNvSpPr/>
            <p:nvPr/>
          </p:nvSpPr>
          <p:spPr>
            <a:xfrm>
              <a:off x="8534400" y="6724093"/>
              <a:ext cx="1600200" cy="1447800"/>
            </a:xfrm>
            <a:prstGeom prst="rect">
              <a:avLst/>
            </a:prstGeom>
            <a:ln w="209550">
              <a:solidFill>
                <a:srgbClr val="FFFF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026" name="Picture 2" descr="https://t3.gstatic.com/licensed-image?q=tbn:ANd9GcTxHMiZ_2eirOvWeLu_WaFHzBzWHkll4nDwNFHWmB9zlfxcF3q7cKV1Y9rHnrbgICrt">
              <a:extLst>
                <a:ext uri="{FF2B5EF4-FFF2-40B4-BE49-F238E27FC236}">
                  <a16:creationId xmlns:a16="http://schemas.microsoft.com/office/drawing/2014/main" id="{E049FA76-A01D-4037-97E2-88CF6F3478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7209" y="6833219"/>
              <a:ext cx="1186005" cy="1186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BC0789C8-A700-45CD-A7D7-1D48D2100255}"/>
              </a:ext>
            </a:extLst>
          </p:cNvPr>
          <p:cNvGrpSpPr/>
          <p:nvPr/>
        </p:nvGrpSpPr>
        <p:grpSpPr>
          <a:xfrm>
            <a:off x="14171904" y="6593195"/>
            <a:ext cx="1600200" cy="1447800"/>
            <a:chOff x="14171904" y="6593195"/>
            <a:chExt cx="1600200" cy="1447800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7A225950-D7BF-4F5A-A66B-FB918CCEC905}"/>
                </a:ext>
              </a:extLst>
            </p:cNvPr>
            <p:cNvSpPr/>
            <p:nvPr/>
          </p:nvSpPr>
          <p:spPr>
            <a:xfrm>
              <a:off x="14171904" y="6593195"/>
              <a:ext cx="1600200" cy="1447800"/>
            </a:xfrm>
            <a:prstGeom prst="rect">
              <a:avLst/>
            </a:prstGeom>
            <a:ln w="20955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8" name="Picture 2" descr="https://t3.gstatic.com/licensed-image?q=tbn:ANd9GcTxHMiZ_2eirOvWeLu_WaFHzBzWHkll4nDwNFHWmB9zlfxcF3q7cKV1Y9rHnrbgICrt">
              <a:extLst>
                <a:ext uri="{FF2B5EF4-FFF2-40B4-BE49-F238E27FC236}">
                  <a16:creationId xmlns:a16="http://schemas.microsoft.com/office/drawing/2014/main" id="{24CA9329-65D7-4C2D-BFBE-F3FC5B9D67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79001" y="6729536"/>
              <a:ext cx="1186005" cy="1186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3935C299-9AC6-4AC0-8C7E-E2A6EDE27D93}"/>
              </a:ext>
            </a:extLst>
          </p:cNvPr>
          <p:cNvGrpSpPr/>
          <p:nvPr/>
        </p:nvGrpSpPr>
        <p:grpSpPr>
          <a:xfrm>
            <a:off x="2655335" y="6693331"/>
            <a:ext cx="1600200" cy="1447800"/>
            <a:chOff x="2655335" y="6693331"/>
            <a:chExt cx="1600200" cy="1447800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2871E450-F5B1-4C53-AD34-40CA68B20C15}"/>
                </a:ext>
              </a:extLst>
            </p:cNvPr>
            <p:cNvSpPr/>
            <p:nvPr/>
          </p:nvSpPr>
          <p:spPr>
            <a:xfrm>
              <a:off x="2655335" y="6693331"/>
              <a:ext cx="1600200" cy="1447800"/>
            </a:xfrm>
            <a:prstGeom prst="rect">
              <a:avLst/>
            </a:prstGeom>
            <a:ln w="209550"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9" name="Picture 2" descr="https://t3.gstatic.com/licensed-image?q=tbn:ANd9GcTxHMiZ_2eirOvWeLu_WaFHzBzWHkll4nDwNFHWmB9zlfxcF3q7cKV1Y9rHnrbgICrt">
              <a:extLst>
                <a:ext uri="{FF2B5EF4-FFF2-40B4-BE49-F238E27FC236}">
                  <a16:creationId xmlns:a16="http://schemas.microsoft.com/office/drawing/2014/main" id="{18046596-20DB-4B81-83B6-8C4FF7763E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1847" y="6824228"/>
              <a:ext cx="1186005" cy="1186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DEF0BFF1-BFF4-44B7-A9E1-96D629BFFC61}"/>
              </a:ext>
            </a:extLst>
          </p:cNvPr>
          <p:cNvGrpSpPr/>
          <p:nvPr/>
        </p:nvGrpSpPr>
        <p:grpSpPr>
          <a:xfrm>
            <a:off x="1055963" y="5143500"/>
            <a:ext cx="6399143" cy="728991"/>
            <a:chOff x="-116158" y="2032042"/>
            <a:chExt cx="3474863" cy="728991"/>
          </a:xfrm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C8057B8B-7D40-4328-972E-0AADDEFD2A01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C8C53621-265B-4054-A820-0B6EFB5986F5}"/>
                </a:ext>
              </a:extLst>
            </p:cNvPr>
            <p:cNvSpPr txBox="1"/>
            <p:nvPr/>
          </p:nvSpPr>
          <p:spPr>
            <a:xfrm>
              <a:off x="-116158" y="2032042"/>
              <a:ext cx="253125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dirty="0">
                  <a:latin typeface="Arial" panose="020B0604020202020204" pitchFamily="34" charset="0"/>
                  <a:cs typeface="Arial" panose="020B0604020202020204" pitchFamily="34" charset="0"/>
                </a:rPr>
                <a:t>Porto</a:t>
              </a:r>
              <a:endParaRPr lang="pt-PT" sz="4800" kern="12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23AB26F2-27EC-4F92-866C-9D4E0EB0D7B2}"/>
              </a:ext>
            </a:extLst>
          </p:cNvPr>
          <p:cNvGrpSpPr/>
          <p:nvPr/>
        </p:nvGrpSpPr>
        <p:grpSpPr>
          <a:xfrm>
            <a:off x="6401425" y="5161482"/>
            <a:ext cx="6700291" cy="759968"/>
            <a:chOff x="-279687" y="2041033"/>
            <a:chExt cx="3638392" cy="759968"/>
          </a:xfrm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CD9CE3D4-10B4-43AE-AB8E-DB11BCCA46B0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1EDE2E92-A5D1-4602-B966-E0318C8414BF}"/>
                </a:ext>
              </a:extLst>
            </p:cNvPr>
            <p:cNvSpPr txBox="1"/>
            <p:nvPr/>
          </p:nvSpPr>
          <p:spPr>
            <a:xfrm>
              <a:off x="-279687" y="2081001"/>
              <a:ext cx="2862275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kern="12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Cas</a:t>
              </a:r>
              <a:r>
                <a:rPr lang="pt-PT" sz="4800" dirty="0">
                  <a:latin typeface="Arial" panose="020B0604020202020204" pitchFamily="34" charset="0"/>
                  <a:cs typeface="Arial" panose="020B0604020202020204" pitchFamily="34" charset="0"/>
                </a:rPr>
                <a:t>cais</a:t>
              </a:r>
              <a:endParaRPr lang="pt-PT" sz="4800" kern="12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531CBCF3-1C41-44D1-AA00-D9F7C2F80954}"/>
              </a:ext>
            </a:extLst>
          </p:cNvPr>
          <p:cNvGrpSpPr/>
          <p:nvPr/>
        </p:nvGrpSpPr>
        <p:grpSpPr>
          <a:xfrm>
            <a:off x="12495504" y="5109699"/>
            <a:ext cx="6269073" cy="787602"/>
            <a:chOff x="-45528" y="1973431"/>
            <a:chExt cx="3404233" cy="787602"/>
          </a:xfrm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0294EC1F-4505-4F4B-B1CF-CCB6CF28E4AC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4B52D57F-D864-4512-AF8F-AE0900CC76EB}"/>
                </a:ext>
              </a:extLst>
            </p:cNvPr>
            <p:cNvSpPr txBox="1"/>
            <p:nvPr/>
          </p:nvSpPr>
          <p:spPr>
            <a:xfrm>
              <a:off x="-45528" y="1973431"/>
              <a:ext cx="2689578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dirty="0">
                  <a:latin typeface="Arial" panose="020B0604020202020204" pitchFamily="34" charset="0"/>
                  <a:cs typeface="Arial" panose="020B0604020202020204" pitchFamily="34" charset="0"/>
                </a:rPr>
                <a:t>Évora</a:t>
              </a:r>
              <a:endParaRPr lang="pt-PT" sz="4800" kern="12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ítulo 1">
            <a:extLst>
              <a:ext uri="{FF2B5EF4-FFF2-40B4-BE49-F238E27FC236}">
                <a16:creationId xmlns:a16="http://schemas.microsoft.com/office/drawing/2014/main" id="{548E3D4B-20DF-466B-914B-72C80A990DB8}"/>
              </a:ext>
            </a:extLst>
          </p:cNvPr>
          <p:cNvSpPr txBox="1">
            <a:spLocks/>
          </p:cNvSpPr>
          <p:nvPr/>
        </p:nvSpPr>
        <p:spPr>
          <a:xfrm>
            <a:off x="1524000" y="2150872"/>
            <a:ext cx="15773399" cy="1443269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PT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ítulo 1">
            <a:extLst>
              <a:ext uri="{FF2B5EF4-FFF2-40B4-BE49-F238E27FC236}">
                <a16:creationId xmlns:a16="http://schemas.microsoft.com/office/drawing/2014/main" id="{F2331419-A3F4-4AF6-9622-44BAF24B025D}"/>
              </a:ext>
            </a:extLst>
          </p:cNvPr>
          <p:cNvSpPr txBox="1">
            <a:spLocks/>
          </p:cNvSpPr>
          <p:nvPr/>
        </p:nvSpPr>
        <p:spPr>
          <a:xfrm>
            <a:off x="2596842" y="2648632"/>
            <a:ext cx="12880195" cy="1443269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5400" b="1" dirty="0">
                <a:solidFill>
                  <a:srgbClr val="92D050"/>
                </a:solidFill>
                <a:latin typeface="Raleway"/>
                <a:cs typeface="Arial" panose="020B0604020202020204" pitchFamily="34" charset="0"/>
              </a:rPr>
              <a:t>Em que concelho se situa o Museu da Música (Casa Verdades de Faria)</a:t>
            </a:r>
          </a:p>
        </p:txBody>
      </p:sp>
    </p:spTree>
    <p:extLst>
      <p:ext uri="{BB962C8B-B14F-4D97-AF65-F5344CB8AC3E}">
        <p14:creationId xmlns:p14="http://schemas.microsoft.com/office/powerpoint/2010/main" val="39165555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D43803E5-8D61-43B6-BEBB-10F29AC35DB6}"/>
              </a:ext>
            </a:extLst>
          </p:cNvPr>
          <p:cNvGrpSpPr/>
          <p:nvPr/>
        </p:nvGrpSpPr>
        <p:grpSpPr>
          <a:xfrm>
            <a:off x="8236840" y="6750364"/>
            <a:ext cx="1600200" cy="1447800"/>
            <a:chOff x="8534400" y="6724093"/>
            <a:chExt cx="1600200" cy="1447800"/>
          </a:xfrm>
        </p:grpSpPr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824D7714-5A41-4FCE-ACE1-88AFEE52F63C}"/>
                </a:ext>
              </a:extLst>
            </p:cNvPr>
            <p:cNvSpPr/>
            <p:nvPr/>
          </p:nvSpPr>
          <p:spPr>
            <a:xfrm>
              <a:off x="8534400" y="6724093"/>
              <a:ext cx="1600200" cy="1447800"/>
            </a:xfrm>
            <a:prstGeom prst="rect">
              <a:avLst/>
            </a:prstGeom>
            <a:ln w="209550">
              <a:solidFill>
                <a:srgbClr val="FFFF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026" name="Picture 2" descr="https://t3.gstatic.com/licensed-image?q=tbn:ANd9GcTxHMiZ_2eirOvWeLu_WaFHzBzWHkll4nDwNFHWmB9zlfxcF3q7cKV1Y9rHnrbgICrt">
              <a:extLst>
                <a:ext uri="{FF2B5EF4-FFF2-40B4-BE49-F238E27FC236}">
                  <a16:creationId xmlns:a16="http://schemas.microsoft.com/office/drawing/2014/main" id="{E049FA76-A01D-4037-97E2-88CF6F3478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7209" y="6833219"/>
              <a:ext cx="1186005" cy="1186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23AB26F2-27EC-4F92-866C-9D4E0EB0D7B2}"/>
              </a:ext>
            </a:extLst>
          </p:cNvPr>
          <p:cNvGrpSpPr/>
          <p:nvPr/>
        </p:nvGrpSpPr>
        <p:grpSpPr>
          <a:xfrm>
            <a:off x="6401425" y="5161482"/>
            <a:ext cx="6700291" cy="759968"/>
            <a:chOff x="-279687" y="2041033"/>
            <a:chExt cx="3638392" cy="759968"/>
          </a:xfrm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CD9CE3D4-10B4-43AE-AB8E-DB11BCCA46B0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1EDE2E92-A5D1-4602-B966-E0318C8414BF}"/>
                </a:ext>
              </a:extLst>
            </p:cNvPr>
            <p:cNvSpPr txBox="1"/>
            <p:nvPr/>
          </p:nvSpPr>
          <p:spPr>
            <a:xfrm>
              <a:off x="-279687" y="2081001"/>
              <a:ext cx="2862275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kern="12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Cas</a:t>
              </a:r>
              <a:r>
                <a:rPr lang="pt-PT" sz="4800" dirty="0">
                  <a:latin typeface="Arial" panose="020B0604020202020204" pitchFamily="34" charset="0"/>
                  <a:cs typeface="Arial" panose="020B0604020202020204" pitchFamily="34" charset="0"/>
                </a:rPr>
                <a:t>cais</a:t>
              </a:r>
              <a:endParaRPr lang="pt-PT" sz="4800" kern="12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ítulo 1">
            <a:extLst>
              <a:ext uri="{FF2B5EF4-FFF2-40B4-BE49-F238E27FC236}">
                <a16:creationId xmlns:a16="http://schemas.microsoft.com/office/drawing/2014/main" id="{548E3D4B-20DF-466B-914B-72C80A990DB8}"/>
              </a:ext>
            </a:extLst>
          </p:cNvPr>
          <p:cNvSpPr txBox="1">
            <a:spLocks/>
          </p:cNvSpPr>
          <p:nvPr/>
        </p:nvSpPr>
        <p:spPr>
          <a:xfrm>
            <a:off x="1524000" y="2150872"/>
            <a:ext cx="15773399" cy="1443269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PT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ítulo 1">
            <a:extLst>
              <a:ext uri="{FF2B5EF4-FFF2-40B4-BE49-F238E27FC236}">
                <a16:creationId xmlns:a16="http://schemas.microsoft.com/office/drawing/2014/main" id="{F2331419-A3F4-4AF6-9622-44BAF24B025D}"/>
              </a:ext>
            </a:extLst>
          </p:cNvPr>
          <p:cNvSpPr txBox="1">
            <a:spLocks/>
          </p:cNvSpPr>
          <p:nvPr/>
        </p:nvSpPr>
        <p:spPr>
          <a:xfrm>
            <a:off x="2596842" y="2622090"/>
            <a:ext cx="12880195" cy="1443269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5400" b="1" dirty="0">
                <a:solidFill>
                  <a:srgbClr val="92D050"/>
                </a:solidFill>
                <a:latin typeface="Raleway"/>
                <a:cs typeface="Arial" panose="020B0604020202020204" pitchFamily="34" charset="0"/>
              </a:rPr>
              <a:t>Em que concelho se situa o Museu da Música (Casa Verdades de Faria)</a:t>
            </a:r>
          </a:p>
        </p:txBody>
      </p:sp>
    </p:spTree>
    <p:extLst>
      <p:ext uri="{BB962C8B-B14F-4D97-AF65-F5344CB8AC3E}">
        <p14:creationId xmlns:p14="http://schemas.microsoft.com/office/powerpoint/2010/main" val="41453017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D43803E5-8D61-43B6-BEBB-10F29AC35DB6}"/>
              </a:ext>
            </a:extLst>
          </p:cNvPr>
          <p:cNvGrpSpPr/>
          <p:nvPr/>
        </p:nvGrpSpPr>
        <p:grpSpPr>
          <a:xfrm>
            <a:off x="8343900" y="6752396"/>
            <a:ext cx="1600200" cy="1447800"/>
            <a:chOff x="8534400" y="6724093"/>
            <a:chExt cx="1600200" cy="1447800"/>
          </a:xfrm>
        </p:grpSpPr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824D7714-5A41-4FCE-ACE1-88AFEE52F63C}"/>
                </a:ext>
              </a:extLst>
            </p:cNvPr>
            <p:cNvSpPr/>
            <p:nvPr/>
          </p:nvSpPr>
          <p:spPr>
            <a:xfrm>
              <a:off x="8534400" y="6724093"/>
              <a:ext cx="1600200" cy="1447800"/>
            </a:xfrm>
            <a:prstGeom prst="rect">
              <a:avLst/>
            </a:prstGeom>
            <a:ln w="209550">
              <a:solidFill>
                <a:srgbClr val="FFFF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026" name="Picture 2" descr="https://t3.gstatic.com/licensed-image?q=tbn:ANd9GcTxHMiZ_2eirOvWeLu_WaFHzBzWHkll4nDwNFHWmB9zlfxcF3q7cKV1Y9rHnrbgICrt">
              <a:extLst>
                <a:ext uri="{FF2B5EF4-FFF2-40B4-BE49-F238E27FC236}">
                  <a16:creationId xmlns:a16="http://schemas.microsoft.com/office/drawing/2014/main" id="{E049FA76-A01D-4037-97E2-88CF6F3478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7209" y="6833219"/>
              <a:ext cx="1186005" cy="1186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BC0789C8-A700-45CD-A7D7-1D48D2100255}"/>
              </a:ext>
            </a:extLst>
          </p:cNvPr>
          <p:cNvGrpSpPr/>
          <p:nvPr/>
        </p:nvGrpSpPr>
        <p:grpSpPr>
          <a:xfrm>
            <a:off x="14171904" y="6593195"/>
            <a:ext cx="1600200" cy="1447800"/>
            <a:chOff x="14171904" y="6593195"/>
            <a:chExt cx="1600200" cy="1447800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7A225950-D7BF-4F5A-A66B-FB918CCEC905}"/>
                </a:ext>
              </a:extLst>
            </p:cNvPr>
            <p:cNvSpPr/>
            <p:nvPr/>
          </p:nvSpPr>
          <p:spPr>
            <a:xfrm>
              <a:off x="14171904" y="6593195"/>
              <a:ext cx="1600200" cy="1447800"/>
            </a:xfrm>
            <a:prstGeom prst="rect">
              <a:avLst/>
            </a:prstGeom>
            <a:ln w="20955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8" name="Picture 2" descr="https://t3.gstatic.com/licensed-image?q=tbn:ANd9GcTxHMiZ_2eirOvWeLu_WaFHzBzWHkll4nDwNFHWmB9zlfxcF3q7cKV1Y9rHnrbgICrt">
              <a:extLst>
                <a:ext uri="{FF2B5EF4-FFF2-40B4-BE49-F238E27FC236}">
                  <a16:creationId xmlns:a16="http://schemas.microsoft.com/office/drawing/2014/main" id="{24CA9329-65D7-4C2D-BFBE-F3FC5B9D67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79001" y="6729536"/>
              <a:ext cx="1186005" cy="1186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3935C299-9AC6-4AC0-8C7E-E2A6EDE27D93}"/>
              </a:ext>
            </a:extLst>
          </p:cNvPr>
          <p:cNvGrpSpPr/>
          <p:nvPr/>
        </p:nvGrpSpPr>
        <p:grpSpPr>
          <a:xfrm>
            <a:off x="2655335" y="6693331"/>
            <a:ext cx="1600200" cy="1447800"/>
            <a:chOff x="2655335" y="6693331"/>
            <a:chExt cx="1600200" cy="1447800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2871E450-F5B1-4C53-AD34-40CA68B20C15}"/>
                </a:ext>
              </a:extLst>
            </p:cNvPr>
            <p:cNvSpPr/>
            <p:nvPr/>
          </p:nvSpPr>
          <p:spPr>
            <a:xfrm>
              <a:off x="2655335" y="6693331"/>
              <a:ext cx="1600200" cy="1447800"/>
            </a:xfrm>
            <a:prstGeom prst="rect">
              <a:avLst/>
            </a:prstGeom>
            <a:ln w="209550"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9" name="Picture 2" descr="https://t3.gstatic.com/licensed-image?q=tbn:ANd9GcTxHMiZ_2eirOvWeLu_WaFHzBzWHkll4nDwNFHWmB9zlfxcF3q7cKV1Y9rHnrbgICrt">
              <a:extLst>
                <a:ext uri="{FF2B5EF4-FFF2-40B4-BE49-F238E27FC236}">
                  <a16:creationId xmlns:a16="http://schemas.microsoft.com/office/drawing/2014/main" id="{18046596-20DB-4B81-83B6-8C4FF7763E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1847" y="6824228"/>
              <a:ext cx="1186005" cy="1186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DEF0BFF1-BFF4-44B7-A9E1-96D629BFFC61}"/>
              </a:ext>
            </a:extLst>
          </p:cNvPr>
          <p:cNvGrpSpPr/>
          <p:nvPr/>
        </p:nvGrpSpPr>
        <p:grpSpPr>
          <a:xfrm>
            <a:off x="1055963" y="5143500"/>
            <a:ext cx="6399143" cy="728991"/>
            <a:chOff x="-116158" y="2032042"/>
            <a:chExt cx="3474863" cy="728991"/>
          </a:xfrm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C8057B8B-7D40-4328-972E-0AADDEFD2A01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C8C53621-265B-4054-A820-0B6EFB5986F5}"/>
                </a:ext>
              </a:extLst>
            </p:cNvPr>
            <p:cNvSpPr txBox="1"/>
            <p:nvPr/>
          </p:nvSpPr>
          <p:spPr>
            <a:xfrm>
              <a:off x="-116158" y="2032042"/>
              <a:ext cx="253125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kern="12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Roberto </a:t>
              </a:r>
              <a:r>
                <a:rPr lang="pt-PT" sz="4800" kern="1200" noProof="0" dirty="0" err="1">
                  <a:latin typeface="Arial" panose="020B0604020202020204" pitchFamily="34" charset="0"/>
                  <a:cs typeface="Arial" panose="020B0604020202020204" pitchFamily="34" charset="0"/>
                </a:rPr>
                <a:t>Le</a:t>
              </a:r>
              <a:r>
                <a:rPr lang="pt-PT" sz="4800" dirty="0">
                  <a:latin typeface="Arial" panose="020B0604020202020204" pitchFamily="34" charset="0"/>
                  <a:cs typeface="Arial" panose="020B0604020202020204" pitchFamily="34" charset="0"/>
                </a:rPr>
                <a:t>al</a:t>
              </a:r>
              <a:endParaRPr lang="pt-PT" sz="4800" kern="12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23AB26F2-27EC-4F92-866C-9D4E0EB0D7B2}"/>
              </a:ext>
            </a:extLst>
          </p:cNvPr>
          <p:cNvGrpSpPr/>
          <p:nvPr/>
        </p:nvGrpSpPr>
        <p:grpSpPr>
          <a:xfrm>
            <a:off x="6401425" y="5161482"/>
            <a:ext cx="6700291" cy="759968"/>
            <a:chOff x="-279687" y="2041033"/>
            <a:chExt cx="3638392" cy="759968"/>
          </a:xfrm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CD9CE3D4-10B4-43AE-AB8E-DB11BCCA46B0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1EDE2E92-A5D1-4602-B966-E0318C8414BF}"/>
                </a:ext>
              </a:extLst>
            </p:cNvPr>
            <p:cNvSpPr txBox="1"/>
            <p:nvPr/>
          </p:nvSpPr>
          <p:spPr>
            <a:xfrm>
              <a:off x="-279687" y="2081001"/>
              <a:ext cx="2862275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dirty="0">
                  <a:latin typeface="Arial" panose="020B0604020202020204" pitchFamily="34" charset="0"/>
                  <a:cs typeface="Arial" panose="020B0604020202020204" pitchFamily="34" charset="0"/>
                </a:rPr>
                <a:t>Vitorino</a:t>
              </a:r>
              <a:endParaRPr lang="pt-PT" sz="4800" kern="12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531CBCF3-1C41-44D1-AA00-D9F7C2F80954}"/>
              </a:ext>
            </a:extLst>
          </p:cNvPr>
          <p:cNvGrpSpPr/>
          <p:nvPr/>
        </p:nvGrpSpPr>
        <p:grpSpPr>
          <a:xfrm>
            <a:off x="12495504" y="5109699"/>
            <a:ext cx="6269073" cy="787602"/>
            <a:chOff x="-45528" y="1973431"/>
            <a:chExt cx="3404233" cy="787602"/>
          </a:xfrm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0294EC1F-4505-4F4B-B1CF-CCB6CF28E4AC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4B52D57F-D864-4512-AF8F-AE0900CC76EB}"/>
                </a:ext>
              </a:extLst>
            </p:cNvPr>
            <p:cNvSpPr txBox="1"/>
            <p:nvPr/>
          </p:nvSpPr>
          <p:spPr>
            <a:xfrm>
              <a:off x="-45528" y="1973431"/>
              <a:ext cx="2689578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kern="12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Max</a:t>
              </a:r>
            </a:p>
          </p:txBody>
        </p:sp>
      </p:grpSp>
      <p:sp>
        <p:nvSpPr>
          <p:cNvPr id="31" name="Título 1">
            <a:extLst>
              <a:ext uri="{FF2B5EF4-FFF2-40B4-BE49-F238E27FC236}">
                <a16:creationId xmlns:a16="http://schemas.microsoft.com/office/drawing/2014/main" id="{548E3D4B-20DF-466B-914B-72C80A990DB8}"/>
              </a:ext>
            </a:extLst>
          </p:cNvPr>
          <p:cNvSpPr txBox="1">
            <a:spLocks/>
          </p:cNvSpPr>
          <p:nvPr/>
        </p:nvSpPr>
        <p:spPr>
          <a:xfrm>
            <a:off x="1524000" y="2150872"/>
            <a:ext cx="15773399" cy="1443269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PT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ítulo 1">
            <a:extLst>
              <a:ext uri="{FF2B5EF4-FFF2-40B4-BE49-F238E27FC236}">
                <a16:creationId xmlns:a16="http://schemas.microsoft.com/office/drawing/2014/main" id="{F2331419-A3F4-4AF6-9622-44BAF24B025D}"/>
              </a:ext>
            </a:extLst>
          </p:cNvPr>
          <p:cNvSpPr txBox="1">
            <a:spLocks/>
          </p:cNvSpPr>
          <p:nvPr/>
        </p:nvSpPr>
        <p:spPr>
          <a:xfrm>
            <a:off x="2596843" y="2371459"/>
            <a:ext cx="12880195" cy="1443269"/>
          </a:xfrm>
          <a:prstGeom prst="rect">
            <a:avLst/>
          </a:prstGeom>
        </p:spPr>
        <p:txBody>
          <a:bodyPr rtlCol="0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5400" b="1" dirty="0">
                <a:solidFill>
                  <a:srgbClr val="92D050"/>
                </a:solidFill>
                <a:latin typeface="Raleway"/>
                <a:cs typeface="Arial" panose="020B0604020202020204" pitchFamily="34" charset="0"/>
              </a:rPr>
              <a:t>Que cantor canta a música “bate o pé”?</a:t>
            </a:r>
          </a:p>
        </p:txBody>
      </p:sp>
    </p:spTree>
    <p:extLst>
      <p:ext uri="{BB962C8B-B14F-4D97-AF65-F5344CB8AC3E}">
        <p14:creationId xmlns:p14="http://schemas.microsoft.com/office/powerpoint/2010/main" val="16832967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grupar 10">
            <a:extLst>
              <a:ext uri="{FF2B5EF4-FFF2-40B4-BE49-F238E27FC236}">
                <a16:creationId xmlns:a16="http://schemas.microsoft.com/office/drawing/2014/main" id="{BC0789C8-A700-45CD-A7D7-1D48D2100255}"/>
              </a:ext>
            </a:extLst>
          </p:cNvPr>
          <p:cNvGrpSpPr/>
          <p:nvPr/>
        </p:nvGrpSpPr>
        <p:grpSpPr>
          <a:xfrm>
            <a:off x="7810499" y="6666544"/>
            <a:ext cx="1600200" cy="1447800"/>
            <a:chOff x="14171904" y="6593195"/>
            <a:chExt cx="1600200" cy="1447800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7A225950-D7BF-4F5A-A66B-FB918CCEC905}"/>
                </a:ext>
              </a:extLst>
            </p:cNvPr>
            <p:cNvSpPr/>
            <p:nvPr/>
          </p:nvSpPr>
          <p:spPr>
            <a:xfrm>
              <a:off x="14171904" y="6593195"/>
              <a:ext cx="1600200" cy="1447800"/>
            </a:xfrm>
            <a:prstGeom prst="rect">
              <a:avLst/>
            </a:prstGeom>
            <a:ln w="20955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8" name="Picture 2" descr="https://t3.gstatic.com/licensed-image?q=tbn:ANd9GcTxHMiZ_2eirOvWeLu_WaFHzBzWHkll4nDwNFHWmB9zlfxcF3q7cKV1Y9rHnrbgICrt">
              <a:extLst>
                <a:ext uri="{FF2B5EF4-FFF2-40B4-BE49-F238E27FC236}">
                  <a16:creationId xmlns:a16="http://schemas.microsoft.com/office/drawing/2014/main" id="{24CA9329-65D7-4C2D-BFBE-F3FC5B9D67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79001" y="6729536"/>
              <a:ext cx="1186005" cy="1186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Retângulo 20">
            <a:extLst>
              <a:ext uri="{FF2B5EF4-FFF2-40B4-BE49-F238E27FC236}">
                <a16:creationId xmlns:a16="http://schemas.microsoft.com/office/drawing/2014/main" id="{C8057B8B-7D40-4328-972E-0AADDEFD2A01}"/>
              </a:ext>
            </a:extLst>
          </p:cNvPr>
          <p:cNvSpPr/>
          <p:nvPr/>
        </p:nvSpPr>
        <p:spPr>
          <a:xfrm>
            <a:off x="2793676" y="5152491"/>
            <a:ext cx="4661430" cy="7200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CD9CE3D4-10B4-43AE-AB8E-DB11BCCA46B0}"/>
              </a:ext>
            </a:extLst>
          </p:cNvPr>
          <p:cNvSpPr/>
          <p:nvPr/>
        </p:nvSpPr>
        <p:spPr>
          <a:xfrm>
            <a:off x="8440285" y="5161482"/>
            <a:ext cx="4661431" cy="7200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531CBCF3-1C41-44D1-AA00-D9F7C2F80954}"/>
              </a:ext>
            </a:extLst>
          </p:cNvPr>
          <p:cNvGrpSpPr/>
          <p:nvPr/>
        </p:nvGrpSpPr>
        <p:grpSpPr>
          <a:xfrm>
            <a:off x="6009463" y="5169102"/>
            <a:ext cx="6269073" cy="787602"/>
            <a:chOff x="-45528" y="1973431"/>
            <a:chExt cx="3404233" cy="787602"/>
          </a:xfrm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0294EC1F-4505-4F4B-B1CF-CCB6CF28E4AC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4B52D57F-D864-4512-AF8F-AE0900CC76EB}"/>
                </a:ext>
              </a:extLst>
            </p:cNvPr>
            <p:cNvSpPr txBox="1"/>
            <p:nvPr/>
          </p:nvSpPr>
          <p:spPr>
            <a:xfrm>
              <a:off x="-45528" y="1973431"/>
              <a:ext cx="2689578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kern="12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Max</a:t>
              </a:r>
            </a:p>
          </p:txBody>
        </p:sp>
      </p:grpSp>
      <p:sp>
        <p:nvSpPr>
          <p:cNvPr id="31" name="Título 1">
            <a:extLst>
              <a:ext uri="{FF2B5EF4-FFF2-40B4-BE49-F238E27FC236}">
                <a16:creationId xmlns:a16="http://schemas.microsoft.com/office/drawing/2014/main" id="{548E3D4B-20DF-466B-914B-72C80A990DB8}"/>
              </a:ext>
            </a:extLst>
          </p:cNvPr>
          <p:cNvSpPr txBox="1">
            <a:spLocks/>
          </p:cNvSpPr>
          <p:nvPr/>
        </p:nvSpPr>
        <p:spPr>
          <a:xfrm>
            <a:off x="1524000" y="2150872"/>
            <a:ext cx="15773399" cy="1443269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PT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ítulo 1">
            <a:extLst>
              <a:ext uri="{FF2B5EF4-FFF2-40B4-BE49-F238E27FC236}">
                <a16:creationId xmlns:a16="http://schemas.microsoft.com/office/drawing/2014/main" id="{F2331419-A3F4-4AF6-9622-44BAF24B025D}"/>
              </a:ext>
            </a:extLst>
          </p:cNvPr>
          <p:cNvSpPr txBox="1">
            <a:spLocks/>
          </p:cNvSpPr>
          <p:nvPr/>
        </p:nvSpPr>
        <p:spPr>
          <a:xfrm>
            <a:off x="2578299" y="2649279"/>
            <a:ext cx="12880195" cy="1443269"/>
          </a:xfrm>
          <a:prstGeom prst="rect">
            <a:avLst/>
          </a:prstGeom>
        </p:spPr>
        <p:txBody>
          <a:bodyPr rtlCol="0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5400" b="1" dirty="0">
                <a:solidFill>
                  <a:srgbClr val="92D050"/>
                </a:solidFill>
                <a:latin typeface="Raleway"/>
                <a:cs typeface="Arial" panose="020B0604020202020204" pitchFamily="34" charset="0"/>
              </a:rPr>
              <a:t>Que cantor canta a música “bate o pé”?</a:t>
            </a:r>
          </a:p>
        </p:txBody>
      </p:sp>
    </p:spTree>
    <p:extLst>
      <p:ext uri="{BB962C8B-B14F-4D97-AF65-F5344CB8AC3E}">
        <p14:creationId xmlns:p14="http://schemas.microsoft.com/office/powerpoint/2010/main" val="388170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D43803E5-8D61-43B6-BEBB-10F29AC35DB6}"/>
              </a:ext>
            </a:extLst>
          </p:cNvPr>
          <p:cNvGrpSpPr/>
          <p:nvPr/>
        </p:nvGrpSpPr>
        <p:grpSpPr>
          <a:xfrm>
            <a:off x="8343900" y="6752396"/>
            <a:ext cx="1600200" cy="1447800"/>
            <a:chOff x="8534400" y="6724093"/>
            <a:chExt cx="1600200" cy="1447800"/>
          </a:xfrm>
        </p:grpSpPr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824D7714-5A41-4FCE-ACE1-88AFEE52F63C}"/>
                </a:ext>
              </a:extLst>
            </p:cNvPr>
            <p:cNvSpPr/>
            <p:nvPr/>
          </p:nvSpPr>
          <p:spPr>
            <a:xfrm>
              <a:off x="8534400" y="6724093"/>
              <a:ext cx="1600200" cy="1447800"/>
            </a:xfrm>
            <a:prstGeom prst="rect">
              <a:avLst/>
            </a:prstGeom>
            <a:ln w="209550">
              <a:solidFill>
                <a:srgbClr val="FFFF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026" name="Picture 2" descr="https://t3.gstatic.com/licensed-image?q=tbn:ANd9GcTxHMiZ_2eirOvWeLu_WaFHzBzWHkll4nDwNFHWmB9zlfxcF3q7cKV1Y9rHnrbgICrt">
              <a:extLst>
                <a:ext uri="{FF2B5EF4-FFF2-40B4-BE49-F238E27FC236}">
                  <a16:creationId xmlns:a16="http://schemas.microsoft.com/office/drawing/2014/main" id="{E049FA76-A01D-4037-97E2-88CF6F3478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7209" y="6833219"/>
              <a:ext cx="1186005" cy="1186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BC0789C8-A700-45CD-A7D7-1D48D2100255}"/>
              </a:ext>
            </a:extLst>
          </p:cNvPr>
          <p:cNvGrpSpPr/>
          <p:nvPr/>
        </p:nvGrpSpPr>
        <p:grpSpPr>
          <a:xfrm>
            <a:off x="14171904" y="6593195"/>
            <a:ext cx="1600200" cy="1447800"/>
            <a:chOff x="14171904" y="6593195"/>
            <a:chExt cx="1600200" cy="1447800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7A225950-D7BF-4F5A-A66B-FB918CCEC905}"/>
                </a:ext>
              </a:extLst>
            </p:cNvPr>
            <p:cNvSpPr/>
            <p:nvPr/>
          </p:nvSpPr>
          <p:spPr>
            <a:xfrm>
              <a:off x="14171904" y="6593195"/>
              <a:ext cx="1600200" cy="1447800"/>
            </a:xfrm>
            <a:prstGeom prst="rect">
              <a:avLst/>
            </a:prstGeom>
            <a:ln w="20955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8" name="Picture 2" descr="https://t3.gstatic.com/licensed-image?q=tbn:ANd9GcTxHMiZ_2eirOvWeLu_WaFHzBzWHkll4nDwNFHWmB9zlfxcF3q7cKV1Y9rHnrbgICrt">
              <a:extLst>
                <a:ext uri="{FF2B5EF4-FFF2-40B4-BE49-F238E27FC236}">
                  <a16:creationId xmlns:a16="http://schemas.microsoft.com/office/drawing/2014/main" id="{24CA9329-65D7-4C2D-BFBE-F3FC5B9D67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79001" y="6729536"/>
              <a:ext cx="1186005" cy="1186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3935C299-9AC6-4AC0-8C7E-E2A6EDE27D93}"/>
              </a:ext>
            </a:extLst>
          </p:cNvPr>
          <p:cNvGrpSpPr/>
          <p:nvPr/>
        </p:nvGrpSpPr>
        <p:grpSpPr>
          <a:xfrm>
            <a:off x="2655335" y="6693331"/>
            <a:ext cx="1600200" cy="1447800"/>
            <a:chOff x="2655335" y="6693331"/>
            <a:chExt cx="1600200" cy="1447800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2871E450-F5B1-4C53-AD34-40CA68B20C15}"/>
                </a:ext>
              </a:extLst>
            </p:cNvPr>
            <p:cNvSpPr/>
            <p:nvPr/>
          </p:nvSpPr>
          <p:spPr>
            <a:xfrm>
              <a:off x="2655335" y="6693331"/>
              <a:ext cx="1600200" cy="1447800"/>
            </a:xfrm>
            <a:prstGeom prst="rect">
              <a:avLst/>
            </a:prstGeom>
            <a:ln w="209550"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9" name="Picture 2" descr="https://t3.gstatic.com/licensed-image?q=tbn:ANd9GcTxHMiZ_2eirOvWeLu_WaFHzBzWHkll4nDwNFHWmB9zlfxcF3q7cKV1Y9rHnrbgICrt">
              <a:extLst>
                <a:ext uri="{FF2B5EF4-FFF2-40B4-BE49-F238E27FC236}">
                  <a16:creationId xmlns:a16="http://schemas.microsoft.com/office/drawing/2014/main" id="{18046596-20DB-4B81-83B6-8C4FF7763E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1847" y="6824228"/>
              <a:ext cx="1186005" cy="1186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DEF0BFF1-BFF4-44B7-A9E1-96D629BFFC61}"/>
              </a:ext>
            </a:extLst>
          </p:cNvPr>
          <p:cNvGrpSpPr/>
          <p:nvPr/>
        </p:nvGrpSpPr>
        <p:grpSpPr>
          <a:xfrm>
            <a:off x="1055963" y="5143500"/>
            <a:ext cx="6399143" cy="728991"/>
            <a:chOff x="-116158" y="2032042"/>
            <a:chExt cx="3474863" cy="728991"/>
          </a:xfrm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C8057B8B-7D40-4328-972E-0AADDEFD2A01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C8C53621-265B-4054-A820-0B6EFB5986F5}"/>
                </a:ext>
              </a:extLst>
            </p:cNvPr>
            <p:cNvSpPr txBox="1"/>
            <p:nvPr/>
          </p:nvSpPr>
          <p:spPr>
            <a:xfrm>
              <a:off x="-116158" y="2032042"/>
              <a:ext cx="253125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dirty="0">
                  <a:latin typeface="Arial" panose="020B0604020202020204" pitchFamily="34" charset="0"/>
                  <a:cs typeface="Arial" panose="020B0604020202020204" pitchFamily="34" charset="0"/>
                </a:rPr>
                <a:t>Sophia de Mello </a:t>
              </a:r>
              <a:r>
                <a:rPr lang="pt-PT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Bryner</a:t>
              </a:r>
              <a:endParaRPr lang="pt-PT" sz="4800" kern="12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23AB26F2-27EC-4F92-866C-9D4E0EB0D7B2}"/>
              </a:ext>
            </a:extLst>
          </p:cNvPr>
          <p:cNvGrpSpPr/>
          <p:nvPr/>
        </p:nvGrpSpPr>
        <p:grpSpPr>
          <a:xfrm>
            <a:off x="6438700" y="5109699"/>
            <a:ext cx="6663016" cy="771783"/>
            <a:chOff x="-259446" y="1989250"/>
            <a:chExt cx="3618151" cy="771783"/>
          </a:xfrm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CD9CE3D4-10B4-43AE-AB8E-DB11BCCA46B0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1EDE2E92-A5D1-4602-B966-E0318C8414BF}"/>
                </a:ext>
              </a:extLst>
            </p:cNvPr>
            <p:cNvSpPr txBox="1"/>
            <p:nvPr/>
          </p:nvSpPr>
          <p:spPr>
            <a:xfrm>
              <a:off x="-259446" y="1989250"/>
              <a:ext cx="2862275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kern="1200" noProof="0" dirty="0" err="1">
                  <a:latin typeface="Arial" panose="020B0604020202020204" pitchFamily="34" charset="0"/>
                  <a:cs typeface="Arial" panose="020B0604020202020204" pitchFamily="34" charset="0"/>
                </a:rPr>
                <a:t>Augustin</a:t>
              </a:r>
              <a:r>
                <a:rPr lang="pt-PT" sz="4800" dirty="0"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</a:p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dirty="0">
                  <a:latin typeface="Arial" panose="020B0604020202020204" pitchFamily="34" charset="0"/>
                  <a:cs typeface="Arial" panose="020B0604020202020204" pitchFamily="34" charset="0"/>
                </a:rPr>
                <a:t>Bessa- Luís </a:t>
              </a:r>
              <a:endParaRPr lang="pt-PT" sz="4800" kern="12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531CBCF3-1C41-44D1-AA00-D9F7C2F80954}"/>
              </a:ext>
            </a:extLst>
          </p:cNvPr>
          <p:cNvGrpSpPr/>
          <p:nvPr/>
        </p:nvGrpSpPr>
        <p:grpSpPr>
          <a:xfrm>
            <a:off x="12495504" y="5177301"/>
            <a:ext cx="6269073" cy="807511"/>
            <a:chOff x="-45528" y="2041033"/>
            <a:chExt cx="3404233" cy="807511"/>
          </a:xfrm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0294EC1F-4505-4F4B-B1CF-CCB6CF28E4AC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4B52D57F-D864-4512-AF8F-AE0900CC76EB}"/>
                </a:ext>
              </a:extLst>
            </p:cNvPr>
            <p:cNvSpPr txBox="1"/>
            <p:nvPr/>
          </p:nvSpPr>
          <p:spPr>
            <a:xfrm>
              <a:off x="-45528" y="2128544"/>
              <a:ext cx="2689578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kern="12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Florbela Espanca</a:t>
              </a:r>
            </a:p>
          </p:txBody>
        </p:sp>
      </p:grpSp>
      <p:sp>
        <p:nvSpPr>
          <p:cNvPr id="31" name="Título 1">
            <a:extLst>
              <a:ext uri="{FF2B5EF4-FFF2-40B4-BE49-F238E27FC236}">
                <a16:creationId xmlns:a16="http://schemas.microsoft.com/office/drawing/2014/main" id="{548E3D4B-20DF-466B-914B-72C80A990DB8}"/>
              </a:ext>
            </a:extLst>
          </p:cNvPr>
          <p:cNvSpPr txBox="1">
            <a:spLocks/>
          </p:cNvSpPr>
          <p:nvPr/>
        </p:nvSpPr>
        <p:spPr>
          <a:xfrm>
            <a:off x="1524000" y="2150872"/>
            <a:ext cx="15773399" cy="1443269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PT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ítulo 1">
            <a:extLst>
              <a:ext uri="{FF2B5EF4-FFF2-40B4-BE49-F238E27FC236}">
                <a16:creationId xmlns:a16="http://schemas.microsoft.com/office/drawing/2014/main" id="{F2331419-A3F4-4AF6-9622-44BAF24B025D}"/>
              </a:ext>
            </a:extLst>
          </p:cNvPr>
          <p:cNvSpPr txBox="1">
            <a:spLocks/>
          </p:cNvSpPr>
          <p:nvPr/>
        </p:nvSpPr>
        <p:spPr>
          <a:xfrm>
            <a:off x="1219200" y="1485326"/>
            <a:ext cx="13481357" cy="2767163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5400" b="1" dirty="0">
                <a:solidFill>
                  <a:srgbClr val="92D050"/>
                </a:solidFill>
                <a:latin typeface="Raleway"/>
                <a:cs typeface="Arial" panose="020B0604020202020204" pitchFamily="34" charset="0"/>
              </a:rPr>
              <a:t>Quem escreveu o verso do poema “Eu”</a:t>
            </a:r>
          </a:p>
          <a:p>
            <a:r>
              <a:rPr lang="pt-PT" sz="5400" b="1" dirty="0">
                <a:solidFill>
                  <a:srgbClr val="92D050"/>
                </a:solidFill>
                <a:latin typeface="Raleway"/>
                <a:cs typeface="Arial" panose="020B0604020202020204" pitchFamily="34" charset="0"/>
              </a:rPr>
              <a:t>“Sou  aquela que passa e ninguém vê…</a:t>
            </a:r>
          </a:p>
          <a:p>
            <a:r>
              <a:rPr lang="pt-PT" sz="5400" b="1" dirty="0">
                <a:solidFill>
                  <a:srgbClr val="92D050"/>
                </a:solidFill>
                <a:latin typeface="Raleway"/>
                <a:cs typeface="Arial" panose="020B0604020202020204" pitchFamily="34" charset="0"/>
              </a:rPr>
              <a:t>Sou a que chamam triste sem o ser…</a:t>
            </a:r>
          </a:p>
          <a:p>
            <a:r>
              <a:rPr lang="pt-PT" sz="5400" b="1" dirty="0">
                <a:solidFill>
                  <a:srgbClr val="92D050"/>
                </a:solidFill>
                <a:latin typeface="Raleway"/>
                <a:cs typeface="Arial" panose="020B0604020202020204" pitchFamily="34" charset="0"/>
              </a:rPr>
              <a:t>Sou a que chora sem saber porquê…”</a:t>
            </a:r>
          </a:p>
          <a:p>
            <a:endParaRPr lang="pt-PT" sz="5400" b="1" dirty="0">
              <a:solidFill>
                <a:srgbClr val="92D050"/>
              </a:solidFill>
              <a:latin typeface="Raleway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0870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grupar 10">
            <a:extLst>
              <a:ext uri="{FF2B5EF4-FFF2-40B4-BE49-F238E27FC236}">
                <a16:creationId xmlns:a16="http://schemas.microsoft.com/office/drawing/2014/main" id="{BC0789C8-A700-45CD-A7D7-1D48D2100255}"/>
              </a:ext>
            </a:extLst>
          </p:cNvPr>
          <p:cNvGrpSpPr/>
          <p:nvPr/>
        </p:nvGrpSpPr>
        <p:grpSpPr>
          <a:xfrm>
            <a:off x="8237044" y="6880568"/>
            <a:ext cx="1600200" cy="1447800"/>
            <a:chOff x="14171904" y="6593195"/>
            <a:chExt cx="1600200" cy="1447800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7A225950-D7BF-4F5A-A66B-FB918CCEC905}"/>
                </a:ext>
              </a:extLst>
            </p:cNvPr>
            <p:cNvSpPr/>
            <p:nvPr/>
          </p:nvSpPr>
          <p:spPr>
            <a:xfrm>
              <a:off x="14171904" y="6593195"/>
              <a:ext cx="1600200" cy="1447800"/>
            </a:xfrm>
            <a:prstGeom prst="rect">
              <a:avLst/>
            </a:prstGeom>
            <a:ln w="20955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8" name="Picture 2" descr="https://t3.gstatic.com/licensed-image?q=tbn:ANd9GcTxHMiZ_2eirOvWeLu_WaFHzBzWHkll4nDwNFHWmB9zlfxcF3q7cKV1Y9rHnrbgICrt">
              <a:extLst>
                <a:ext uri="{FF2B5EF4-FFF2-40B4-BE49-F238E27FC236}">
                  <a16:creationId xmlns:a16="http://schemas.microsoft.com/office/drawing/2014/main" id="{24CA9329-65D7-4C2D-BFBE-F3FC5B9D67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79001" y="6729536"/>
              <a:ext cx="1186005" cy="1186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Retângulo 20">
            <a:extLst>
              <a:ext uri="{FF2B5EF4-FFF2-40B4-BE49-F238E27FC236}">
                <a16:creationId xmlns:a16="http://schemas.microsoft.com/office/drawing/2014/main" id="{C8057B8B-7D40-4328-972E-0AADDEFD2A01}"/>
              </a:ext>
            </a:extLst>
          </p:cNvPr>
          <p:cNvSpPr/>
          <p:nvPr/>
        </p:nvSpPr>
        <p:spPr>
          <a:xfrm>
            <a:off x="2793676" y="5152491"/>
            <a:ext cx="4661430" cy="7200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CD9CE3D4-10B4-43AE-AB8E-DB11BCCA46B0}"/>
              </a:ext>
            </a:extLst>
          </p:cNvPr>
          <p:cNvSpPr/>
          <p:nvPr/>
        </p:nvSpPr>
        <p:spPr>
          <a:xfrm>
            <a:off x="8440286" y="5161482"/>
            <a:ext cx="4661430" cy="7200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531CBCF3-1C41-44D1-AA00-D9F7C2F80954}"/>
              </a:ext>
            </a:extLst>
          </p:cNvPr>
          <p:cNvGrpSpPr/>
          <p:nvPr/>
        </p:nvGrpSpPr>
        <p:grpSpPr>
          <a:xfrm>
            <a:off x="6629400" y="5612774"/>
            <a:ext cx="6269073" cy="807511"/>
            <a:chOff x="-45528" y="2041033"/>
            <a:chExt cx="3404233" cy="807511"/>
          </a:xfrm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0294EC1F-4505-4F4B-B1CF-CCB6CF28E4AC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4B52D57F-D864-4512-AF8F-AE0900CC76EB}"/>
                </a:ext>
              </a:extLst>
            </p:cNvPr>
            <p:cNvSpPr txBox="1"/>
            <p:nvPr/>
          </p:nvSpPr>
          <p:spPr>
            <a:xfrm>
              <a:off x="-45528" y="2128544"/>
              <a:ext cx="2689578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kern="12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Florbela Espanca</a:t>
              </a:r>
            </a:p>
          </p:txBody>
        </p:sp>
      </p:grpSp>
      <p:sp>
        <p:nvSpPr>
          <p:cNvPr id="31" name="Título 1">
            <a:extLst>
              <a:ext uri="{FF2B5EF4-FFF2-40B4-BE49-F238E27FC236}">
                <a16:creationId xmlns:a16="http://schemas.microsoft.com/office/drawing/2014/main" id="{548E3D4B-20DF-466B-914B-72C80A990DB8}"/>
              </a:ext>
            </a:extLst>
          </p:cNvPr>
          <p:cNvSpPr txBox="1">
            <a:spLocks/>
          </p:cNvSpPr>
          <p:nvPr/>
        </p:nvSpPr>
        <p:spPr>
          <a:xfrm>
            <a:off x="1524000" y="2150872"/>
            <a:ext cx="15773399" cy="1443269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PT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ítulo 1">
            <a:extLst>
              <a:ext uri="{FF2B5EF4-FFF2-40B4-BE49-F238E27FC236}">
                <a16:creationId xmlns:a16="http://schemas.microsoft.com/office/drawing/2014/main" id="{F2331419-A3F4-4AF6-9622-44BAF24B025D}"/>
              </a:ext>
            </a:extLst>
          </p:cNvPr>
          <p:cNvSpPr txBox="1">
            <a:spLocks/>
          </p:cNvSpPr>
          <p:nvPr/>
        </p:nvSpPr>
        <p:spPr>
          <a:xfrm>
            <a:off x="967564" y="1819552"/>
            <a:ext cx="13481357" cy="2767163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5400" b="1" dirty="0">
                <a:solidFill>
                  <a:srgbClr val="92D050"/>
                </a:solidFill>
                <a:latin typeface="Raleway"/>
                <a:cs typeface="Arial" panose="020B0604020202020204" pitchFamily="34" charset="0"/>
              </a:rPr>
              <a:t>Quem escreveu o verso do poema “Eu”</a:t>
            </a:r>
          </a:p>
          <a:p>
            <a:r>
              <a:rPr lang="pt-PT" sz="5400" b="1" dirty="0">
                <a:solidFill>
                  <a:srgbClr val="92D050"/>
                </a:solidFill>
                <a:latin typeface="Raleway"/>
                <a:cs typeface="Arial" panose="020B0604020202020204" pitchFamily="34" charset="0"/>
              </a:rPr>
              <a:t>“Sou  aquela que passa e ninguém vê…</a:t>
            </a:r>
          </a:p>
          <a:p>
            <a:r>
              <a:rPr lang="pt-PT" sz="5400" b="1" dirty="0">
                <a:solidFill>
                  <a:srgbClr val="92D050"/>
                </a:solidFill>
                <a:latin typeface="Raleway"/>
                <a:cs typeface="Arial" panose="020B0604020202020204" pitchFamily="34" charset="0"/>
              </a:rPr>
              <a:t>Sou a que chamam triste sem o ser…</a:t>
            </a:r>
          </a:p>
          <a:p>
            <a:r>
              <a:rPr lang="pt-PT" sz="5400" b="1" dirty="0">
                <a:solidFill>
                  <a:srgbClr val="92D050"/>
                </a:solidFill>
                <a:latin typeface="Raleway"/>
                <a:cs typeface="Arial" panose="020B0604020202020204" pitchFamily="34" charset="0"/>
              </a:rPr>
              <a:t>Sou a que chora sem saber porquê…”</a:t>
            </a:r>
          </a:p>
          <a:p>
            <a:endParaRPr lang="pt-PT" sz="5400" b="1" dirty="0">
              <a:solidFill>
                <a:srgbClr val="92D050"/>
              </a:solidFill>
              <a:latin typeface="Raleway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8702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D43803E5-8D61-43B6-BEBB-10F29AC35DB6}"/>
              </a:ext>
            </a:extLst>
          </p:cNvPr>
          <p:cNvGrpSpPr/>
          <p:nvPr/>
        </p:nvGrpSpPr>
        <p:grpSpPr>
          <a:xfrm>
            <a:off x="8343900" y="6752396"/>
            <a:ext cx="1600200" cy="1447800"/>
            <a:chOff x="8534400" y="6724093"/>
            <a:chExt cx="1600200" cy="1447800"/>
          </a:xfrm>
        </p:grpSpPr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824D7714-5A41-4FCE-ACE1-88AFEE52F63C}"/>
                </a:ext>
              </a:extLst>
            </p:cNvPr>
            <p:cNvSpPr/>
            <p:nvPr/>
          </p:nvSpPr>
          <p:spPr>
            <a:xfrm>
              <a:off x="8534400" y="6724093"/>
              <a:ext cx="1600200" cy="1447800"/>
            </a:xfrm>
            <a:prstGeom prst="rect">
              <a:avLst/>
            </a:prstGeom>
            <a:ln w="209550">
              <a:solidFill>
                <a:srgbClr val="FFFF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026" name="Picture 2" descr="https://t3.gstatic.com/licensed-image?q=tbn:ANd9GcTxHMiZ_2eirOvWeLu_WaFHzBzWHkll4nDwNFHWmB9zlfxcF3q7cKV1Y9rHnrbgICrt">
              <a:extLst>
                <a:ext uri="{FF2B5EF4-FFF2-40B4-BE49-F238E27FC236}">
                  <a16:creationId xmlns:a16="http://schemas.microsoft.com/office/drawing/2014/main" id="{E049FA76-A01D-4037-97E2-88CF6F3478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7209" y="6833219"/>
              <a:ext cx="1186005" cy="1186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BC0789C8-A700-45CD-A7D7-1D48D2100255}"/>
              </a:ext>
            </a:extLst>
          </p:cNvPr>
          <p:cNvGrpSpPr/>
          <p:nvPr/>
        </p:nvGrpSpPr>
        <p:grpSpPr>
          <a:xfrm>
            <a:off x="14171904" y="6593195"/>
            <a:ext cx="1600200" cy="1447800"/>
            <a:chOff x="14171904" y="6593195"/>
            <a:chExt cx="1600200" cy="1447800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7A225950-D7BF-4F5A-A66B-FB918CCEC905}"/>
                </a:ext>
              </a:extLst>
            </p:cNvPr>
            <p:cNvSpPr/>
            <p:nvPr/>
          </p:nvSpPr>
          <p:spPr>
            <a:xfrm>
              <a:off x="14171904" y="6593195"/>
              <a:ext cx="1600200" cy="1447800"/>
            </a:xfrm>
            <a:prstGeom prst="rect">
              <a:avLst/>
            </a:prstGeom>
            <a:ln w="20955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8" name="Picture 2" descr="https://t3.gstatic.com/licensed-image?q=tbn:ANd9GcTxHMiZ_2eirOvWeLu_WaFHzBzWHkll4nDwNFHWmB9zlfxcF3q7cKV1Y9rHnrbgICrt">
              <a:extLst>
                <a:ext uri="{FF2B5EF4-FFF2-40B4-BE49-F238E27FC236}">
                  <a16:creationId xmlns:a16="http://schemas.microsoft.com/office/drawing/2014/main" id="{24CA9329-65D7-4C2D-BFBE-F3FC5B9D67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79001" y="6729536"/>
              <a:ext cx="1186005" cy="1186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3935C299-9AC6-4AC0-8C7E-E2A6EDE27D93}"/>
              </a:ext>
            </a:extLst>
          </p:cNvPr>
          <p:cNvGrpSpPr/>
          <p:nvPr/>
        </p:nvGrpSpPr>
        <p:grpSpPr>
          <a:xfrm>
            <a:off x="2655335" y="6693331"/>
            <a:ext cx="1600200" cy="1447800"/>
            <a:chOff x="2655335" y="6693331"/>
            <a:chExt cx="1600200" cy="1447800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2871E450-F5B1-4C53-AD34-40CA68B20C15}"/>
                </a:ext>
              </a:extLst>
            </p:cNvPr>
            <p:cNvSpPr/>
            <p:nvPr/>
          </p:nvSpPr>
          <p:spPr>
            <a:xfrm>
              <a:off x="2655335" y="6693331"/>
              <a:ext cx="1600200" cy="1447800"/>
            </a:xfrm>
            <a:prstGeom prst="rect">
              <a:avLst/>
            </a:prstGeom>
            <a:ln w="209550"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9" name="Picture 2" descr="https://t3.gstatic.com/licensed-image?q=tbn:ANd9GcTxHMiZ_2eirOvWeLu_WaFHzBzWHkll4nDwNFHWmB9zlfxcF3q7cKV1Y9rHnrbgICrt">
              <a:extLst>
                <a:ext uri="{FF2B5EF4-FFF2-40B4-BE49-F238E27FC236}">
                  <a16:creationId xmlns:a16="http://schemas.microsoft.com/office/drawing/2014/main" id="{18046596-20DB-4B81-83B6-8C4FF7763E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1847" y="6824228"/>
              <a:ext cx="1186005" cy="1186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DEF0BFF1-BFF4-44B7-A9E1-96D629BFFC61}"/>
              </a:ext>
            </a:extLst>
          </p:cNvPr>
          <p:cNvGrpSpPr/>
          <p:nvPr/>
        </p:nvGrpSpPr>
        <p:grpSpPr>
          <a:xfrm>
            <a:off x="1055963" y="5143500"/>
            <a:ext cx="6399143" cy="728991"/>
            <a:chOff x="-116158" y="2032042"/>
            <a:chExt cx="3474863" cy="728991"/>
          </a:xfrm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C8057B8B-7D40-4328-972E-0AADDEFD2A01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C8C53621-265B-4054-A820-0B6EFB5986F5}"/>
                </a:ext>
              </a:extLst>
            </p:cNvPr>
            <p:cNvSpPr txBox="1"/>
            <p:nvPr/>
          </p:nvSpPr>
          <p:spPr>
            <a:xfrm>
              <a:off x="-116158" y="2032042"/>
              <a:ext cx="253125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dirty="0">
                  <a:latin typeface="Arial" panose="020B0604020202020204" pitchFamily="34" charset="0"/>
                  <a:cs typeface="Arial" panose="020B0604020202020204" pitchFamily="34" charset="0"/>
                </a:rPr>
                <a:t>Sónia Tavares</a:t>
              </a:r>
              <a:endParaRPr lang="pt-PT" sz="4800" kern="12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23AB26F2-27EC-4F92-866C-9D4E0EB0D7B2}"/>
              </a:ext>
            </a:extLst>
          </p:cNvPr>
          <p:cNvGrpSpPr/>
          <p:nvPr/>
        </p:nvGrpSpPr>
        <p:grpSpPr>
          <a:xfrm>
            <a:off x="6438700" y="5109699"/>
            <a:ext cx="6663016" cy="771783"/>
            <a:chOff x="-259446" y="1989250"/>
            <a:chExt cx="3618151" cy="771783"/>
          </a:xfrm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CD9CE3D4-10B4-43AE-AB8E-DB11BCCA46B0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1EDE2E92-A5D1-4602-B966-E0318C8414BF}"/>
                </a:ext>
              </a:extLst>
            </p:cNvPr>
            <p:cNvSpPr txBox="1"/>
            <p:nvPr/>
          </p:nvSpPr>
          <p:spPr>
            <a:xfrm>
              <a:off x="-259446" y="1989250"/>
              <a:ext cx="2862275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MimiCat</a:t>
              </a:r>
              <a:r>
                <a:rPr lang="pt-PT" sz="4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pt-PT" sz="4800" kern="12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531CBCF3-1C41-44D1-AA00-D9F7C2F80954}"/>
              </a:ext>
            </a:extLst>
          </p:cNvPr>
          <p:cNvGrpSpPr/>
          <p:nvPr/>
        </p:nvGrpSpPr>
        <p:grpSpPr>
          <a:xfrm>
            <a:off x="12430469" y="5109699"/>
            <a:ext cx="6269073" cy="786231"/>
            <a:chOff x="-45528" y="1974802"/>
            <a:chExt cx="3404233" cy="786231"/>
          </a:xfrm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0294EC1F-4505-4F4B-B1CF-CCB6CF28E4AC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4B52D57F-D864-4512-AF8F-AE0900CC76EB}"/>
                </a:ext>
              </a:extLst>
            </p:cNvPr>
            <p:cNvSpPr txBox="1"/>
            <p:nvPr/>
          </p:nvSpPr>
          <p:spPr>
            <a:xfrm>
              <a:off x="-45528" y="1974802"/>
              <a:ext cx="2689578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dirty="0">
                  <a:latin typeface="Arial" panose="020B0604020202020204" pitchFamily="34" charset="0"/>
                  <a:cs typeface="Arial" panose="020B0604020202020204" pitchFamily="34" charset="0"/>
                </a:rPr>
                <a:t>Maria Armanda</a:t>
              </a:r>
              <a:endParaRPr lang="pt-PT" sz="4800" kern="12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ítulo 1">
            <a:extLst>
              <a:ext uri="{FF2B5EF4-FFF2-40B4-BE49-F238E27FC236}">
                <a16:creationId xmlns:a16="http://schemas.microsoft.com/office/drawing/2014/main" id="{548E3D4B-20DF-466B-914B-72C80A990DB8}"/>
              </a:ext>
            </a:extLst>
          </p:cNvPr>
          <p:cNvSpPr txBox="1">
            <a:spLocks/>
          </p:cNvSpPr>
          <p:nvPr/>
        </p:nvSpPr>
        <p:spPr>
          <a:xfrm>
            <a:off x="1524000" y="2150872"/>
            <a:ext cx="15773399" cy="1443269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PT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ítulo 1">
            <a:extLst>
              <a:ext uri="{FF2B5EF4-FFF2-40B4-BE49-F238E27FC236}">
                <a16:creationId xmlns:a16="http://schemas.microsoft.com/office/drawing/2014/main" id="{F2331419-A3F4-4AF6-9622-44BAF24B025D}"/>
              </a:ext>
            </a:extLst>
          </p:cNvPr>
          <p:cNvSpPr txBox="1">
            <a:spLocks/>
          </p:cNvSpPr>
          <p:nvPr/>
        </p:nvSpPr>
        <p:spPr>
          <a:xfrm>
            <a:off x="1816030" y="2223668"/>
            <a:ext cx="13481357" cy="2767163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5400" b="1" dirty="0">
                <a:solidFill>
                  <a:srgbClr val="92D050"/>
                </a:solidFill>
                <a:latin typeface="Raleway"/>
                <a:cs typeface="Arial" panose="020B0604020202020204" pitchFamily="34" charset="0"/>
              </a:rPr>
              <a:t>Quem ainda não cantou a canção “Gaivota” de Amália Rodrigues?</a:t>
            </a:r>
          </a:p>
        </p:txBody>
      </p:sp>
    </p:spTree>
    <p:extLst>
      <p:ext uri="{BB962C8B-B14F-4D97-AF65-F5344CB8AC3E}">
        <p14:creationId xmlns:p14="http://schemas.microsoft.com/office/powerpoint/2010/main" val="39744640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grupar 10">
            <a:extLst>
              <a:ext uri="{FF2B5EF4-FFF2-40B4-BE49-F238E27FC236}">
                <a16:creationId xmlns:a16="http://schemas.microsoft.com/office/drawing/2014/main" id="{BC0789C8-A700-45CD-A7D7-1D48D2100255}"/>
              </a:ext>
            </a:extLst>
          </p:cNvPr>
          <p:cNvGrpSpPr/>
          <p:nvPr/>
        </p:nvGrpSpPr>
        <p:grpSpPr>
          <a:xfrm>
            <a:off x="8343900" y="6613405"/>
            <a:ext cx="1600200" cy="1447800"/>
            <a:chOff x="14171904" y="6593195"/>
            <a:chExt cx="1600200" cy="1447800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7A225950-D7BF-4F5A-A66B-FB918CCEC905}"/>
                </a:ext>
              </a:extLst>
            </p:cNvPr>
            <p:cNvSpPr/>
            <p:nvPr/>
          </p:nvSpPr>
          <p:spPr>
            <a:xfrm>
              <a:off x="14171904" y="6593195"/>
              <a:ext cx="1600200" cy="1447800"/>
            </a:xfrm>
            <a:prstGeom prst="rect">
              <a:avLst/>
            </a:prstGeom>
            <a:ln w="20955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8" name="Picture 2" descr="https://t3.gstatic.com/licensed-image?q=tbn:ANd9GcTxHMiZ_2eirOvWeLu_WaFHzBzWHkll4nDwNFHWmB9zlfxcF3q7cKV1Y9rHnrbgICrt">
              <a:extLst>
                <a:ext uri="{FF2B5EF4-FFF2-40B4-BE49-F238E27FC236}">
                  <a16:creationId xmlns:a16="http://schemas.microsoft.com/office/drawing/2014/main" id="{24CA9329-65D7-4C2D-BFBE-F3FC5B9D67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79001" y="6729536"/>
              <a:ext cx="1186005" cy="1186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Retângulo 24">
            <a:extLst>
              <a:ext uri="{FF2B5EF4-FFF2-40B4-BE49-F238E27FC236}">
                <a16:creationId xmlns:a16="http://schemas.microsoft.com/office/drawing/2014/main" id="{CD9CE3D4-10B4-43AE-AB8E-DB11BCCA46B0}"/>
              </a:ext>
            </a:extLst>
          </p:cNvPr>
          <p:cNvSpPr/>
          <p:nvPr/>
        </p:nvSpPr>
        <p:spPr>
          <a:xfrm>
            <a:off x="8440286" y="5161482"/>
            <a:ext cx="4661430" cy="7200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531CBCF3-1C41-44D1-AA00-D9F7C2F80954}"/>
              </a:ext>
            </a:extLst>
          </p:cNvPr>
          <p:cNvGrpSpPr/>
          <p:nvPr/>
        </p:nvGrpSpPr>
        <p:grpSpPr>
          <a:xfrm>
            <a:off x="6597716" y="5177301"/>
            <a:ext cx="12166861" cy="727407"/>
            <a:chOff x="-3248146" y="2041033"/>
            <a:chExt cx="6606851" cy="727407"/>
          </a:xfrm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0294EC1F-4505-4F4B-B1CF-CCB6CF28E4AC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4B52D57F-D864-4512-AF8F-AE0900CC76EB}"/>
                </a:ext>
              </a:extLst>
            </p:cNvPr>
            <p:cNvSpPr txBox="1"/>
            <p:nvPr/>
          </p:nvSpPr>
          <p:spPr>
            <a:xfrm>
              <a:off x="-3248146" y="2048440"/>
              <a:ext cx="2689578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kern="12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David Carreira</a:t>
              </a:r>
            </a:p>
          </p:txBody>
        </p:sp>
      </p:grpSp>
      <p:sp>
        <p:nvSpPr>
          <p:cNvPr id="31" name="Título 1">
            <a:extLst>
              <a:ext uri="{FF2B5EF4-FFF2-40B4-BE49-F238E27FC236}">
                <a16:creationId xmlns:a16="http://schemas.microsoft.com/office/drawing/2014/main" id="{548E3D4B-20DF-466B-914B-72C80A990DB8}"/>
              </a:ext>
            </a:extLst>
          </p:cNvPr>
          <p:cNvSpPr txBox="1">
            <a:spLocks/>
          </p:cNvSpPr>
          <p:nvPr/>
        </p:nvSpPr>
        <p:spPr>
          <a:xfrm>
            <a:off x="1524000" y="2150872"/>
            <a:ext cx="15773399" cy="1443269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PT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ítulo 1">
            <a:extLst>
              <a:ext uri="{FF2B5EF4-FFF2-40B4-BE49-F238E27FC236}">
                <a16:creationId xmlns:a16="http://schemas.microsoft.com/office/drawing/2014/main" id="{F2331419-A3F4-4AF6-9622-44BAF24B025D}"/>
              </a:ext>
            </a:extLst>
          </p:cNvPr>
          <p:cNvSpPr txBox="1">
            <a:spLocks/>
          </p:cNvSpPr>
          <p:nvPr/>
        </p:nvSpPr>
        <p:spPr>
          <a:xfrm>
            <a:off x="1603221" y="2194507"/>
            <a:ext cx="13481357" cy="2767163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5400" b="1" dirty="0">
                <a:solidFill>
                  <a:srgbClr val="92D050"/>
                </a:solidFill>
                <a:latin typeface="Raleway"/>
                <a:cs typeface="Arial" panose="020B0604020202020204" pitchFamily="34" charset="0"/>
              </a:rPr>
              <a:t>Quem ainda não cantou a canção “Gaivota” de Amália Rodrigues?</a:t>
            </a:r>
          </a:p>
        </p:txBody>
      </p:sp>
    </p:spTree>
    <p:extLst>
      <p:ext uri="{BB962C8B-B14F-4D97-AF65-F5344CB8AC3E}">
        <p14:creationId xmlns:p14="http://schemas.microsoft.com/office/powerpoint/2010/main" val="1927336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9C3AFC6E-5227-4A5B-9486-197F97CE6525}"/>
              </a:ext>
            </a:extLst>
          </p:cNvPr>
          <p:cNvSpPr txBox="1">
            <a:spLocks/>
          </p:cNvSpPr>
          <p:nvPr/>
        </p:nvSpPr>
        <p:spPr>
          <a:xfrm>
            <a:off x="2588208" y="2628900"/>
            <a:ext cx="13183896" cy="1443269"/>
          </a:xfrm>
          <a:prstGeom prst="rect">
            <a:avLst/>
          </a:prstGeom>
        </p:spPr>
        <p:txBody>
          <a:bodyPr rtlCol="0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5400" b="1" dirty="0">
                <a:solidFill>
                  <a:srgbClr val="92D050"/>
                </a:solidFill>
                <a:latin typeface="Raleway"/>
                <a:cs typeface="Arial" panose="020B0604020202020204" pitchFamily="34" charset="0"/>
              </a:rPr>
              <a:t>Qual é a padroeira da Cidade de Coimbra?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24D7714-5A41-4FCE-ACE1-88AFEE52F63C}"/>
              </a:ext>
            </a:extLst>
          </p:cNvPr>
          <p:cNvSpPr/>
          <p:nvPr/>
        </p:nvSpPr>
        <p:spPr>
          <a:xfrm>
            <a:off x="8534400" y="6724093"/>
            <a:ext cx="1600200" cy="1447800"/>
          </a:xfrm>
          <a:prstGeom prst="rect">
            <a:avLst/>
          </a:prstGeom>
          <a:ln w="2095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26" name="Picture 2" descr="https://t3.gstatic.com/licensed-image?q=tbn:ANd9GcTxHMiZ_2eirOvWeLu_WaFHzBzWHkll4nDwNFHWmB9zlfxcF3q7cKV1Y9rHnrbgICrt">
            <a:extLst>
              <a:ext uri="{FF2B5EF4-FFF2-40B4-BE49-F238E27FC236}">
                <a16:creationId xmlns:a16="http://schemas.microsoft.com/office/drawing/2014/main" id="{E049FA76-A01D-4037-97E2-88CF6F347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209" y="6833219"/>
            <a:ext cx="1186005" cy="11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2871E450-F5B1-4C53-AD34-40CA68B20C15}"/>
              </a:ext>
            </a:extLst>
          </p:cNvPr>
          <p:cNvSpPr/>
          <p:nvPr/>
        </p:nvSpPr>
        <p:spPr>
          <a:xfrm>
            <a:off x="2655335" y="6693331"/>
            <a:ext cx="1600200" cy="1447800"/>
          </a:xfrm>
          <a:prstGeom prst="rect">
            <a:avLst/>
          </a:prstGeom>
          <a:ln w="2095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A225950-D7BF-4F5A-A66B-FB918CCEC905}"/>
              </a:ext>
            </a:extLst>
          </p:cNvPr>
          <p:cNvSpPr/>
          <p:nvPr/>
        </p:nvSpPr>
        <p:spPr>
          <a:xfrm>
            <a:off x="14171904" y="6593195"/>
            <a:ext cx="1600200" cy="1447800"/>
          </a:xfrm>
          <a:prstGeom prst="rect">
            <a:avLst/>
          </a:prstGeom>
          <a:ln w="2095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8" name="Picture 2" descr="https://t3.gstatic.com/licensed-image?q=tbn:ANd9GcTxHMiZ_2eirOvWeLu_WaFHzBzWHkll4nDwNFHWmB9zlfxcF3q7cKV1Y9rHnrbgICrt">
            <a:extLst>
              <a:ext uri="{FF2B5EF4-FFF2-40B4-BE49-F238E27FC236}">
                <a16:creationId xmlns:a16="http://schemas.microsoft.com/office/drawing/2014/main" id="{24CA9329-65D7-4C2D-BFBE-F3FC5B9D6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9001" y="6729536"/>
            <a:ext cx="1186005" cy="11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t3.gstatic.com/licensed-image?q=tbn:ANd9GcTxHMiZ_2eirOvWeLu_WaFHzBzWHkll4nDwNFHWmB9zlfxcF3q7cKV1Y9rHnrbgICrt">
            <a:extLst>
              <a:ext uri="{FF2B5EF4-FFF2-40B4-BE49-F238E27FC236}">
                <a16:creationId xmlns:a16="http://schemas.microsoft.com/office/drawing/2014/main" id="{18046596-20DB-4B81-83B6-8C4FF7763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847" y="6824228"/>
            <a:ext cx="1186005" cy="11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Agrupar 19">
            <a:extLst>
              <a:ext uri="{FF2B5EF4-FFF2-40B4-BE49-F238E27FC236}">
                <a16:creationId xmlns:a16="http://schemas.microsoft.com/office/drawing/2014/main" id="{DEF0BFF1-BFF4-44B7-A9E1-96D629BFFC61}"/>
              </a:ext>
            </a:extLst>
          </p:cNvPr>
          <p:cNvGrpSpPr/>
          <p:nvPr/>
        </p:nvGrpSpPr>
        <p:grpSpPr>
          <a:xfrm>
            <a:off x="1154134" y="5547883"/>
            <a:ext cx="6399143" cy="728991"/>
            <a:chOff x="-116158" y="2032042"/>
            <a:chExt cx="3474863" cy="728991"/>
          </a:xfrm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C8057B8B-7D40-4328-972E-0AADDEFD2A01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C8C53621-265B-4054-A820-0B6EFB5986F5}"/>
                </a:ext>
              </a:extLst>
            </p:cNvPr>
            <p:cNvSpPr txBox="1"/>
            <p:nvPr/>
          </p:nvSpPr>
          <p:spPr>
            <a:xfrm>
              <a:off x="-116158" y="2032042"/>
              <a:ext cx="253125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kern="12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Rainha D. Isabel</a:t>
              </a:r>
            </a:p>
          </p:txBody>
        </p:sp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23AB26F2-27EC-4F92-866C-9D4E0EB0D7B2}"/>
              </a:ext>
            </a:extLst>
          </p:cNvPr>
          <p:cNvGrpSpPr/>
          <p:nvPr/>
        </p:nvGrpSpPr>
        <p:grpSpPr>
          <a:xfrm>
            <a:off x="6997167" y="5512779"/>
            <a:ext cx="6337004" cy="728991"/>
            <a:chOff x="-82415" y="2032042"/>
            <a:chExt cx="3441120" cy="728991"/>
          </a:xfrm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CD9CE3D4-10B4-43AE-AB8E-DB11BCCA46B0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1EDE2E92-A5D1-4602-B966-E0318C8414BF}"/>
                </a:ext>
              </a:extLst>
            </p:cNvPr>
            <p:cNvSpPr txBox="1"/>
            <p:nvPr/>
          </p:nvSpPr>
          <p:spPr>
            <a:xfrm>
              <a:off x="-82415" y="2032042"/>
              <a:ext cx="2862275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kern="12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Rainha D. Amélia</a:t>
              </a:r>
            </a:p>
          </p:txBody>
        </p:sp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531CBCF3-1C41-44D1-AA00-D9F7C2F80954}"/>
              </a:ext>
            </a:extLst>
          </p:cNvPr>
          <p:cNvGrpSpPr/>
          <p:nvPr/>
        </p:nvGrpSpPr>
        <p:grpSpPr>
          <a:xfrm>
            <a:off x="12954000" y="5498910"/>
            <a:ext cx="6399143" cy="728991"/>
            <a:chOff x="-116158" y="2032042"/>
            <a:chExt cx="3474863" cy="728991"/>
          </a:xfrm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0294EC1F-4505-4F4B-B1CF-CCB6CF28E4AC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4B52D57F-D864-4512-AF8F-AE0900CC76EB}"/>
                </a:ext>
              </a:extLst>
            </p:cNvPr>
            <p:cNvSpPr txBox="1"/>
            <p:nvPr/>
          </p:nvSpPr>
          <p:spPr>
            <a:xfrm>
              <a:off x="-116158" y="2032042"/>
              <a:ext cx="2689578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kern="12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Rainha D. </a:t>
              </a:r>
              <a:r>
                <a:rPr lang="pt-PT" sz="4800" dirty="0">
                  <a:latin typeface="Arial" panose="020B0604020202020204" pitchFamily="34" charset="0"/>
                  <a:cs typeface="Arial" panose="020B0604020202020204" pitchFamily="34" charset="0"/>
                </a:rPr>
                <a:t>Maria I</a:t>
              </a:r>
              <a:endParaRPr lang="pt-PT" sz="4800" kern="12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68243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D43803E5-8D61-43B6-BEBB-10F29AC35DB6}"/>
              </a:ext>
            </a:extLst>
          </p:cNvPr>
          <p:cNvGrpSpPr/>
          <p:nvPr/>
        </p:nvGrpSpPr>
        <p:grpSpPr>
          <a:xfrm>
            <a:off x="8343900" y="6752396"/>
            <a:ext cx="1600200" cy="1447800"/>
            <a:chOff x="8534400" y="6724093"/>
            <a:chExt cx="1600200" cy="1447800"/>
          </a:xfrm>
        </p:grpSpPr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824D7714-5A41-4FCE-ACE1-88AFEE52F63C}"/>
                </a:ext>
              </a:extLst>
            </p:cNvPr>
            <p:cNvSpPr/>
            <p:nvPr/>
          </p:nvSpPr>
          <p:spPr>
            <a:xfrm>
              <a:off x="8534400" y="6724093"/>
              <a:ext cx="1600200" cy="1447800"/>
            </a:xfrm>
            <a:prstGeom prst="rect">
              <a:avLst/>
            </a:prstGeom>
            <a:ln w="209550">
              <a:solidFill>
                <a:srgbClr val="FFFF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026" name="Picture 2" descr="https://t3.gstatic.com/licensed-image?q=tbn:ANd9GcTxHMiZ_2eirOvWeLu_WaFHzBzWHkll4nDwNFHWmB9zlfxcF3q7cKV1Y9rHnrbgICrt">
              <a:extLst>
                <a:ext uri="{FF2B5EF4-FFF2-40B4-BE49-F238E27FC236}">
                  <a16:creationId xmlns:a16="http://schemas.microsoft.com/office/drawing/2014/main" id="{E049FA76-A01D-4037-97E2-88CF6F3478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7209" y="6833219"/>
              <a:ext cx="1186005" cy="1186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BC0789C8-A700-45CD-A7D7-1D48D2100255}"/>
              </a:ext>
            </a:extLst>
          </p:cNvPr>
          <p:cNvGrpSpPr/>
          <p:nvPr/>
        </p:nvGrpSpPr>
        <p:grpSpPr>
          <a:xfrm>
            <a:off x="14171904" y="6593195"/>
            <a:ext cx="1600200" cy="1447800"/>
            <a:chOff x="14171904" y="6593195"/>
            <a:chExt cx="1600200" cy="1447800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7A225950-D7BF-4F5A-A66B-FB918CCEC905}"/>
                </a:ext>
              </a:extLst>
            </p:cNvPr>
            <p:cNvSpPr/>
            <p:nvPr/>
          </p:nvSpPr>
          <p:spPr>
            <a:xfrm>
              <a:off x="14171904" y="6593195"/>
              <a:ext cx="1600200" cy="1447800"/>
            </a:xfrm>
            <a:prstGeom prst="rect">
              <a:avLst/>
            </a:prstGeom>
            <a:ln w="20955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8" name="Picture 2" descr="https://t3.gstatic.com/licensed-image?q=tbn:ANd9GcTxHMiZ_2eirOvWeLu_WaFHzBzWHkll4nDwNFHWmB9zlfxcF3q7cKV1Y9rHnrbgICrt">
              <a:extLst>
                <a:ext uri="{FF2B5EF4-FFF2-40B4-BE49-F238E27FC236}">
                  <a16:creationId xmlns:a16="http://schemas.microsoft.com/office/drawing/2014/main" id="{24CA9329-65D7-4C2D-BFBE-F3FC5B9D67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79001" y="6729536"/>
              <a:ext cx="1186005" cy="1186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3935C299-9AC6-4AC0-8C7E-E2A6EDE27D93}"/>
              </a:ext>
            </a:extLst>
          </p:cNvPr>
          <p:cNvGrpSpPr/>
          <p:nvPr/>
        </p:nvGrpSpPr>
        <p:grpSpPr>
          <a:xfrm>
            <a:off x="2655335" y="6693331"/>
            <a:ext cx="1600200" cy="1447800"/>
            <a:chOff x="2655335" y="6693331"/>
            <a:chExt cx="1600200" cy="1447800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2871E450-F5B1-4C53-AD34-40CA68B20C15}"/>
                </a:ext>
              </a:extLst>
            </p:cNvPr>
            <p:cNvSpPr/>
            <p:nvPr/>
          </p:nvSpPr>
          <p:spPr>
            <a:xfrm>
              <a:off x="2655335" y="6693331"/>
              <a:ext cx="1600200" cy="1447800"/>
            </a:xfrm>
            <a:prstGeom prst="rect">
              <a:avLst/>
            </a:prstGeom>
            <a:ln w="209550"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9" name="Picture 2" descr="https://t3.gstatic.com/licensed-image?q=tbn:ANd9GcTxHMiZ_2eirOvWeLu_WaFHzBzWHkll4nDwNFHWmB9zlfxcF3q7cKV1Y9rHnrbgICrt">
              <a:extLst>
                <a:ext uri="{FF2B5EF4-FFF2-40B4-BE49-F238E27FC236}">
                  <a16:creationId xmlns:a16="http://schemas.microsoft.com/office/drawing/2014/main" id="{18046596-20DB-4B81-83B6-8C4FF7763E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1847" y="6824228"/>
              <a:ext cx="1186005" cy="1186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DEF0BFF1-BFF4-44B7-A9E1-96D629BFFC61}"/>
              </a:ext>
            </a:extLst>
          </p:cNvPr>
          <p:cNvGrpSpPr/>
          <p:nvPr/>
        </p:nvGrpSpPr>
        <p:grpSpPr>
          <a:xfrm>
            <a:off x="1055963" y="5143500"/>
            <a:ext cx="6399143" cy="728991"/>
            <a:chOff x="-116158" y="2032042"/>
            <a:chExt cx="3474863" cy="728991"/>
          </a:xfrm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C8057B8B-7D40-4328-972E-0AADDEFD2A01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C8C53621-265B-4054-A820-0B6EFB5986F5}"/>
                </a:ext>
              </a:extLst>
            </p:cNvPr>
            <p:cNvSpPr txBox="1"/>
            <p:nvPr/>
          </p:nvSpPr>
          <p:spPr>
            <a:xfrm>
              <a:off x="-116158" y="2032042"/>
              <a:ext cx="253125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kern="12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Marco Paulo</a:t>
              </a:r>
            </a:p>
          </p:txBody>
        </p:sp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23AB26F2-27EC-4F92-866C-9D4E0EB0D7B2}"/>
              </a:ext>
            </a:extLst>
          </p:cNvPr>
          <p:cNvGrpSpPr/>
          <p:nvPr/>
        </p:nvGrpSpPr>
        <p:grpSpPr>
          <a:xfrm>
            <a:off x="6438700" y="5109699"/>
            <a:ext cx="6663016" cy="771783"/>
            <a:chOff x="-259446" y="1989250"/>
            <a:chExt cx="3618151" cy="771783"/>
          </a:xfrm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CD9CE3D4-10B4-43AE-AB8E-DB11BCCA46B0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1EDE2E92-A5D1-4602-B966-E0318C8414BF}"/>
                </a:ext>
              </a:extLst>
            </p:cNvPr>
            <p:cNvSpPr txBox="1"/>
            <p:nvPr/>
          </p:nvSpPr>
          <p:spPr>
            <a:xfrm>
              <a:off x="-259446" y="1989250"/>
              <a:ext cx="2862275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dirty="0">
                  <a:latin typeface="Arial" panose="020B0604020202020204" pitchFamily="34" charset="0"/>
                  <a:cs typeface="Arial" panose="020B0604020202020204" pitchFamily="34" charset="0"/>
                </a:rPr>
                <a:t>Clemente </a:t>
              </a:r>
              <a:endParaRPr lang="pt-PT" sz="4800" kern="12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531CBCF3-1C41-44D1-AA00-D9F7C2F80954}"/>
              </a:ext>
            </a:extLst>
          </p:cNvPr>
          <p:cNvGrpSpPr/>
          <p:nvPr/>
        </p:nvGrpSpPr>
        <p:grpSpPr>
          <a:xfrm>
            <a:off x="12495504" y="5111070"/>
            <a:ext cx="6269073" cy="786231"/>
            <a:chOff x="-45528" y="1974802"/>
            <a:chExt cx="3404233" cy="786231"/>
          </a:xfrm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0294EC1F-4505-4F4B-B1CF-CCB6CF28E4AC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4B52D57F-D864-4512-AF8F-AE0900CC76EB}"/>
                </a:ext>
              </a:extLst>
            </p:cNvPr>
            <p:cNvSpPr txBox="1"/>
            <p:nvPr/>
          </p:nvSpPr>
          <p:spPr>
            <a:xfrm>
              <a:off x="-45528" y="1974802"/>
              <a:ext cx="2689578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dirty="0">
                  <a:latin typeface="Arial" panose="020B0604020202020204" pitchFamily="34" charset="0"/>
                  <a:cs typeface="Arial" panose="020B0604020202020204" pitchFamily="34" charset="0"/>
                </a:rPr>
                <a:t>Tony</a:t>
              </a:r>
              <a:r>
                <a:rPr lang="pt-PT" sz="4800" kern="12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 Carreira</a:t>
              </a:r>
            </a:p>
          </p:txBody>
        </p:sp>
      </p:grpSp>
      <p:sp>
        <p:nvSpPr>
          <p:cNvPr id="31" name="Título 1">
            <a:extLst>
              <a:ext uri="{FF2B5EF4-FFF2-40B4-BE49-F238E27FC236}">
                <a16:creationId xmlns:a16="http://schemas.microsoft.com/office/drawing/2014/main" id="{548E3D4B-20DF-466B-914B-72C80A990DB8}"/>
              </a:ext>
            </a:extLst>
          </p:cNvPr>
          <p:cNvSpPr txBox="1">
            <a:spLocks/>
          </p:cNvSpPr>
          <p:nvPr/>
        </p:nvSpPr>
        <p:spPr>
          <a:xfrm>
            <a:off x="1524000" y="2150872"/>
            <a:ext cx="15773399" cy="1443269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PT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ítulo 1">
            <a:extLst>
              <a:ext uri="{FF2B5EF4-FFF2-40B4-BE49-F238E27FC236}">
                <a16:creationId xmlns:a16="http://schemas.microsoft.com/office/drawing/2014/main" id="{F2331419-A3F4-4AF6-9622-44BAF24B025D}"/>
              </a:ext>
            </a:extLst>
          </p:cNvPr>
          <p:cNvSpPr txBox="1">
            <a:spLocks/>
          </p:cNvSpPr>
          <p:nvPr/>
        </p:nvSpPr>
        <p:spPr>
          <a:xfrm>
            <a:off x="2333536" y="2584418"/>
            <a:ext cx="13481357" cy="2767163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5400" b="1" dirty="0">
                <a:solidFill>
                  <a:srgbClr val="92D050"/>
                </a:solidFill>
                <a:latin typeface="Raleway"/>
                <a:cs typeface="Arial" panose="020B0604020202020204" pitchFamily="34" charset="0"/>
              </a:rPr>
              <a:t>Quem canta a canção “Depois de ti mais nada”?</a:t>
            </a:r>
          </a:p>
        </p:txBody>
      </p:sp>
    </p:spTree>
    <p:extLst>
      <p:ext uri="{BB962C8B-B14F-4D97-AF65-F5344CB8AC3E}">
        <p14:creationId xmlns:p14="http://schemas.microsoft.com/office/powerpoint/2010/main" val="21590806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grupar 10">
            <a:extLst>
              <a:ext uri="{FF2B5EF4-FFF2-40B4-BE49-F238E27FC236}">
                <a16:creationId xmlns:a16="http://schemas.microsoft.com/office/drawing/2014/main" id="{BC0789C8-A700-45CD-A7D7-1D48D2100255}"/>
              </a:ext>
            </a:extLst>
          </p:cNvPr>
          <p:cNvGrpSpPr/>
          <p:nvPr/>
        </p:nvGrpSpPr>
        <p:grpSpPr>
          <a:xfrm>
            <a:off x="8153400" y="6688328"/>
            <a:ext cx="1600200" cy="1447800"/>
            <a:chOff x="14171904" y="6593195"/>
            <a:chExt cx="1600200" cy="1447800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7A225950-D7BF-4F5A-A66B-FB918CCEC905}"/>
                </a:ext>
              </a:extLst>
            </p:cNvPr>
            <p:cNvSpPr/>
            <p:nvPr/>
          </p:nvSpPr>
          <p:spPr>
            <a:xfrm>
              <a:off x="14171904" y="6593195"/>
              <a:ext cx="1600200" cy="1447800"/>
            </a:xfrm>
            <a:prstGeom prst="rect">
              <a:avLst/>
            </a:prstGeom>
            <a:ln w="20955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8" name="Picture 2" descr="https://t3.gstatic.com/licensed-image?q=tbn:ANd9GcTxHMiZ_2eirOvWeLu_WaFHzBzWHkll4nDwNFHWmB9zlfxcF3q7cKV1Y9rHnrbgICrt">
              <a:extLst>
                <a:ext uri="{FF2B5EF4-FFF2-40B4-BE49-F238E27FC236}">
                  <a16:creationId xmlns:a16="http://schemas.microsoft.com/office/drawing/2014/main" id="{24CA9329-65D7-4C2D-BFBE-F3FC5B9D67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79001" y="6729536"/>
              <a:ext cx="1186005" cy="1186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531CBCF3-1C41-44D1-AA00-D9F7C2F80954}"/>
              </a:ext>
            </a:extLst>
          </p:cNvPr>
          <p:cNvGrpSpPr/>
          <p:nvPr/>
        </p:nvGrpSpPr>
        <p:grpSpPr>
          <a:xfrm>
            <a:off x="6858000" y="5186156"/>
            <a:ext cx="6269073" cy="786231"/>
            <a:chOff x="-45528" y="1974802"/>
            <a:chExt cx="3404233" cy="786231"/>
          </a:xfrm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0294EC1F-4505-4F4B-B1CF-CCB6CF28E4AC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4B52D57F-D864-4512-AF8F-AE0900CC76EB}"/>
                </a:ext>
              </a:extLst>
            </p:cNvPr>
            <p:cNvSpPr txBox="1"/>
            <p:nvPr/>
          </p:nvSpPr>
          <p:spPr>
            <a:xfrm>
              <a:off x="-45528" y="1974802"/>
              <a:ext cx="2689578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dirty="0">
                  <a:latin typeface="Arial" panose="020B0604020202020204" pitchFamily="34" charset="0"/>
                  <a:cs typeface="Arial" panose="020B0604020202020204" pitchFamily="34" charset="0"/>
                </a:rPr>
                <a:t>Tony</a:t>
              </a:r>
              <a:r>
                <a:rPr lang="pt-PT" sz="4800" kern="12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 Carreira</a:t>
              </a:r>
            </a:p>
          </p:txBody>
        </p:sp>
      </p:grpSp>
      <p:sp>
        <p:nvSpPr>
          <p:cNvPr id="32" name="Título 1">
            <a:extLst>
              <a:ext uri="{FF2B5EF4-FFF2-40B4-BE49-F238E27FC236}">
                <a16:creationId xmlns:a16="http://schemas.microsoft.com/office/drawing/2014/main" id="{F2331419-A3F4-4AF6-9622-44BAF24B025D}"/>
              </a:ext>
            </a:extLst>
          </p:cNvPr>
          <p:cNvSpPr txBox="1">
            <a:spLocks/>
          </p:cNvSpPr>
          <p:nvPr/>
        </p:nvSpPr>
        <p:spPr>
          <a:xfrm>
            <a:off x="2333536" y="2584418"/>
            <a:ext cx="13481357" cy="2767163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5400" b="1" dirty="0">
                <a:solidFill>
                  <a:srgbClr val="92D050"/>
                </a:solidFill>
                <a:latin typeface="Raleway"/>
                <a:cs typeface="Arial" panose="020B0604020202020204" pitchFamily="34" charset="0"/>
              </a:rPr>
              <a:t>Quem canta a canção “Depois de ti mais nada”?</a:t>
            </a:r>
          </a:p>
        </p:txBody>
      </p:sp>
    </p:spTree>
    <p:extLst>
      <p:ext uri="{BB962C8B-B14F-4D97-AF65-F5344CB8AC3E}">
        <p14:creationId xmlns:p14="http://schemas.microsoft.com/office/powerpoint/2010/main" val="39752322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D43803E5-8D61-43B6-BEBB-10F29AC35DB6}"/>
              </a:ext>
            </a:extLst>
          </p:cNvPr>
          <p:cNvGrpSpPr/>
          <p:nvPr/>
        </p:nvGrpSpPr>
        <p:grpSpPr>
          <a:xfrm>
            <a:off x="8343900" y="6752396"/>
            <a:ext cx="1600200" cy="1447800"/>
            <a:chOff x="8534400" y="6724093"/>
            <a:chExt cx="1600200" cy="1447800"/>
          </a:xfrm>
        </p:grpSpPr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824D7714-5A41-4FCE-ACE1-88AFEE52F63C}"/>
                </a:ext>
              </a:extLst>
            </p:cNvPr>
            <p:cNvSpPr/>
            <p:nvPr/>
          </p:nvSpPr>
          <p:spPr>
            <a:xfrm>
              <a:off x="8534400" y="6724093"/>
              <a:ext cx="1600200" cy="1447800"/>
            </a:xfrm>
            <a:prstGeom prst="rect">
              <a:avLst/>
            </a:prstGeom>
            <a:ln w="209550">
              <a:solidFill>
                <a:srgbClr val="FFFF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026" name="Picture 2" descr="https://t3.gstatic.com/licensed-image?q=tbn:ANd9GcTxHMiZ_2eirOvWeLu_WaFHzBzWHkll4nDwNFHWmB9zlfxcF3q7cKV1Y9rHnrbgICrt">
              <a:extLst>
                <a:ext uri="{FF2B5EF4-FFF2-40B4-BE49-F238E27FC236}">
                  <a16:creationId xmlns:a16="http://schemas.microsoft.com/office/drawing/2014/main" id="{E049FA76-A01D-4037-97E2-88CF6F3478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7209" y="6833219"/>
              <a:ext cx="1186005" cy="1186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BC0789C8-A700-45CD-A7D7-1D48D2100255}"/>
              </a:ext>
            </a:extLst>
          </p:cNvPr>
          <p:cNvGrpSpPr/>
          <p:nvPr/>
        </p:nvGrpSpPr>
        <p:grpSpPr>
          <a:xfrm>
            <a:off x="14171904" y="6593195"/>
            <a:ext cx="1600200" cy="1447800"/>
            <a:chOff x="14171904" y="6593195"/>
            <a:chExt cx="1600200" cy="1447800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7A225950-D7BF-4F5A-A66B-FB918CCEC905}"/>
                </a:ext>
              </a:extLst>
            </p:cNvPr>
            <p:cNvSpPr/>
            <p:nvPr/>
          </p:nvSpPr>
          <p:spPr>
            <a:xfrm>
              <a:off x="14171904" y="6593195"/>
              <a:ext cx="1600200" cy="1447800"/>
            </a:xfrm>
            <a:prstGeom prst="rect">
              <a:avLst/>
            </a:prstGeom>
            <a:ln w="20955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8" name="Picture 2" descr="https://t3.gstatic.com/licensed-image?q=tbn:ANd9GcTxHMiZ_2eirOvWeLu_WaFHzBzWHkll4nDwNFHWmB9zlfxcF3q7cKV1Y9rHnrbgICrt">
              <a:extLst>
                <a:ext uri="{FF2B5EF4-FFF2-40B4-BE49-F238E27FC236}">
                  <a16:creationId xmlns:a16="http://schemas.microsoft.com/office/drawing/2014/main" id="{24CA9329-65D7-4C2D-BFBE-F3FC5B9D67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79001" y="6729536"/>
              <a:ext cx="1186005" cy="1186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3935C299-9AC6-4AC0-8C7E-E2A6EDE27D93}"/>
              </a:ext>
            </a:extLst>
          </p:cNvPr>
          <p:cNvGrpSpPr/>
          <p:nvPr/>
        </p:nvGrpSpPr>
        <p:grpSpPr>
          <a:xfrm>
            <a:off x="2655335" y="6693331"/>
            <a:ext cx="1600200" cy="1447800"/>
            <a:chOff x="2655335" y="6693331"/>
            <a:chExt cx="1600200" cy="1447800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2871E450-F5B1-4C53-AD34-40CA68B20C15}"/>
                </a:ext>
              </a:extLst>
            </p:cNvPr>
            <p:cNvSpPr/>
            <p:nvPr/>
          </p:nvSpPr>
          <p:spPr>
            <a:xfrm>
              <a:off x="2655335" y="6693331"/>
              <a:ext cx="1600200" cy="1447800"/>
            </a:xfrm>
            <a:prstGeom prst="rect">
              <a:avLst/>
            </a:prstGeom>
            <a:ln w="209550"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9" name="Picture 2" descr="https://t3.gstatic.com/licensed-image?q=tbn:ANd9GcTxHMiZ_2eirOvWeLu_WaFHzBzWHkll4nDwNFHWmB9zlfxcF3q7cKV1Y9rHnrbgICrt">
              <a:extLst>
                <a:ext uri="{FF2B5EF4-FFF2-40B4-BE49-F238E27FC236}">
                  <a16:creationId xmlns:a16="http://schemas.microsoft.com/office/drawing/2014/main" id="{18046596-20DB-4B81-83B6-8C4FF7763E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1847" y="6824228"/>
              <a:ext cx="1186005" cy="1186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DEF0BFF1-BFF4-44B7-A9E1-96D629BFFC61}"/>
              </a:ext>
            </a:extLst>
          </p:cNvPr>
          <p:cNvGrpSpPr/>
          <p:nvPr/>
        </p:nvGrpSpPr>
        <p:grpSpPr>
          <a:xfrm>
            <a:off x="811003" y="5143500"/>
            <a:ext cx="6644103" cy="728991"/>
            <a:chOff x="-249176" y="2032042"/>
            <a:chExt cx="3607881" cy="728991"/>
          </a:xfrm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C8057B8B-7D40-4328-972E-0AADDEFD2A01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C8C53621-265B-4054-A820-0B6EFB5986F5}"/>
                </a:ext>
              </a:extLst>
            </p:cNvPr>
            <p:cNvSpPr txBox="1"/>
            <p:nvPr/>
          </p:nvSpPr>
          <p:spPr>
            <a:xfrm>
              <a:off x="-249176" y="2032042"/>
              <a:ext cx="2862274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dirty="0">
                  <a:latin typeface="Arial" panose="020B0604020202020204" pitchFamily="34" charset="0"/>
                  <a:cs typeface="Arial" panose="020B0604020202020204" pitchFamily="34" charset="0"/>
                </a:rPr>
                <a:t>Palavras Cruzadas</a:t>
              </a:r>
              <a:endParaRPr lang="pt-PT" sz="4800" kern="12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23AB26F2-27EC-4F92-866C-9D4E0EB0D7B2}"/>
              </a:ext>
            </a:extLst>
          </p:cNvPr>
          <p:cNvGrpSpPr/>
          <p:nvPr/>
        </p:nvGrpSpPr>
        <p:grpSpPr>
          <a:xfrm>
            <a:off x="6438700" y="5109699"/>
            <a:ext cx="6663016" cy="771783"/>
            <a:chOff x="-259446" y="1989250"/>
            <a:chExt cx="3618151" cy="771783"/>
          </a:xfrm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CD9CE3D4-10B4-43AE-AB8E-DB11BCCA46B0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1EDE2E92-A5D1-4602-B966-E0318C8414BF}"/>
                </a:ext>
              </a:extLst>
            </p:cNvPr>
            <p:cNvSpPr txBox="1"/>
            <p:nvPr/>
          </p:nvSpPr>
          <p:spPr>
            <a:xfrm>
              <a:off x="-259446" y="1989250"/>
              <a:ext cx="2862275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dirty="0">
                  <a:latin typeface="Arial" panose="020B0604020202020204" pitchFamily="34" charset="0"/>
                  <a:cs typeface="Arial" panose="020B0604020202020204" pitchFamily="34" charset="0"/>
                </a:rPr>
                <a:t>Roseira Brava </a:t>
              </a:r>
              <a:endParaRPr lang="pt-PT" sz="4800" kern="12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531CBCF3-1C41-44D1-AA00-D9F7C2F80954}"/>
              </a:ext>
            </a:extLst>
          </p:cNvPr>
          <p:cNvGrpSpPr/>
          <p:nvPr/>
        </p:nvGrpSpPr>
        <p:grpSpPr>
          <a:xfrm>
            <a:off x="12495504" y="5111070"/>
            <a:ext cx="6269073" cy="786231"/>
            <a:chOff x="-45528" y="1974802"/>
            <a:chExt cx="3404233" cy="786231"/>
          </a:xfrm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0294EC1F-4505-4F4B-B1CF-CCB6CF28E4AC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4B52D57F-D864-4512-AF8F-AE0900CC76EB}"/>
                </a:ext>
              </a:extLst>
            </p:cNvPr>
            <p:cNvSpPr txBox="1"/>
            <p:nvPr/>
          </p:nvSpPr>
          <p:spPr>
            <a:xfrm>
              <a:off x="-45528" y="1974802"/>
              <a:ext cx="2689578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kern="12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Origens</a:t>
              </a:r>
            </a:p>
          </p:txBody>
        </p:sp>
      </p:grpSp>
      <p:sp>
        <p:nvSpPr>
          <p:cNvPr id="31" name="Título 1">
            <a:extLst>
              <a:ext uri="{FF2B5EF4-FFF2-40B4-BE49-F238E27FC236}">
                <a16:creationId xmlns:a16="http://schemas.microsoft.com/office/drawing/2014/main" id="{548E3D4B-20DF-466B-914B-72C80A990DB8}"/>
              </a:ext>
            </a:extLst>
          </p:cNvPr>
          <p:cNvSpPr txBox="1">
            <a:spLocks/>
          </p:cNvSpPr>
          <p:nvPr/>
        </p:nvSpPr>
        <p:spPr>
          <a:xfrm>
            <a:off x="1524000" y="2150872"/>
            <a:ext cx="15773399" cy="1443269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PT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ítulo 1">
            <a:extLst>
              <a:ext uri="{FF2B5EF4-FFF2-40B4-BE49-F238E27FC236}">
                <a16:creationId xmlns:a16="http://schemas.microsoft.com/office/drawing/2014/main" id="{F2331419-A3F4-4AF6-9622-44BAF24B025D}"/>
              </a:ext>
            </a:extLst>
          </p:cNvPr>
          <p:cNvSpPr txBox="1">
            <a:spLocks/>
          </p:cNvSpPr>
          <p:nvPr/>
        </p:nvSpPr>
        <p:spPr>
          <a:xfrm>
            <a:off x="2333536" y="2584418"/>
            <a:ext cx="13481357" cy="2767163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5400" b="1" dirty="0">
                <a:solidFill>
                  <a:srgbClr val="92D050"/>
                </a:solidFill>
                <a:latin typeface="Raleway"/>
                <a:cs typeface="Arial" panose="020B0604020202020204" pitchFamily="34" charset="0"/>
              </a:rPr>
              <a:t>O ator Armando Cortez entrou em que telenovela da RTP?</a:t>
            </a:r>
          </a:p>
        </p:txBody>
      </p:sp>
    </p:spTree>
    <p:extLst>
      <p:ext uri="{BB962C8B-B14F-4D97-AF65-F5344CB8AC3E}">
        <p14:creationId xmlns:p14="http://schemas.microsoft.com/office/powerpoint/2010/main" val="3510626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3935C299-9AC6-4AC0-8C7E-E2A6EDE27D93}"/>
              </a:ext>
            </a:extLst>
          </p:cNvPr>
          <p:cNvGrpSpPr/>
          <p:nvPr/>
        </p:nvGrpSpPr>
        <p:grpSpPr>
          <a:xfrm>
            <a:off x="8001000" y="6724093"/>
            <a:ext cx="1600200" cy="1447800"/>
            <a:chOff x="2655335" y="6693331"/>
            <a:chExt cx="1600200" cy="1447800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2871E450-F5B1-4C53-AD34-40CA68B20C15}"/>
                </a:ext>
              </a:extLst>
            </p:cNvPr>
            <p:cNvSpPr/>
            <p:nvPr/>
          </p:nvSpPr>
          <p:spPr>
            <a:xfrm>
              <a:off x="2655335" y="6693331"/>
              <a:ext cx="1600200" cy="1447800"/>
            </a:xfrm>
            <a:prstGeom prst="rect">
              <a:avLst/>
            </a:prstGeom>
            <a:ln w="209550"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9" name="Picture 2" descr="https://t3.gstatic.com/licensed-image?q=tbn:ANd9GcTxHMiZ_2eirOvWeLu_WaFHzBzWHkll4nDwNFHWmB9zlfxcF3q7cKV1Y9rHnrbgICrt">
              <a:extLst>
                <a:ext uri="{FF2B5EF4-FFF2-40B4-BE49-F238E27FC236}">
                  <a16:creationId xmlns:a16="http://schemas.microsoft.com/office/drawing/2014/main" id="{18046596-20DB-4B81-83B6-8C4FF7763E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1847" y="6824228"/>
              <a:ext cx="1186005" cy="1186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DEF0BFF1-BFF4-44B7-A9E1-96D629BFFC61}"/>
              </a:ext>
            </a:extLst>
          </p:cNvPr>
          <p:cNvGrpSpPr/>
          <p:nvPr/>
        </p:nvGrpSpPr>
        <p:grpSpPr>
          <a:xfrm>
            <a:off x="6279148" y="5505237"/>
            <a:ext cx="6644103" cy="728991"/>
            <a:chOff x="-249176" y="2032042"/>
            <a:chExt cx="3607881" cy="728991"/>
          </a:xfrm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C8057B8B-7D40-4328-972E-0AADDEFD2A01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C8C53621-265B-4054-A820-0B6EFB5986F5}"/>
                </a:ext>
              </a:extLst>
            </p:cNvPr>
            <p:cNvSpPr txBox="1"/>
            <p:nvPr/>
          </p:nvSpPr>
          <p:spPr>
            <a:xfrm>
              <a:off x="-249176" y="2032042"/>
              <a:ext cx="2862274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dirty="0">
                  <a:latin typeface="Arial" panose="020B0604020202020204" pitchFamily="34" charset="0"/>
                  <a:cs typeface="Arial" panose="020B0604020202020204" pitchFamily="34" charset="0"/>
                </a:rPr>
                <a:t>Palavras Cruzadas</a:t>
              </a:r>
              <a:endParaRPr lang="pt-PT" sz="4800" kern="12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Retângulo 27">
            <a:extLst>
              <a:ext uri="{FF2B5EF4-FFF2-40B4-BE49-F238E27FC236}">
                <a16:creationId xmlns:a16="http://schemas.microsoft.com/office/drawing/2014/main" id="{0294EC1F-4505-4F4B-B1CF-CCB6CF28E4AC}"/>
              </a:ext>
            </a:extLst>
          </p:cNvPr>
          <p:cNvSpPr/>
          <p:nvPr/>
        </p:nvSpPr>
        <p:spPr>
          <a:xfrm>
            <a:off x="14103148" y="5177301"/>
            <a:ext cx="4661429" cy="7200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Título 1">
            <a:extLst>
              <a:ext uri="{FF2B5EF4-FFF2-40B4-BE49-F238E27FC236}">
                <a16:creationId xmlns:a16="http://schemas.microsoft.com/office/drawing/2014/main" id="{548E3D4B-20DF-466B-914B-72C80A990DB8}"/>
              </a:ext>
            </a:extLst>
          </p:cNvPr>
          <p:cNvSpPr txBox="1">
            <a:spLocks/>
          </p:cNvSpPr>
          <p:nvPr/>
        </p:nvSpPr>
        <p:spPr>
          <a:xfrm>
            <a:off x="1524000" y="2150872"/>
            <a:ext cx="15773399" cy="1443269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PT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ítulo 1">
            <a:extLst>
              <a:ext uri="{FF2B5EF4-FFF2-40B4-BE49-F238E27FC236}">
                <a16:creationId xmlns:a16="http://schemas.microsoft.com/office/drawing/2014/main" id="{F2331419-A3F4-4AF6-9622-44BAF24B025D}"/>
              </a:ext>
            </a:extLst>
          </p:cNvPr>
          <p:cNvSpPr txBox="1">
            <a:spLocks/>
          </p:cNvSpPr>
          <p:nvPr/>
        </p:nvSpPr>
        <p:spPr>
          <a:xfrm>
            <a:off x="2333536" y="2584418"/>
            <a:ext cx="13481357" cy="2767163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5400" b="1" dirty="0">
                <a:solidFill>
                  <a:srgbClr val="92D050"/>
                </a:solidFill>
                <a:latin typeface="Raleway"/>
                <a:cs typeface="Arial" panose="020B0604020202020204" pitchFamily="34" charset="0"/>
              </a:rPr>
              <a:t>O ator Armando Cortez entrou em que telenovela da RTP?</a:t>
            </a:r>
          </a:p>
        </p:txBody>
      </p:sp>
    </p:spTree>
    <p:extLst>
      <p:ext uri="{BB962C8B-B14F-4D97-AF65-F5344CB8AC3E}">
        <p14:creationId xmlns:p14="http://schemas.microsoft.com/office/powerpoint/2010/main" val="3232502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D43803E5-8D61-43B6-BEBB-10F29AC35DB6}"/>
              </a:ext>
            </a:extLst>
          </p:cNvPr>
          <p:cNvGrpSpPr/>
          <p:nvPr/>
        </p:nvGrpSpPr>
        <p:grpSpPr>
          <a:xfrm>
            <a:off x="8343900" y="6752396"/>
            <a:ext cx="1600200" cy="1447800"/>
            <a:chOff x="8534400" y="6724093"/>
            <a:chExt cx="1600200" cy="1447800"/>
          </a:xfrm>
        </p:grpSpPr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824D7714-5A41-4FCE-ACE1-88AFEE52F63C}"/>
                </a:ext>
              </a:extLst>
            </p:cNvPr>
            <p:cNvSpPr/>
            <p:nvPr/>
          </p:nvSpPr>
          <p:spPr>
            <a:xfrm>
              <a:off x="8534400" y="6724093"/>
              <a:ext cx="1600200" cy="1447800"/>
            </a:xfrm>
            <a:prstGeom prst="rect">
              <a:avLst/>
            </a:prstGeom>
            <a:ln w="209550">
              <a:solidFill>
                <a:srgbClr val="FFFF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026" name="Picture 2" descr="https://t3.gstatic.com/licensed-image?q=tbn:ANd9GcTxHMiZ_2eirOvWeLu_WaFHzBzWHkll4nDwNFHWmB9zlfxcF3q7cKV1Y9rHnrbgICrt">
              <a:extLst>
                <a:ext uri="{FF2B5EF4-FFF2-40B4-BE49-F238E27FC236}">
                  <a16:creationId xmlns:a16="http://schemas.microsoft.com/office/drawing/2014/main" id="{E049FA76-A01D-4037-97E2-88CF6F3478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7209" y="6833219"/>
              <a:ext cx="1186005" cy="1186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BC0789C8-A700-45CD-A7D7-1D48D2100255}"/>
              </a:ext>
            </a:extLst>
          </p:cNvPr>
          <p:cNvGrpSpPr/>
          <p:nvPr/>
        </p:nvGrpSpPr>
        <p:grpSpPr>
          <a:xfrm>
            <a:off x="14171904" y="6593195"/>
            <a:ext cx="1600200" cy="1447800"/>
            <a:chOff x="14171904" y="6593195"/>
            <a:chExt cx="1600200" cy="1447800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7A225950-D7BF-4F5A-A66B-FB918CCEC905}"/>
                </a:ext>
              </a:extLst>
            </p:cNvPr>
            <p:cNvSpPr/>
            <p:nvPr/>
          </p:nvSpPr>
          <p:spPr>
            <a:xfrm>
              <a:off x="14171904" y="6593195"/>
              <a:ext cx="1600200" cy="1447800"/>
            </a:xfrm>
            <a:prstGeom prst="rect">
              <a:avLst/>
            </a:prstGeom>
            <a:ln w="20955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8" name="Picture 2" descr="https://t3.gstatic.com/licensed-image?q=tbn:ANd9GcTxHMiZ_2eirOvWeLu_WaFHzBzWHkll4nDwNFHWmB9zlfxcF3q7cKV1Y9rHnrbgICrt">
              <a:extLst>
                <a:ext uri="{FF2B5EF4-FFF2-40B4-BE49-F238E27FC236}">
                  <a16:creationId xmlns:a16="http://schemas.microsoft.com/office/drawing/2014/main" id="{24CA9329-65D7-4C2D-BFBE-F3FC5B9D67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79001" y="6729536"/>
              <a:ext cx="1186005" cy="1186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3935C299-9AC6-4AC0-8C7E-E2A6EDE27D93}"/>
              </a:ext>
            </a:extLst>
          </p:cNvPr>
          <p:cNvGrpSpPr/>
          <p:nvPr/>
        </p:nvGrpSpPr>
        <p:grpSpPr>
          <a:xfrm>
            <a:off x="2655335" y="6693331"/>
            <a:ext cx="1600200" cy="1447800"/>
            <a:chOff x="2655335" y="6693331"/>
            <a:chExt cx="1600200" cy="1447800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2871E450-F5B1-4C53-AD34-40CA68B20C15}"/>
                </a:ext>
              </a:extLst>
            </p:cNvPr>
            <p:cNvSpPr/>
            <p:nvPr/>
          </p:nvSpPr>
          <p:spPr>
            <a:xfrm>
              <a:off x="2655335" y="6693331"/>
              <a:ext cx="1600200" cy="1447800"/>
            </a:xfrm>
            <a:prstGeom prst="rect">
              <a:avLst/>
            </a:prstGeom>
            <a:ln w="209550"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9" name="Picture 2" descr="https://t3.gstatic.com/licensed-image?q=tbn:ANd9GcTxHMiZ_2eirOvWeLu_WaFHzBzWHkll4nDwNFHWmB9zlfxcF3q7cKV1Y9rHnrbgICrt">
              <a:extLst>
                <a:ext uri="{FF2B5EF4-FFF2-40B4-BE49-F238E27FC236}">
                  <a16:creationId xmlns:a16="http://schemas.microsoft.com/office/drawing/2014/main" id="{18046596-20DB-4B81-83B6-8C4FF7763E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1847" y="6824228"/>
              <a:ext cx="1186005" cy="1186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DEF0BFF1-BFF4-44B7-A9E1-96D629BFFC61}"/>
              </a:ext>
            </a:extLst>
          </p:cNvPr>
          <p:cNvGrpSpPr/>
          <p:nvPr/>
        </p:nvGrpSpPr>
        <p:grpSpPr>
          <a:xfrm>
            <a:off x="811003" y="5143500"/>
            <a:ext cx="6644103" cy="728991"/>
            <a:chOff x="-249176" y="2032042"/>
            <a:chExt cx="3607881" cy="728991"/>
          </a:xfrm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C8057B8B-7D40-4328-972E-0AADDEFD2A01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C8C53621-265B-4054-A820-0B6EFB5986F5}"/>
                </a:ext>
              </a:extLst>
            </p:cNvPr>
            <p:cNvSpPr txBox="1"/>
            <p:nvPr/>
          </p:nvSpPr>
          <p:spPr>
            <a:xfrm>
              <a:off x="-249176" y="2032042"/>
              <a:ext cx="2862274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dirty="0">
                  <a:latin typeface="Arial" panose="020B0604020202020204" pitchFamily="34" charset="0"/>
                  <a:cs typeface="Arial" panose="020B0604020202020204" pitchFamily="34" charset="0"/>
                </a:rPr>
                <a:t>José Saramago</a:t>
              </a:r>
              <a:endParaRPr lang="pt-PT" sz="4800" kern="12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23AB26F2-27EC-4F92-866C-9D4E0EB0D7B2}"/>
              </a:ext>
            </a:extLst>
          </p:cNvPr>
          <p:cNvGrpSpPr/>
          <p:nvPr/>
        </p:nvGrpSpPr>
        <p:grpSpPr>
          <a:xfrm>
            <a:off x="6438700" y="5109699"/>
            <a:ext cx="6663016" cy="771783"/>
            <a:chOff x="-259446" y="1989250"/>
            <a:chExt cx="3618151" cy="771783"/>
          </a:xfrm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CD9CE3D4-10B4-43AE-AB8E-DB11BCCA46B0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1EDE2E92-A5D1-4602-B966-E0318C8414BF}"/>
                </a:ext>
              </a:extLst>
            </p:cNvPr>
            <p:cNvSpPr txBox="1"/>
            <p:nvPr/>
          </p:nvSpPr>
          <p:spPr>
            <a:xfrm>
              <a:off x="-259446" y="1989250"/>
              <a:ext cx="2862275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dirty="0">
                  <a:latin typeface="Arial" panose="020B0604020202020204" pitchFamily="34" charset="0"/>
                  <a:cs typeface="Arial" panose="020B0604020202020204" pitchFamily="34" charset="0"/>
                </a:rPr>
                <a:t>Manoel de Oliveira</a:t>
              </a:r>
              <a:endParaRPr lang="pt-PT" sz="4800" kern="12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531CBCF3-1C41-44D1-AA00-D9F7C2F80954}"/>
              </a:ext>
            </a:extLst>
          </p:cNvPr>
          <p:cNvGrpSpPr/>
          <p:nvPr/>
        </p:nvGrpSpPr>
        <p:grpSpPr>
          <a:xfrm>
            <a:off x="12495504" y="5111070"/>
            <a:ext cx="6269073" cy="786231"/>
            <a:chOff x="-45528" y="1974802"/>
            <a:chExt cx="3404233" cy="786231"/>
          </a:xfrm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0294EC1F-4505-4F4B-B1CF-CCB6CF28E4AC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4B52D57F-D864-4512-AF8F-AE0900CC76EB}"/>
                </a:ext>
              </a:extLst>
            </p:cNvPr>
            <p:cNvSpPr txBox="1"/>
            <p:nvPr/>
          </p:nvSpPr>
          <p:spPr>
            <a:xfrm>
              <a:off x="-45528" y="1974802"/>
              <a:ext cx="3128891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kern="12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António Vasconcelos</a:t>
              </a:r>
            </a:p>
          </p:txBody>
        </p:sp>
      </p:grpSp>
      <p:sp>
        <p:nvSpPr>
          <p:cNvPr id="31" name="Título 1">
            <a:extLst>
              <a:ext uri="{FF2B5EF4-FFF2-40B4-BE49-F238E27FC236}">
                <a16:creationId xmlns:a16="http://schemas.microsoft.com/office/drawing/2014/main" id="{548E3D4B-20DF-466B-914B-72C80A990DB8}"/>
              </a:ext>
            </a:extLst>
          </p:cNvPr>
          <p:cNvSpPr txBox="1">
            <a:spLocks/>
          </p:cNvSpPr>
          <p:nvPr/>
        </p:nvSpPr>
        <p:spPr>
          <a:xfrm>
            <a:off x="1524000" y="2150872"/>
            <a:ext cx="15773399" cy="1443269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PT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ítulo 1">
            <a:extLst>
              <a:ext uri="{FF2B5EF4-FFF2-40B4-BE49-F238E27FC236}">
                <a16:creationId xmlns:a16="http://schemas.microsoft.com/office/drawing/2014/main" id="{F2331419-A3F4-4AF6-9622-44BAF24B025D}"/>
              </a:ext>
            </a:extLst>
          </p:cNvPr>
          <p:cNvSpPr txBox="1">
            <a:spLocks/>
          </p:cNvSpPr>
          <p:nvPr/>
        </p:nvSpPr>
        <p:spPr>
          <a:xfrm>
            <a:off x="2333536" y="2584418"/>
            <a:ext cx="13481357" cy="2767163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5400" b="1" dirty="0">
                <a:solidFill>
                  <a:srgbClr val="92D050"/>
                </a:solidFill>
                <a:latin typeface="Raleway"/>
                <a:cs typeface="Arial" panose="020B0604020202020204" pitchFamily="34" charset="0"/>
              </a:rPr>
              <a:t>Quem realizou o filme </a:t>
            </a:r>
            <a:r>
              <a:rPr lang="pt-PT" sz="5400" b="1" dirty="0" err="1">
                <a:solidFill>
                  <a:srgbClr val="92D050"/>
                </a:solidFill>
                <a:latin typeface="Raleway"/>
                <a:cs typeface="Arial" panose="020B0604020202020204" pitchFamily="34" charset="0"/>
              </a:rPr>
              <a:t>Aniki</a:t>
            </a:r>
            <a:r>
              <a:rPr lang="pt-PT" sz="5400" b="1" dirty="0">
                <a:solidFill>
                  <a:srgbClr val="92D050"/>
                </a:solidFill>
                <a:latin typeface="Raleway"/>
                <a:cs typeface="Arial" panose="020B0604020202020204" pitchFamily="34" charset="0"/>
              </a:rPr>
              <a:t> </a:t>
            </a:r>
            <a:r>
              <a:rPr lang="pt-PT" sz="5400" b="1" dirty="0" err="1">
                <a:solidFill>
                  <a:srgbClr val="92D050"/>
                </a:solidFill>
                <a:latin typeface="Raleway"/>
                <a:cs typeface="Arial" panose="020B0604020202020204" pitchFamily="34" charset="0"/>
              </a:rPr>
              <a:t>Bóbó</a:t>
            </a:r>
            <a:r>
              <a:rPr lang="pt-PT" sz="5400" b="1" dirty="0">
                <a:solidFill>
                  <a:srgbClr val="92D050"/>
                </a:solidFill>
                <a:latin typeface="Raleway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616923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D43803E5-8D61-43B6-BEBB-10F29AC35DB6}"/>
              </a:ext>
            </a:extLst>
          </p:cNvPr>
          <p:cNvGrpSpPr/>
          <p:nvPr/>
        </p:nvGrpSpPr>
        <p:grpSpPr>
          <a:xfrm>
            <a:off x="8343900" y="6752396"/>
            <a:ext cx="1600200" cy="1447800"/>
            <a:chOff x="8534400" y="6724093"/>
            <a:chExt cx="1600200" cy="1447800"/>
          </a:xfrm>
        </p:grpSpPr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824D7714-5A41-4FCE-ACE1-88AFEE52F63C}"/>
                </a:ext>
              </a:extLst>
            </p:cNvPr>
            <p:cNvSpPr/>
            <p:nvPr/>
          </p:nvSpPr>
          <p:spPr>
            <a:xfrm>
              <a:off x="8534400" y="6724093"/>
              <a:ext cx="1600200" cy="1447800"/>
            </a:xfrm>
            <a:prstGeom prst="rect">
              <a:avLst/>
            </a:prstGeom>
            <a:ln w="209550">
              <a:solidFill>
                <a:srgbClr val="FFFF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026" name="Picture 2" descr="https://t3.gstatic.com/licensed-image?q=tbn:ANd9GcTxHMiZ_2eirOvWeLu_WaFHzBzWHkll4nDwNFHWmB9zlfxcF3q7cKV1Y9rHnrbgICrt">
              <a:extLst>
                <a:ext uri="{FF2B5EF4-FFF2-40B4-BE49-F238E27FC236}">
                  <a16:creationId xmlns:a16="http://schemas.microsoft.com/office/drawing/2014/main" id="{E049FA76-A01D-4037-97E2-88CF6F3478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7209" y="6833219"/>
              <a:ext cx="1186005" cy="1186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Retângulo 20">
            <a:extLst>
              <a:ext uri="{FF2B5EF4-FFF2-40B4-BE49-F238E27FC236}">
                <a16:creationId xmlns:a16="http://schemas.microsoft.com/office/drawing/2014/main" id="{C8057B8B-7D40-4328-972E-0AADDEFD2A01}"/>
              </a:ext>
            </a:extLst>
          </p:cNvPr>
          <p:cNvSpPr/>
          <p:nvPr/>
        </p:nvSpPr>
        <p:spPr>
          <a:xfrm>
            <a:off x="2793676" y="5152491"/>
            <a:ext cx="4661430" cy="7200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23AB26F2-27EC-4F92-866C-9D4E0EB0D7B2}"/>
              </a:ext>
            </a:extLst>
          </p:cNvPr>
          <p:cNvGrpSpPr/>
          <p:nvPr/>
        </p:nvGrpSpPr>
        <p:grpSpPr>
          <a:xfrm>
            <a:off x="6438700" y="5109699"/>
            <a:ext cx="6663016" cy="771783"/>
            <a:chOff x="-259446" y="1989250"/>
            <a:chExt cx="3618151" cy="771783"/>
          </a:xfrm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CD9CE3D4-10B4-43AE-AB8E-DB11BCCA46B0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1EDE2E92-A5D1-4602-B966-E0318C8414BF}"/>
                </a:ext>
              </a:extLst>
            </p:cNvPr>
            <p:cNvSpPr txBox="1"/>
            <p:nvPr/>
          </p:nvSpPr>
          <p:spPr>
            <a:xfrm>
              <a:off x="-259446" y="1989250"/>
              <a:ext cx="2862275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dirty="0">
                  <a:latin typeface="Arial" panose="020B0604020202020204" pitchFamily="34" charset="0"/>
                  <a:cs typeface="Arial" panose="020B0604020202020204" pitchFamily="34" charset="0"/>
                </a:rPr>
                <a:t>Manoel de Oliveira</a:t>
              </a:r>
              <a:endParaRPr lang="pt-PT" sz="4800" kern="12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ítulo 1">
            <a:extLst>
              <a:ext uri="{FF2B5EF4-FFF2-40B4-BE49-F238E27FC236}">
                <a16:creationId xmlns:a16="http://schemas.microsoft.com/office/drawing/2014/main" id="{548E3D4B-20DF-466B-914B-72C80A990DB8}"/>
              </a:ext>
            </a:extLst>
          </p:cNvPr>
          <p:cNvSpPr txBox="1">
            <a:spLocks/>
          </p:cNvSpPr>
          <p:nvPr/>
        </p:nvSpPr>
        <p:spPr>
          <a:xfrm>
            <a:off x="1524000" y="2150872"/>
            <a:ext cx="15773399" cy="1443269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PT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ítulo 1">
            <a:extLst>
              <a:ext uri="{FF2B5EF4-FFF2-40B4-BE49-F238E27FC236}">
                <a16:creationId xmlns:a16="http://schemas.microsoft.com/office/drawing/2014/main" id="{F2331419-A3F4-4AF6-9622-44BAF24B025D}"/>
              </a:ext>
            </a:extLst>
          </p:cNvPr>
          <p:cNvSpPr txBox="1">
            <a:spLocks/>
          </p:cNvSpPr>
          <p:nvPr/>
        </p:nvSpPr>
        <p:spPr>
          <a:xfrm>
            <a:off x="2333536" y="2584418"/>
            <a:ext cx="13481357" cy="2767163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5400" b="1" dirty="0">
                <a:solidFill>
                  <a:srgbClr val="92D050"/>
                </a:solidFill>
                <a:latin typeface="Raleway"/>
                <a:cs typeface="Arial" panose="020B0604020202020204" pitchFamily="34" charset="0"/>
              </a:rPr>
              <a:t>Quem realizou o filme </a:t>
            </a:r>
            <a:r>
              <a:rPr lang="pt-PT" sz="5400" b="1" dirty="0" err="1">
                <a:solidFill>
                  <a:srgbClr val="92D050"/>
                </a:solidFill>
                <a:latin typeface="Raleway"/>
                <a:cs typeface="Arial" panose="020B0604020202020204" pitchFamily="34" charset="0"/>
              </a:rPr>
              <a:t>Aniki</a:t>
            </a:r>
            <a:r>
              <a:rPr lang="pt-PT" sz="5400" b="1" dirty="0">
                <a:solidFill>
                  <a:srgbClr val="92D050"/>
                </a:solidFill>
                <a:latin typeface="Raleway"/>
                <a:cs typeface="Arial" panose="020B0604020202020204" pitchFamily="34" charset="0"/>
              </a:rPr>
              <a:t> </a:t>
            </a:r>
            <a:r>
              <a:rPr lang="pt-PT" sz="5400" b="1" dirty="0" err="1">
                <a:solidFill>
                  <a:srgbClr val="92D050"/>
                </a:solidFill>
                <a:latin typeface="Raleway"/>
                <a:cs typeface="Arial" panose="020B0604020202020204" pitchFamily="34" charset="0"/>
              </a:rPr>
              <a:t>Bóbó</a:t>
            </a:r>
            <a:r>
              <a:rPr lang="pt-PT" sz="5400" b="1" dirty="0">
                <a:solidFill>
                  <a:srgbClr val="92D050"/>
                </a:solidFill>
                <a:latin typeface="Raleway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287045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D43803E5-8D61-43B6-BEBB-10F29AC35DB6}"/>
              </a:ext>
            </a:extLst>
          </p:cNvPr>
          <p:cNvGrpSpPr/>
          <p:nvPr/>
        </p:nvGrpSpPr>
        <p:grpSpPr>
          <a:xfrm>
            <a:off x="8343900" y="6752396"/>
            <a:ext cx="1600200" cy="1447800"/>
            <a:chOff x="8534400" y="6724093"/>
            <a:chExt cx="1600200" cy="1447800"/>
          </a:xfrm>
        </p:grpSpPr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824D7714-5A41-4FCE-ACE1-88AFEE52F63C}"/>
                </a:ext>
              </a:extLst>
            </p:cNvPr>
            <p:cNvSpPr/>
            <p:nvPr/>
          </p:nvSpPr>
          <p:spPr>
            <a:xfrm>
              <a:off x="8534400" y="6724093"/>
              <a:ext cx="1600200" cy="1447800"/>
            </a:xfrm>
            <a:prstGeom prst="rect">
              <a:avLst/>
            </a:prstGeom>
            <a:ln w="209550">
              <a:solidFill>
                <a:srgbClr val="FFFF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026" name="Picture 2" descr="https://t3.gstatic.com/licensed-image?q=tbn:ANd9GcTxHMiZ_2eirOvWeLu_WaFHzBzWHkll4nDwNFHWmB9zlfxcF3q7cKV1Y9rHnrbgICrt">
              <a:extLst>
                <a:ext uri="{FF2B5EF4-FFF2-40B4-BE49-F238E27FC236}">
                  <a16:creationId xmlns:a16="http://schemas.microsoft.com/office/drawing/2014/main" id="{E049FA76-A01D-4037-97E2-88CF6F3478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7209" y="6833219"/>
              <a:ext cx="1186005" cy="1186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BC0789C8-A700-45CD-A7D7-1D48D2100255}"/>
              </a:ext>
            </a:extLst>
          </p:cNvPr>
          <p:cNvGrpSpPr/>
          <p:nvPr/>
        </p:nvGrpSpPr>
        <p:grpSpPr>
          <a:xfrm>
            <a:off x="14171904" y="6593195"/>
            <a:ext cx="1600200" cy="1447800"/>
            <a:chOff x="14171904" y="6593195"/>
            <a:chExt cx="1600200" cy="1447800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7A225950-D7BF-4F5A-A66B-FB918CCEC905}"/>
                </a:ext>
              </a:extLst>
            </p:cNvPr>
            <p:cNvSpPr/>
            <p:nvPr/>
          </p:nvSpPr>
          <p:spPr>
            <a:xfrm>
              <a:off x="14171904" y="6593195"/>
              <a:ext cx="1600200" cy="1447800"/>
            </a:xfrm>
            <a:prstGeom prst="rect">
              <a:avLst/>
            </a:prstGeom>
            <a:ln w="20955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8" name="Picture 2" descr="https://t3.gstatic.com/licensed-image?q=tbn:ANd9GcTxHMiZ_2eirOvWeLu_WaFHzBzWHkll4nDwNFHWmB9zlfxcF3q7cKV1Y9rHnrbgICrt">
              <a:extLst>
                <a:ext uri="{FF2B5EF4-FFF2-40B4-BE49-F238E27FC236}">
                  <a16:creationId xmlns:a16="http://schemas.microsoft.com/office/drawing/2014/main" id="{24CA9329-65D7-4C2D-BFBE-F3FC5B9D67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79001" y="6729536"/>
              <a:ext cx="1186005" cy="1186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3935C299-9AC6-4AC0-8C7E-E2A6EDE27D93}"/>
              </a:ext>
            </a:extLst>
          </p:cNvPr>
          <p:cNvGrpSpPr/>
          <p:nvPr/>
        </p:nvGrpSpPr>
        <p:grpSpPr>
          <a:xfrm>
            <a:off x="2655335" y="6693331"/>
            <a:ext cx="1600200" cy="1447800"/>
            <a:chOff x="2655335" y="6693331"/>
            <a:chExt cx="1600200" cy="1447800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2871E450-F5B1-4C53-AD34-40CA68B20C15}"/>
                </a:ext>
              </a:extLst>
            </p:cNvPr>
            <p:cNvSpPr/>
            <p:nvPr/>
          </p:nvSpPr>
          <p:spPr>
            <a:xfrm>
              <a:off x="2655335" y="6693331"/>
              <a:ext cx="1600200" cy="1447800"/>
            </a:xfrm>
            <a:prstGeom prst="rect">
              <a:avLst/>
            </a:prstGeom>
            <a:ln w="209550"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9" name="Picture 2" descr="https://t3.gstatic.com/licensed-image?q=tbn:ANd9GcTxHMiZ_2eirOvWeLu_WaFHzBzWHkll4nDwNFHWmB9zlfxcF3q7cKV1Y9rHnrbgICrt">
              <a:extLst>
                <a:ext uri="{FF2B5EF4-FFF2-40B4-BE49-F238E27FC236}">
                  <a16:creationId xmlns:a16="http://schemas.microsoft.com/office/drawing/2014/main" id="{18046596-20DB-4B81-83B6-8C4FF7763E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1847" y="6824228"/>
              <a:ext cx="1186005" cy="1186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DEF0BFF1-BFF4-44B7-A9E1-96D629BFFC61}"/>
              </a:ext>
            </a:extLst>
          </p:cNvPr>
          <p:cNvGrpSpPr/>
          <p:nvPr/>
        </p:nvGrpSpPr>
        <p:grpSpPr>
          <a:xfrm>
            <a:off x="811003" y="5143500"/>
            <a:ext cx="6644103" cy="728991"/>
            <a:chOff x="-249176" y="2032042"/>
            <a:chExt cx="3607881" cy="728991"/>
          </a:xfrm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C8057B8B-7D40-4328-972E-0AADDEFD2A01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C8C53621-265B-4054-A820-0B6EFB5986F5}"/>
                </a:ext>
              </a:extLst>
            </p:cNvPr>
            <p:cNvSpPr txBox="1"/>
            <p:nvPr/>
          </p:nvSpPr>
          <p:spPr>
            <a:xfrm>
              <a:off x="-249176" y="2032042"/>
              <a:ext cx="2862274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dirty="0">
                  <a:latin typeface="Arial" panose="020B0604020202020204" pitchFamily="34" charset="0"/>
                  <a:cs typeface="Arial" panose="020B0604020202020204" pitchFamily="34" charset="0"/>
                </a:rPr>
                <a:t>Caetano Veloso</a:t>
              </a:r>
              <a:endParaRPr lang="pt-PT" sz="4800" kern="12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23AB26F2-27EC-4F92-866C-9D4E0EB0D7B2}"/>
              </a:ext>
            </a:extLst>
          </p:cNvPr>
          <p:cNvGrpSpPr/>
          <p:nvPr/>
        </p:nvGrpSpPr>
        <p:grpSpPr>
          <a:xfrm>
            <a:off x="6438700" y="5109699"/>
            <a:ext cx="6663016" cy="771783"/>
            <a:chOff x="-259446" y="1989250"/>
            <a:chExt cx="3618151" cy="771783"/>
          </a:xfrm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CD9CE3D4-10B4-43AE-AB8E-DB11BCCA46B0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1EDE2E92-A5D1-4602-B966-E0318C8414BF}"/>
                </a:ext>
              </a:extLst>
            </p:cNvPr>
            <p:cNvSpPr txBox="1"/>
            <p:nvPr/>
          </p:nvSpPr>
          <p:spPr>
            <a:xfrm>
              <a:off x="-259446" y="1989250"/>
              <a:ext cx="2862275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dirty="0">
                  <a:latin typeface="Arial" panose="020B0604020202020204" pitchFamily="34" charset="0"/>
                  <a:cs typeface="Arial" panose="020B0604020202020204" pitchFamily="34" charset="0"/>
                </a:rPr>
                <a:t>Ary dos Santos </a:t>
              </a:r>
              <a:endParaRPr lang="pt-PT" sz="4800" kern="12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531CBCF3-1C41-44D1-AA00-D9F7C2F80954}"/>
              </a:ext>
            </a:extLst>
          </p:cNvPr>
          <p:cNvGrpSpPr/>
          <p:nvPr/>
        </p:nvGrpSpPr>
        <p:grpSpPr>
          <a:xfrm>
            <a:off x="12495504" y="5111070"/>
            <a:ext cx="6269073" cy="786231"/>
            <a:chOff x="-45528" y="1974802"/>
            <a:chExt cx="3404233" cy="786231"/>
          </a:xfrm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0294EC1F-4505-4F4B-B1CF-CCB6CF28E4AC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4B52D57F-D864-4512-AF8F-AE0900CC76EB}"/>
                </a:ext>
              </a:extLst>
            </p:cNvPr>
            <p:cNvSpPr txBox="1"/>
            <p:nvPr/>
          </p:nvSpPr>
          <p:spPr>
            <a:xfrm>
              <a:off x="-45528" y="1974802"/>
              <a:ext cx="3128891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kern="1200" noProof="0" dirty="0" err="1">
                  <a:latin typeface="Arial" panose="020B0604020202020204" pitchFamily="34" charset="0"/>
                  <a:cs typeface="Arial" panose="020B0604020202020204" pitchFamily="34" charset="0"/>
                </a:rPr>
                <a:t>Vinicius</a:t>
              </a:r>
              <a:r>
                <a:rPr lang="pt-PT" sz="4800" kern="12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 de Moraes</a:t>
              </a:r>
            </a:p>
          </p:txBody>
        </p:sp>
      </p:grpSp>
      <p:sp>
        <p:nvSpPr>
          <p:cNvPr id="31" name="Título 1">
            <a:extLst>
              <a:ext uri="{FF2B5EF4-FFF2-40B4-BE49-F238E27FC236}">
                <a16:creationId xmlns:a16="http://schemas.microsoft.com/office/drawing/2014/main" id="{548E3D4B-20DF-466B-914B-72C80A990DB8}"/>
              </a:ext>
            </a:extLst>
          </p:cNvPr>
          <p:cNvSpPr txBox="1">
            <a:spLocks/>
          </p:cNvSpPr>
          <p:nvPr/>
        </p:nvSpPr>
        <p:spPr>
          <a:xfrm>
            <a:off x="1524000" y="2150872"/>
            <a:ext cx="15773399" cy="1443269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PT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ítulo 1">
            <a:extLst>
              <a:ext uri="{FF2B5EF4-FFF2-40B4-BE49-F238E27FC236}">
                <a16:creationId xmlns:a16="http://schemas.microsoft.com/office/drawing/2014/main" id="{F2331419-A3F4-4AF6-9622-44BAF24B025D}"/>
              </a:ext>
            </a:extLst>
          </p:cNvPr>
          <p:cNvSpPr txBox="1">
            <a:spLocks/>
          </p:cNvSpPr>
          <p:nvPr/>
        </p:nvSpPr>
        <p:spPr>
          <a:xfrm>
            <a:off x="2333536" y="2584419"/>
            <a:ext cx="13481357" cy="1443270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5400" b="1" dirty="0">
                <a:solidFill>
                  <a:srgbClr val="92D050"/>
                </a:solidFill>
                <a:latin typeface="Raleway"/>
                <a:cs typeface="Arial" panose="020B0604020202020204" pitchFamily="34" charset="0"/>
              </a:rPr>
              <a:t>Quem escreveu a letra da canção “Sozinho”?</a:t>
            </a:r>
          </a:p>
        </p:txBody>
      </p:sp>
    </p:spTree>
    <p:extLst>
      <p:ext uri="{BB962C8B-B14F-4D97-AF65-F5344CB8AC3E}">
        <p14:creationId xmlns:p14="http://schemas.microsoft.com/office/powerpoint/2010/main" val="16649624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3935C299-9AC6-4AC0-8C7E-E2A6EDE27D93}"/>
              </a:ext>
            </a:extLst>
          </p:cNvPr>
          <p:cNvGrpSpPr/>
          <p:nvPr/>
        </p:nvGrpSpPr>
        <p:grpSpPr>
          <a:xfrm>
            <a:off x="7640186" y="6688328"/>
            <a:ext cx="1600200" cy="1447800"/>
            <a:chOff x="2655335" y="6693331"/>
            <a:chExt cx="1600200" cy="1447800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2871E450-F5B1-4C53-AD34-40CA68B20C15}"/>
                </a:ext>
              </a:extLst>
            </p:cNvPr>
            <p:cNvSpPr/>
            <p:nvPr/>
          </p:nvSpPr>
          <p:spPr>
            <a:xfrm>
              <a:off x="2655335" y="6693331"/>
              <a:ext cx="1600200" cy="1447800"/>
            </a:xfrm>
            <a:prstGeom prst="rect">
              <a:avLst/>
            </a:prstGeom>
            <a:ln w="209550"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9" name="Picture 2" descr="https://t3.gstatic.com/licensed-image?q=tbn:ANd9GcTxHMiZ_2eirOvWeLu_WaFHzBzWHkll4nDwNFHWmB9zlfxcF3q7cKV1Y9rHnrbgICrt">
              <a:extLst>
                <a:ext uri="{FF2B5EF4-FFF2-40B4-BE49-F238E27FC236}">
                  <a16:creationId xmlns:a16="http://schemas.microsoft.com/office/drawing/2014/main" id="{18046596-20DB-4B81-83B6-8C4FF7763E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1847" y="6824228"/>
              <a:ext cx="1186005" cy="1186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DEF0BFF1-BFF4-44B7-A9E1-96D629BFFC61}"/>
              </a:ext>
            </a:extLst>
          </p:cNvPr>
          <p:cNvGrpSpPr/>
          <p:nvPr/>
        </p:nvGrpSpPr>
        <p:grpSpPr>
          <a:xfrm>
            <a:off x="2793676" y="5152491"/>
            <a:ext cx="8649552" cy="863409"/>
            <a:chOff x="827455" y="2041033"/>
            <a:chExt cx="4696880" cy="863409"/>
          </a:xfrm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C8057B8B-7D40-4328-972E-0AADDEFD2A01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C8C53621-265B-4054-A820-0B6EFB5986F5}"/>
                </a:ext>
              </a:extLst>
            </p:cNvPr>
            <p:cNvSpPr txBox="1"/>
            <p:nvPr/>
          </p:nvSpPr>
          <p:spPr>
            <a:xfrm>
              <a:off x="2662061" y="2184442"/>
              <a:ext cx="2862274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dirty="0">
                  <a:latin typeface="Arial" panose="020B0604020202020204" pitchFamily="34" charset="0"/>
                  <a:cs typeface="Arial" panose="020B0604020202020204" pitchFamily="34" charset="0"/>
                </a:rPr>
                <a:t>Caetano Veloso</a:t>
              </a:r>
              <a:endParaRPr lang="pt-PT" sz="4800" kern="12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Retângulo 24">
            <a:extLst>
              <a:ext uri="{FF2B5EF4-FFF2-40B4-BE49-F238E27FC236}">
                <a16:creationId xmlns:a16="http://schemas.microsoft.com/office/drawing/2014/main" id="{CD9CE3D4-10B4-43AE-AB8E-DB11BCCA46B0}"/>
              </a:ext>
            </a:extLst>
          </p:cNvPr>
          <p:cNvSpPr/>
          <p:nvPr/>
        </p:nvSpPr>
        <p:spPr>
          <a:xfrm>
            <a:off x="8440286" y="5161482"/>
            <a:ext cx="4661430" cy="7200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0294EC1F-4505-4F4B-B1CF-CCB6CF28E4AC}"/>
              </a:ext>
            </a:extLst>
          </p:cNvPr>
          <p:cNvSpPr/>
          <p:nvPr/>
        </p:nvSpPr>
        <p:spPr>
          <a:xfrm>
            <a:off x="14103148" y="5177301"/>
            <a:ext cx="4661429" cy="7200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Título 1">
            <a:extLst>
              <a:ext uri="{FF2B5EF4-FFF2-40B4-BE49-F238E27FC236}">
                <a16:creationId xmlns:a16="http://schemas.microsoft.com/office/drawing/2014/main" id="{548E3D4B-20DF-466B-914B-72C80A990DB8}"/>
              </a:ext>
            </a:extLst>
          </p:cNvPr>
          <p:cNvSpPr txBox="1">
            <a:spLocks/>
          </p:cNvSpPr>
          <p:nvPr/>
        </p:nvSpPr>
        <p:spPr>
          <a:xfrm>
            <a:off x="1524000" y="2150872"/>
            <a:ext cx="15773399" cy="1443269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PT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ítulo 1">
            <a:extLst>
              <a:ext uri="{FF2B5EF4-FFF2-40B4-BE49-F238E27FC236}">
                <a16:creationId xmlns:a16="http://schemas.microsoft.com/office/drawing/2014/main" id="{F2331419-A3F4-4AF6-9622-44BAF24B025D}"/>
              </a:ext>
            </a:extLst>
          </p:cNvPr>
          <p:cNvSpPr txBox="1">
            <a:spLocks/>
          </p:cNvSpPr>
          <p:nvPr/>
        </p:nvSpPr>
        <p:spPr>
          <a:xfrm>
            <a:off x="2333536" y="2584419"/>
            <a:ext cx="13481357" cy="1443270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5400" b="1" dirty="0">
                <a:solidFill>
                  <a:srgbClr val="92D050"/>
                </a:solidFill>
                <a:latin typeface="Raleway"/>
                <a:cs typeface="Arial" panose="020B0604020202020204" pitchFamily="34" charset="0"/>
              </a:rPr>
              <a:t>Quem escreveu a letra da canção “Sozinho”?</a:t>
            </a:r>
          </a:p>
        </p:txBody>
      </p:sp>
    </p:spTree>
    <p:extLst>
      <p:ext uri="{BB962C8B-B14F-4D97-AF65-F5344CB8AC3E}">
        <p14:creationId xmlns:p14="http://schemas.microsoft.com/office/powerpoint/2010/main" val="37786000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822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9C3AFC6E-5227-4A5B-9486-197F97CE6525}"/>
              </a:ext>
            </a:extLst>
          </p:cNvPr>
          <p:cNvSpPr txBox="1">
            <a:spLocks/>
          </p:cNvSpPr>
          <p:nvPr/>
        </p:nvSpPr>
        <p:spPr>
          <a:xfrm>
            <a:off x="2590152" y="2999220"/>
            <a:ext cx="13107696" cy="1443269"/>
          </a:xfrm>
          <a:prstGeom prst="rect">
            <a:avLst/>
          </a:prstGeom>
        </p:spPr>
        <p:txBody>
          <a:bodyPr rtlCol="0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5400" b="1" dirty="0">
                <a:solidFill>
                  <a:srgbClr val="92D050"/>
                </a:solidFill>
                <a:latin typeface="Raleway"/>
                <a:cs typeface="Arial" panose="020B0604020202020204" pitchFamily="34" charset="0"/>
              </a:rPr>
              <a:t>Qual é a padroeira da Cidade de Coimbra?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3F106BBF-A05F-485C-A965-001880152996}"/>
              </a:ext>
            </a:extLst>
          </p:cNvPr>
          <p:cNvGrpSpPr/>
          <p:nvPr/>
        </p:nvGrpSpPr>
        <p:grpSpPr>
          <a:xfrm>
            <a:off x="8153400" y="6788306"/>
            <a:ext cx="1600200" cy="1447800"/>
            <a:chOff x="8153400" y="6788306"/>
            <a:chExt cx="1600200" cy="1447800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2871E450-F5B1-4C53-AD34-40CA68B20C15}"/>
                </a:ext>
              </a:extLst>
            </p:cNvPr>
            <p:cNvSpPr/>
            <p:nvPr/>
          </p:nvSpPr>
          <p:spPr>
            <a:xfrm>
              <a:off x="8153400" y="6788306"/>
              <a:ext cx="1600200" cy="1447800"/>
            </a:xfrm>
            <a:prstGeom prst="rect">
              <a:avLst/>
            </a:prstGeom>
            <a:ln w="209550"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9" name="Picture 2" descr="https://t3.gstatic.com/licensed-image?q=tbn:ANd9GcTxHMiZ_2eirOvWeLu_WaFHzBzWHkll4nDwNFHWmB9zlfxcF3q7cKV1Y9rHnrbgICrt">
              <a:extLst>
                <a:ext uri="{FF2B5EF4-FFF2-40B4-BE49-F238E27FC236}">
                  <a16:creationId xmlns:a16="http://schemas.microsoft.com/office/drawing/2014/main" id="{18046596-20DB-4B81-83B6-8C4FF7763E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9912" y="6919203"/>
              <a:ext cx="1186005" cy="1186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DEF0BFF1-BFF4-44B7-A9E1-96D629BFFC61}"/>
              </a:ext>
            </a:extLst>
          </p:cNvPr>
          <p:cNvGrpSpPr/>
          <p:nvPr/>
        </p:nvGrpSpPr>
        <p:grpSpPr>
          <a:xfrm>
            <a:off x="6705600" y="5448300"/>
            <a:ext cx="6399143" cy="728991"/>
            <a:chOff x="-116158" y="2032042"/>
            <a:chExt cx="3474863" cy="728991"/>
          </a:xfrm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C8057B8B-7D40-4328-972E-0AADDEFD2A01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C8C53621-265B-4054-A820-0B6EFB5986F5}"/>
                </a:ext>
              </a:extLst>
            </p:cNvPr>
            <p:cNvSpPr txBox="1"/>
            <p:nvPr/>
          </p:nvSpPr>
          <p:spPr>
            <a:xfrm>
              <a:off x="-116158" y="2032042"/>
              <a:ext cx="253125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kern="12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Rainha D. Isabel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7677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24D7714-5A41-4FCE-ACE1-88AFEE52F63C}"/>
              </a:ext>
            </a:extLst>
          </p:cNvPr>
          <p:cNvSpPr/>
          <p:nvPr/>
        </p:nvSpPr>
        <p:spPr>
          <a:xfrm>
            <a:off x="8534400" y="6724093"/>
            <a:ext cx="1600200" cy="1447800"/>
          </a:xfrm>
          <a:prstGeom prst="rect">
            <a:avLst/>
          </a:prstGeom>
          <a:ln w="2095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26" name="Picture 2" descr="https://t3.gstatic.com/licensed-image?q=tbn:ANd9GcTxHMiZ_2eirOvWeLu_WaFHzBzWHkll4nDwNFHWmB9zlfxcF3q7cKV1Y9rHnrbgICrt">
            <a:extLst>
              <a:ext uri="{FF2B5EF4-FFF2-40B4-BE49-F238E27FC236}">
                <a16:creationId xmlns:a16="http://schemas.microsoft.com/office/drawing/2014/main" id="{E049FA76-A01D-4037-97E2-88CF6F347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209" y="6833219"/>
            <a:ext cx="1186005" cy="11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2871E450-F5B1-4C53-AD34-40CA68B20C15}"/>
              </a:ext>
            </a:extLst>
          </p:cNvPr>
          <p:cNvSpPr/>
          <p:nvPr/>
        </p:nvSpPr>
        <p:spPr>
          <a:xfrm>
            <a:off x="2655335" y="6693331"/>
            <a:ext cx="1600200" cy="1447800"/>
          </a:xfrm>
          <a:prstGeom prst="rect">
            <a:avLst/>
          </a:prstGeom>
          <a:ln w="2095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A225950-D7BF-4F5A-A66B-FB918CCEC905}"/>
              </a:ext>
            </a:extLst>
          </p:cNvPr>
          <p:cNvSpPr/>
          <p:nvPr/>
        </p:nvSpPr>
        <p:spPr>
          <a:xfrm>
            <a:off x="14171904" y="6593195"/>
            <a:ext cx="1600200" cy="1447800"/>
          </a:xfrm>
          <a:prstGeom prst="rect">
            <a:avLst/>
          </a:prstGeom>
          <a:ln w="2095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8" name="Picture 2" descr="https://t3.gstatic.com/licensed-image?q=tbn:ANd9GcTxHMiZ_2eirOvWeLu_WaFHzBzWHkll4nDwNFHWmB9zlfxcF3q7cKV1Y9rHnrbgICrt">
            <a:extLst>
              <a:ext uri="{FF2B5EF4-FFF2-40B4-BE49-F238E27FC236}">
                <a16:creationId xmlns:a16="http://schemas.microsoft.com/office/drawing/2014/main" id="{24CA9329-65D7-4C2D-BFBE-F3FC5B9D6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9001" y="6729536"/>
            <a:ext cx="1186005" cy="11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t3.gstatic.com/licensed-image?q=tbn:ANd9GcTxHMiZ_2eirOvWeLu_WaFHzBzWHkll4nDwNFHWmB9zlfxcF3q7cKV1Y9rHnrbgICrt">
            <a:extLst>
              <a:ext uri="{FF2B5EF4-FFF2-40B4-BE49-F238E27FC236}">
                <a16:creationId xmlns:a16="http://schemas.microsoft.com/office/drawing/2014/main" id="{18046596-20DB-4B81-83B6-8C4FF7763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847" y="6824228"/>
            <a:ext cx="1186005" cy="11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Agrupar 19">
            <a:extLst>
              <a:ext uri="{FF2B5EF4-FFF2-40B4-BE49-F238E27FC236}">
                <a16:creationId xmlns:a16="http://schemas.microsoft.com/office/drawing/2014/main" id="{DEF0BFF1-BFF4-44B7-A9E1-96D629BFFC61}"/>
              </a:ext>
            </a:extLst>
          </p:cNvPr>
          <p:cNvGrpSpPr/>
          <p:nvPr/>
        </p:nvGrpSpPr>
        <p:grpSpPr>
          <a:xfrm>
            <a:off x="1154134" y="5547883"/>
            <a:ext cx="6399143" cy="728991"/>
            <a:chOff x="-116158" y="2032042"/>
            <a:chExt cx="3474863" cy="728991"/>
          </a:xfrm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C8057B8B-7D40-4328-972E-0AADDEFD2A01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C8C53621-265B-4054-A820-0B6EFB5986F5}"/>
                </a:ext>
              </a:extLst>
            </p:cNvPr>
            <p:cNvSpPr txBox="1"/>
            <p:nvPr/>
          </p:nvSpPr>
          <p:spPr>
            <a:xfrm>
              <a:off x="-116158" y="2032042"/>
              <a:ext cx="253125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dirty="0">
                  <a:latin typeface="Arial" panose="020B0604020202020204" pitchFamily="34" charset="0"/>
                  <a:cs typeface="Arial" panose="020B0604020202020204" pitchFamily="34" charset="0"/>
                </a:rPr>
                <a:t>Farol das Flores</a:t>
              </a:r>
              <a:endParaRPr lang="pt-PT" sz="4800" kern="12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23AB26F2-27EC-4F92-866C-9D4E0EB0D7B2}"/>
              </a:ext>
            </a:extLst>
          </p:cNvPr>
          <p:cNvGrpSpPr/>
          <p:nvPr/>
        </p:nvGrpSpPr>
        <p:grpSpPr>
          <a:xfrm>
            <a:off x="6997167" y="5512779"/>
            <a:ext cx="6337004" cy="728991"/>
            <a:chOff x="-82415" y="2032042"/>
            <a:chExt cx="3441120" cy="728991"/>
          </a:xfrm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CD9CE3D4-10B4-43AE-AB8E-DB11BCCA46B0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1EDE2E92-A5D1-4602-B966-E0318C8414BF}"/>
                </a:ext>
              </a:extLst>
            </p:cNvPr>
            <p:cNvSpPr txBox="1"/>
            <p:nvPr/>
          </p:nvSpPr>
          <p:spPr>
            <a:xfrm>
              <a:off x="-82415" y="2032042"/>
              <a:ext cx="2862275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kern="12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Farol das Lajes</a:t>
              </a:r>
            </a:p>
          </p:txBody>
        </p:sp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531CBCF3-1C41-44D1-AA00-D9F7C2F80954}"/>
              </a:ext>
            </a:extLst>
          </p:cNvPr>
          <p:cNvGrpSpPr/>
          <p:nvPr/>
        </p:nvGrpSpPr>
        <p:grpSpPr>
          <a:xfrm>
            <a:off x="12954000" y="5498910"/>
            <a:ext cx="6399143" cy="728991"/>
            <a:chOff x="-116158" y="2032042"/>
            <a:chExt cx="3474863" cy="728991"/>
          </a:xfrm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0294EC1F-4505-4F4B-B1CF-CCB6CF28E4AC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4B52D57F-D864-4512-AF8F-AE0900CC76EB}"/>
                </a:ext>
              </a:extLst>
            </p:cNvPr>
            <p:cNvSpPr txBox="1"/>
            <p:nvPr/>
          </p:nvSpPr>
          <p:spPr>
            <a:xfrm>
              <a:off x="-116158" y="2032042"/>
              <a:ext cx="2689578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dirty="0">
                  <a:latin typeface="Arial" panose="020B0604020202020204" pitchFamily="34" charset="0"/>
                  <a:cs typeface="Arial" panose="020B0604020202020204" pitchFamily="34" charset="0"/>
                </a:rPr>
                <a:t>Forte das Lajes</a:t>
              </a:r>
              <a:endParaRPr lang="pt-PT" sz="4800" kern="12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Título 1">
            <a:extLst>
              <a:ext uri="{FF2B5EF4-FFF2-40B4-BE49-F238E27FC236}">
                <a16:creationId xmlns:a16="http://schemas.microsoft.com/office/drawing/2014/main" id="{12B84159-D577-4811-8B6F-E63822E2BA8E}"/>
              </a:ext>
            </a:extLst>
          </p:cNvPr>
          <p:cNvSpPr txBox="1">
            <a:spLocks/>
          </p:cNvSpPr>
          <p:nvPr/>
        </p:nvSpPr>
        <p:spPr>
          <a:xfrm>
            <a:off x="1030009" y="2781300"/>
            <a:ext cx="15434399" cy="1443269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5400" b="1" dirty="0">
                <a:solidFill>
                  <a:srgbClr val="92D050"/>
                </a:solidFill>
                <a:latin typeface="Raleway"/>
                <a:cs typeface="Arial" panose="020B0604020202020204" pitchFamily="34" charset="0"/>
              </a:rPr>
              <a:t>Que edifício de ajuda à navegação marítima existe na Laje das Flores?</a:t>
            </a:r>
          </a:p>
        </p:txBody>
      </p:sp>
    </p:spTree>
    <p:extLst>
      <p:ext uri="{BB962C8B-B14F-4D97-AF65-F5344CB8AC3E}">
        <p14:creationId xmlns:p14="http://schemas.microsoft.com/office/powerpoint/2010/main" val="1226767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24D7714-5A41-4FCE-ACE1-88AFEE52F63C}"/>
              </a:ext>
            </a:extLst>
          </p:cNvPr>
          <p:cNvSpPr/>
          <p:nvPr/>
        </p:nvSpPr>
        <p:spPr>
          <a:xfrm>
            <a:off x="8534400" y="6724093"/>
            <a:ext cx="1600200" cy="1447800"/>
          </a:xfrm>
          <a:prstGeom prst="rect">
            <a:avLst/>
          </a:prstGeom>
          <a:ln w="2095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26" name="Picture 2" descr="https://t3.gstatic.com/licensed-image?q=tbn:ANd9GcTxHMiZ_2eirOvWeLu_WaFHzBzWHkll4nDwNFHWmB9zlfxcF3q7cKV1Y9rHnrbgICrt">
            <a:extLst>
              <a:ext uri="{FF2B5EF4-FFF2-40B4-BE49-F238E27FC236}">
                <a16:creationId xmlns:a16="http://schemas.microsoft.com/office/drawing/2014/main" id="{E049FA76-A01D-4037-97E2-88CF6F347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209" y="6833219"/>
            <a:ext cx="1186005" cy="11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Agrupar 23">
            <a:extLst>
              <a:ext uri="{FF2B5EF4-FFF2-40B4-BE49-F238E27FC236}">
                <a16:creationId xmlns:a16="http://schemas.microsoft.com/office/drawing/2014/main" id="{23AB26F2-27EC-4F92-866C-9D4E0EB0D7B2}"/>
              </a:ext>
            </a:extLst>
          </p:cNvPr>
          <p:cNvGrpSpPr/>
          <p:nvPr/>
        </p:nvGrpSpPr>
        <p:grpSpPr>
          <a:xfrm>
            <a:off x="6764712" y="5460810"/>
            <a:ext cx="6337004" cy="728991"/>
            <a:chOff x="-82415" y="2032042"/>
            <a:chExt cx="3441120" cy="728991"/>
          </a:xfrm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CD9CE3D4-10B4-43AE-AB8E-DB11BCCA46B0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1EDE2E92-A5D1-4602-B966-E0318C8414BF}"/>
                </a:ext>
              </a:extLst>
            </p:cNvPr>
            <p:cNvSpPr txBox="1"/>
            <p:nvPr/>
          </p:nvSpPr>
          <p:spPr>
            <a:xfrm>
              <a:off x="-82415" y="2032042"/>
              <a:ext cx="2862275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kern="12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Farol das Lajes</a:t>
              </a:r>
            </a:p>
          </p:txBody>
        </p:sp>
      </p:grpSp>
      <p:sp>
        <p:nvSpPr>
          <p:cNvPr id="28" name="Retângulo 27">
            <a:extLst>
              <a:ext uri="{FF2B5EF4-FFF2-40B4-BE49-F238E27FC236}">
                <a16:creationId xmlns:a16="http://schemas.microsoft.com/office/drawing/2014/main" id="{0294EC1F-4505-4F4B-B1CF-CCB6CF28E4AC}"/>
              </a:ext>
            </a:extLst>
          </p:cNvPr>
          <p:cNvSpPr/>
          <p:nvPr/>
        </p:nvSpPr>
        <p:spPr>
          <a:xfrm>
            <a:off x="14691713" y="5507901"/>
            <a:ext cx="4661430" cy="7200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12B84159-D577-4811-8B6F-E63822E2BA8E}"/>
              </a:ext>
            </a:extLst>
          </p:cNvPr>
          <p:cNvSpPr txBox="1">
            <a:spLocks/>
          </p:cNvSpPr>
          <p:nvPr/>
        </p:nvSpPr>
        <p:spPr>
          <a:xfrm>
            <a:off x="1051009" y="2781300"/>
            <a:ext cx="15392400" cy="1443269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5400" b="1" dirty="0">
                <a:solidFill>
                  <a:srgbClr val="92D050"/>
                </a:solidFill>
                <a:latin typeface="Raleway"/>
                <a:cs typeface="Arial" panose="020B0604020202020204" pitchFamily="34" charset="0"/>
              </a:rPr>
              <a:t>Que edifício de ajuda à navegação marítima existe na Laje das Flores?</a:t>
            </a:r>
          </a:p>
        </p:txBody>
      </p:sp>
    </p:spTree>
    <p:extLst>
      <p:ext uri="{BB962C8B-B14F-4D97-AF65-F5344CB8AC3E}">
        <p14:creationId xmlns:p14="http://schemas.microsoft.com/office/powerpoint/2010/main" val="171785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24D7714-5A41-4FCE-ACE1-88AFEE52F63C}"/>
              </a:ext>
            </a:extLst>
          </p:cNvPr>
          <p:cNvSpPr/>
          <p:nvPr/>
        </p:nvSpPr>
        <p:spPr>
          <a:xfrm>
            <a:off x="8534400" y="6724093"/>
            <a:ext cx="1600200" cy="1447800"/>
          </a:xfrm>
          <a:prstGeom prst="rect">
            <a:avLst/>
          </a:prstGeom>
          <a:ln w="2095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26" name="Picture 2" descr="https://t3.gstatic.com/licensed-image?q=tbn:ANd9GcTxHMiZ_2eirOvWeLu_WaFHzBzWHkll4nDwNFHWmB9zlfxcF3q7cKV1Y9rHnrbgICrt">
            <a:extLst>
              <a:ext uri="{FF2B5EF4-FFF2-40B4-BE49-F238E27FC236}">
                <a16:creationId xmlns:a16="http://schemas.microsoft.com/office/drawing/2014/main" id="{E049FA76-A01D-4037-97E2-88CF6F347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209" y="6833219"/>
            <a:ext cx="1186005" cy="11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2871E450-F5B1-4C53-AD34-40CA68B20C15}"/>
              </a:ext>
            </a:extLst>
          </p:cNvPr>
          <p:cNvSpPr/>
          <p:nvPr/>
        </p:nvSpPr>
        <p:spPr>
          <a:xfrm>
            <a:off x="2655335" y="6693331"/>
            <a:ext cx="1600200" cy="1447800"/>
          </a:xfrm>
          <a:prstGeom prst="rect">
            <a:avLst/>
          </a:prstGeom>
          <a:ln w="2095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A225950-D7BF-4F5A-A66B-FB918CCEC905}"/>
              </a:ext>
            </a:extLst>
          </p:cNvPr>
          <p:cNvSpPr/>
          <p:nvPr/>
        </p:nvSpPr>
        <p:spPr>
          <a:xfrm>
            <a:off x="14171904" y="6593195"/>
            <a:ext cx="1600200" cy="1447800"/>
          </a:xfrm>
          <a:prstGeom prst="rect">
            <a:avLst/>
          </a:prstGeom>
          <a:ln w="2095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8" name="Picture 2" descr="https://t3.gstatic.com/licensed-image?q=tbn:ANd9GcTxHMiZ_2eirOvWeLu_WaFHzBzWHkll4nDwNFHWmB9zlfxcF3q7cKV1Y9rHnrbgICrt">
            <a:extLst>
              <a:ext uri="{FF2B5EF4-FFF2-40B4-BE49-F238E27FC236}">
                <a16:creationId xmlns:a16="http://schemas.microsoft.com/office/drawing/2014/main" id="{24CA9329-65D7-4C2D-BFBE-F3FC5B9D6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9001" y="6729536"/>
            <a:ext cx="1186005" cy="11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t3.gstatic.com/licensed-image?q=tbn:ANd9GcTxHMiZ_2eirOvWeLu_WaFHzBzWHkll4nDwNFHWmB9zlfxcF3q7cKV1Y9rHnrbgICrt">
            <a:extLst>
              <a:ext uri="{FF2B5EF4-FFF2-40B4-BE49-F238E27FC236}">
                <a16:creationId xmlns:a16="http://schemas.microsoft.com/office/drawing/2014/main" id="{18046596-20DB-4B81-83B6-8C4FF7763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847" y="6824228"/>
            <a:ext cx="1186005" cy="11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Agrupar 19">
            <a:extLst>
              <a:ext uri="{FF2B5EF4-FFF2-40B4-BE49-F238E27FC236}">
                <a16:creationId xmlns:a16="http://schemas.microsoft.com/office/drawing/2014/main" id="{DEF0BFF1-BFF4-44B7-A9E1-96D629BFFC61}"/>
              </a:ext>
            </a:extLst>
          </p:cNvPr>
          <p:cNvGrpSpPr/>
          <p:nvPr/>
        </p:nvGrpSpPr>
        <p:grpSpPr>
          <a:xfrm>
            <a:off x="1055963" y="5278212"/>
            <a:ext cx="6399143" cy="728991"/>
            <a:chOff x="-116158" y="2032042"/>
            <a:chExt cx="3474863" cy="728991"/>
          </a:xfrm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C8057B8B-7D40-4328-972E-0AADDEFD2A01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C8C53621-265B-4054-A820-0B6EFB5986F5}"/>
                </a:ext>
              </a:extLst>
            </p:cNvPr>
            <p:cNvSpPr txBox="1"/>
            <p:nvPr/>
          </p:nvSpPr>
          <p:spPr>
            <a:xfrm>
              <a:off x="-116158" y="2032042"/>
              <a:ext cx="253125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dirty="0">
                  <a:latin typeface="Arial" panose="020B0604020202020204" pitchFamily="34" charset="0"/>
                  <a:cs typeface="Arial" panose="020B0604020202020204" pitchFamily="34" charset="0"/>
                </a:rPr>
                <a:t>Título de um livro</a:t>
              </a:r>
              <a:endParaRPr lang="pt-PT" sz="4800" kern="12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23AB26F2-27EC-4F92-866C-9D4E0EB0D7B2}"/>
              </a:ext>
            </a:extLst>
          </p:cNvPr>
          <p:cNvGrpSpPr/>
          <p:nvPr/>
        </p:nvGrpSpPr>
        <p:grpSpPr>
          <a:xfrm>
            <a:off x="6764712" y="5387338"/>
            <a:ext cx="6337004" cy="728991"/>
            <a:chOff x="-82415" y="2032042"/>
            <a:chExt cx="3441120" cy="728991"/>
          </a:xfrm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CD9CE3D4-10B4-43AE-AB8E-DB11BCCA46B0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1EDE2E92-A5D1-4602-B966-E0318C8414BF}"/>
                </a:ext>
              </a:extLst>
            </p:cNvPr>
            <p:cNvSpPr txBox="1"/>
            <p:nvPr/>
          </p:nvSpPr>
          <p:spPr>
            <a:xfrm>
              <a:off x="-82415" y="2032042"/>
              <a:ext cx="2862275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kern="12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Doce </a:t>
              </a:r>
            </a:p>
          </p:txBody>
        </p:sp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531CBCF3-1C41-44D1-AA00-D9F7C2F80954}"/>
              </a:ext>
            </a:extLst>
          </p:cNvPr>
          <p:cNvGrpSpPr/>
          <p:nvPr/>
        </p:nvGrpSpPr>
        <p:grpSpPr>
          <a:xfrm>
            <a:off x="12954000" y="5498910"/>
            <a:ext cx="6399143" cy="728991"/>
            <a:chOff x="-116158" y="2032042"/>
            <a:chExt cx="3474863" cy="728991"/>
          </a:xfrm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0294EC1F-4505-4F4B-B1CF-CCB6CF28E4AC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4B52D57F-D864-4512-AF8F-AE0900CC76EB}"/>
                </a:ext>
              </a:extLst>
            </p:cNvPr>
            <p:cNvSpPr txBox="1"/>
            <p:nvPr/>
          </p:nvSpPr>
          <p:spPr>
            <a:xfrm>
              <a:off x="-116158" y="2032042"/>
              <a:ext cx="2689578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dirty="0">
                  <a:latin typeface="Arial" panose="020B0604020202020204" pitchFamily="34" charset="0"/>
                  <a:cs typeface="Arial" panose="020B0604020202020204" pitchFamily="34" charset="0"/>
                </a:rPr>
                <a:t>Documentário</a:t>
              </a:r>
              <a:endParaRPr lang="pt-PT" sz="4800" kern="12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Título 1">
            <a:extLst>
              <a:ext uri="{FF2B5EF4-FFF2-40B4-BE49-F238E27FC236}">
                <a16:creationId xmlns:a16="http://schemas.microsoft.com/office/drawing/2014/main" id="{12B84159-D577-4811-8B6F-E63822E2BA8E}"/>
              </a:ext>
            </a:extLst>
          </p:cNvPr>
          <p:cNvSpPr txBox="1">
            <a:spLocks/>
          </p:cNvSpPr>
          <p:nvPr/>
        </p:nvSpPr>
        <p:spPr>
          <a:xfrm>
            <a:off x="1684020" y="2527218"/>
            <a:ext cx="15392400" cy="1443269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5400" b="1" dirty="0">
                <a:solidFill>
                  <a:srgbClr val="92D050"/>
                </a:solidFill>
                <a:latin typeface="Raleway"/>
                <a:cs typeface="Arial" panose="020B0604020202020204" pitchFamily="34" charset="0"/>
              </a:rPr>
              <a:t>“Da lama ao Caos” é :</a:t>
            </a:r>
          </a:p>
        </p:txBody>
      </p:sp>
    </p:spTree>
    <p:extLst>
      <p:ext uri="{BB962C8B-B14F-4D97-AF65-F5344CB8AC3E}">
        <p14:creationId xmlns:p14="http://schemas.microsoft.com/office/powerpoint/2010/main" val="1872827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24D7714-5A41-4FCE-ACE1-88AFEE52F63C}"/>
              </a:ext>
            </a:extLst>
          </p:cNvPr>
          <p:cNvSpPr/>
          <p:nvPr/>
        </p:nvSpPr>
        <p:spPr>
          <a:xfrm>
            <a:off x="8534400" y="6724093"/>
            <a:ext cx="1600200" cy="1447800"/>
          </a:xfrm>
          <a:prstGeom prst="rect">
            <a:avLst/>
          </a:prstGeom>
          <a:ln w="2095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26" name="Picture 2" descr="https://t3.gstatic.com/licensed-image?q=tbn:ANd9GcTxHMiZ_2eirOvWeLu_WaFHzBzWHkll4nDwNFHWmB9zlfxcF3q7cKV1Y9rHnrbgICrt">
            <a:extLst>
              <a:ext uri="{FF2B5EF4-FFF2-40B4-BE49-F238E27FC236}">
                <a16:creationId xmlns:a16="http://schemas.microsoft.com/office/drawing/2014/main" id="{E049FA76-A01D-4037-97E2-88CF6F347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209" y="6833219"/>
            <a:ext cx="1186005" cy="11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Agrupar 23">
            <a:extLst>
              <a:ext uri="{FF2B5EF4-FFF2-40B4-BE49-F238E27FC236}">
                <a16:creationId xmlns:a16="http://schemas.microsoft.com/office/drawing/2014/main" id="{23AB26F2-27EC-4F92-866C-9D4E0EB0D7B2}"/>
              </a:ext>
            </a:extLst>
          </p:cNvPr>
          <p:cNvGrpSpPr/>
          <p:nvPr/>
        </p:nvGrpSpPr>
        <p:grpSpPr>
          <a:xfrm>
            <a:off x="6764712" y="5387338"/>
            <a:ext cx="6337004" cy="728991"/>
            <a:chOff x="-82415" y="2032042"/>
            <a:chExt cx="3441120" cy="728991"/>
          </a:xfrm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CD9CE3D4-10B4-43AE-AB8E-DB11BCCA46B0}"/>
                </a:ext>
              </a:extLst>
            </p:cNvPr>
            <p:cNvSpPr/>
            <p:nvPr/>
          </p:nvSpPr>
          <p:spPr>
            <a:xfrm>
              <a:off x="827455" y="2041033"/>
              <a:ext cx="253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1EDE2E92-A5D1-4602-B966-E0318C8414BF}"/>
                </a:ext>
              </a:extLst>
            </p:cNvPr>
            <p:cNvSpPr txBox="1"/>
            <p:nvPr/>
          </p:nvSpPr>
          <p:spPr>
            <a:xfrm>
              <a:off x="-82415" y="2032042"/>
              <a:ext cx="2862275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rtlCol="0" anchor="t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4800" kern="12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Doce </a:t>
              </a:r>
            </a:p>
          </p:txBody>
        </p:sp>
      </p:grpSp>
      <p:sp>
        <p:nvSpPr>
          <p:cNvPr id="30" name="Título 1">
            <a:extLst>
              <a:ext uri="{FF2B5EF4-FFF2-40B4-BE49-F238E27FC236}">
                <a16:creationId xmlns:a16="http://schemas.microsoft.com/office/drawing/2014/main" id="{12B84159-D577-4811-8B6F-E63822E2BA8E}"/>
              </a:ext>
            </a:extLst>
          </p:cNvPr>
          <p:cNvSpPr txBox="1">
            <a:spLocks/>
          </p:cNvSpPr>
          <p:nvPr/>
        </p:nvSpPr>
        <p:spPr>
          <a:xfrm>
            <a:off x="1684020" y="2527218"/>
            <a:ext cx="15392400" cy="1443269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5400" b="1" dirty="0">
                <a:solidFill>
                  <a:srgbClr val="92D050"/>
                </a:solidFill>
                <a:latin typeface="Raleway"/>
                <a:cs typeface="Arial" panose="020B0604020202020204" pitchFamily="34" charset="0"/>
              </a:rPr>
              <a:t>“Da lama ao Caos” é :</a:t>
            </a:r>
          </a:p>
        </p:txBody>
      </p:sp>
    </p:spTree>
    <p:extLst>
      <p:ext uri="{BB962C8B-B14F-4D97-AF65-F5344CB8AC3E}">
        <p14:creationId xmlns:p14="http://schemas.microsoft.com/office/powerpoint/2010/main" val="34603952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FB1B292E-5F20-4B70-96C9-E86A8B9359C7}" vid="{A1A8ABB6-6472-418B-9349-4D106EF936B3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49E2511DCCBC94FBB515DE944A81BC6" ma:contentTypeVersion="8" ma:contentTypeDescription="Criar um novo documento." ma:contentTypeScope="" ma:versionID="d8c56b68dc5bec7629bc1faac91e8078">
  <xsd:schema xmlns:xsd="http://www.w3.org/2001/XMLSchema" xmlns:xs="http://www.w3.org/2001/XMLSchema" xmlns:p="http://schemas.microsoft.com/office/2006/metadata/properties" xmlns:ns2="23dac456-a6de-4422-beb9-3148719d940d" targetNamespace="http://schemas.microsoft.com/office/2006/metadata/properties" ma:root="true" ma:fieldsID="2572b4a235e5a03171df6161d76c40c5" ns2:_="">
    <xsd:import namespace="23dac456-a6de-4422-beb9-3148719d94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dac456-a6de-4422-beb9-3148719d94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5831E9D-8B8B-426E-A0C9-25BCBE6119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32AD4B-054A-4974-954D-365939BB68BE}"/>
</file>

<file path=customXml/itemProps3.xml><?xml version="1.0" encoding="utf-8"?>
<ds:datastoreItem xmlns:ds="http://schemas.openxmlformats.org/officeDocument/2006/customXml" ds:itemID="{98167154-0774-4E84-B4BB-C5A7AC402190}">
  <ds:schemaRefs>
    <ds:schemaRef ds:uri="52ac530a-6364-4241-a1d8-da5fb3160f30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12477fc1-74bd-4309-9daf-3a8c7293ffb7"/>
    <ds:schemaRef ds:uri="http://schemas.microsoft.com/office/2006/metadata/properties"/>
    <ds:schemaRef ds:uri="http://purl.org/dc/dcmitype/"/>
    <ds:schemaRef ds:uri="http://www.w3.org/XML/1998/namespace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</TotalTime>
  <Words>692</Words>
  <Application>Microsoft Office PowerPoint</Application>
  <PresentationFormat>Personalizados</PresentationFormat>
  <Paragraphs>148</Paragraphs>
  <Slides>48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48</vt:i4>
      </vt:variant>
    </vt:vector>
  </HeadingPairs>
  <TitlesOfParts>
    <vt:vector size="52" baseType="lpstr">
      <vt:lpstr>Calibri</vt:lpstr>
      <vt:lpstr>Arial</vt:lpstr>
      <vt:lpstr>Raleway</vt:lpstr>
      <vt:lpstr>Tema1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Base ApresentaçãoCACI</dc:title>
  <dc:creator>CC</dc:creator>
  <cp:lastModifiedBy>Cristina Caldeira</cp:lastModifiedBy>
  <cp:revision>33</cp:revision>
  <dcterms:created xsi:type="dcterms:W3CDTF">2006-08-16T00:00:00Z</dcterms:created>
  <dcterms:modified xsi:type="dcterms:W3CDTF">2025-12-11T12:41:49Z</dcterms:modified>
  <dc:identifier>DAF7cUFGIBs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0x010100049E2511DCCBC94FBB515DE944A81BC6</vt:lpwstr>
  </property>
</Properties>
</file>