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74" r:id="rId5"/>
    <p:sldId id="288" r:id="rId6"/>
    <p:sldId id="298" r:id="rId7"/>
    <p:sldId id="306" r:id="rId8"/>
    <p:sldId id="308" r:id="rId9"/>
    <p:sldId id="299" r:id="rId10"/>
    <p:sldId id="302" r:id="rId11"/>
    <p:sldId id="300" r:id="rId12"/>
    <p:sldId id="301" r:id="rId13"/>
    <p:sldId id="309" r:id="rId14"/>
    <p:sldId id="303" r:id="rId15"/>
    <p:sldId id="304" r:id="rId16"/>
    <p:sldId id="307" r:id="rId17"/>
    <p:sldId id="297" r:id="rId1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7E1"/>
    <a:srgbClr val="30B7E1"/>
    <a:srgbClr val="D5F5FF"/>
    <a:srgbClr val="37A3C8"/>
    <a:srgbClr val="A4E4FF"/>
    <a:srgbClr val="197CF0"/>
    <a:srgbClr val="1B898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5"/>
    <p:restoredTop sz="94803"/>
  </p:normalViewPr>
  <p:slideViewPr>
    <p:cSldViewPr snapToGrid="0" snapToObjects="1" showGuides="1">
      <p:cViewPr varScale="1">
        <p:scale>
          <a:sx n="62" d="100"/>
          <a:sy n="62" d="100"/>
        </p:scale>
        <p:origin x="44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ês Baião" userId="6040e06d-bc76-4435-b602-e14b39f39b89" providerId="ADAL" clId="{99F2F4EC-29B4-4B84-A2DD-A82DF8ED5E20}"/>
    <pc:docChg chg="custSel addSld delSld modSld sldOrd">
      <pc:chgData name="Inês Baião" userId="6040e06d-bc76-4435-b602-e14b39f39b89" providerId="ADAL" clId="{99F2F4EC-29B4-4B84-A2DD-A82DF8ED5E20}" dt="2025-10-31T10:11:52.706" v="158"/>
      <pc:docMkLst>
        <pc:docMk/>
      </pc:docMkLst>
      <pc:sldChg chg="addSp delSp modSp del">
        <pc:chgData name="Inês Baião" userId="6040e06d-bc76-4435-b602-e14b39f39b89" providerId="ADAL" clId="{99F2F4EC-29B4-4B84-A2DD-A82DF8ED5E20}" dt="2025-10-31T10:11:33.758" v="155" actId="2696"/>
        <pc:sldMkLst>
          <pc:docMk/>
          <pc:sldMk cId="4161587419" sldId="305"/>
        </pc:sldMkLst>
        <pc:spChg chg="del">
          <ac:chgData name="Inês Baião" userId="6040e06d-bc76-4435-b602-e14b39f39b89" providerId="ADAL" clId="{99F2F4EC-29B4-4B84-A2DD-A82DF8ED5E20}" dt="2025-10-30T16:38:20.131" v="8" actId="478"/>
          <ac:spMkLst>
            <pc:docMk/>
            <pc:sldMk cId="4161587419" sldId="305"/>
            <ac:spMk id="4" creationId="{779F1F60-420E-4832-8E00-13518F4AB649}"/>
          </ac:spMkLst>
        </pc:spChg>
        <pc:spChg chg="add del mod">
          <ac:chgData name="Inês Baião" userId="6040e06d-bc76-4435-b602-e14b39f39b89" providerId="ADAL" clId="{99F2F4EC-29B4-4B84-A2DD-A82DF8ED5E20}" dt="2025-10-30T16:40:03.902" v="19" actId="478"/>
          <ac:spMkLst>
            <pc:docMk/>
            <pc:sldMk cId="4161587419" sldId="305"/>
            <ac:spMk id="6" creationId="{896A8F57-4484-4AB2-A30E-1879A76FFFC4}"/>
          </ac:spMkLst>
        </pc:spChg>
        <pc:spChg chg="add del mod">
          <ac:chgData name="Inês Baião" userId="6040e06d-bc76-4435-b602-e14b39f39b89" providerId="ADAL" clId="{99F2F4EC-29B4-4B84-A2DD-A82DF8ED5E20}" dt="2025-10-31T10:10:07.961" v="143"/>
          <ac:spMkLst>
            <pc:docMk/>
            <pc:sldMk cId="4161587419" sldId="305"/>
            <ac:spMk id="8" creationId="{B2989E0C-1F9D-4921-9387-BAEE3012A8DC}"/>
          </ac:spMkLst>
        </pc:spChg>
        <pc:picChg chg="del">
          <ac:chgData name="Inês Baião" userId="6040e06d-bc76-4435-b602-e14b39f39b89" providerId="ADAL" clId="{99F2F4EC-29B4-4B84-A2DD-A82DF8ED5E20}" dt="2025-10-30T16:38:18.318" v="7" actId="478"/>
          <ac:picMkLst>
            <pc:docMk/>
            <pc:sldMk cId="4161587419" sldId="305"/>
            <ac:picMk id="5" creationId="{D0A3D965-5291-427A-A7AF-C70CF2A181F1}"/>
          </ac:picMkLst>
        </pc:picChg>
        <pc:picChg chg="add del mod">
          <ac:chgData name="Inês Baião" userId="6040e06d-bc76-4435-b602-e14b39f39b89" providerId="ADAL" clId="{99F2F4EC-29B4-4B84-A2DD-A82DF8ED5E20}" dt="2025-10-30T16:40:01.394" v="18" actId="478"/>
          <ac:picMkLst>
            <pc:docMk/>
            <pc:sldMk cId="4161587419" sldId="305"/>
            <ac:picMk id="7" creationId="{D18F82CB-68CD-4BDC-A12B-319940A99469}"/>
          </ac:picMkLst>
        </pc:picChg>
        <pc:picChg chg="add del mod">
          <ac:chgData name="Inês Baião" userId="6040e06d-bc76-4435-b602-e14b39f39b89" providerId="ADAL" clId="{99F2F4EC-29B4-4B84-A2DD-A82DF8ED5E20}" dt="2025-10-31T09:42:40" v="24" actId="478"/>
          <ac:picMkLst>
            <pc:docMk/>
            <pc:sldMk cId="4161587419" sldId="305"/>
            <ac:picMk id="9" creationId="{59F90551-7227-4BA0-815E-1AC87ABAE8F4}"/>
          </ac:picMkLst>
        </pc:picChg>
      </pc:sldChg>
      <pc:sldChg chg="modSp">
        <pc:chgData name="Inês Baião" userId="6040e06d-bc76-4435-b602-e14b39f39b89" providerId="ADAL" clId="{99F2F4EC-29B4-4B84-A2DD-A82DF8ED5E20}" dt="2025-10-30T16:34:09.171" v="6" actId="1076"/>
        <pc:sldMkLst>
          <pc:docMk/>
          <pc:sldMk cId="1844670372" sldId="308"/>
        </pc:sldMkLst>
        <pc:spChg chg="mod">
          <ac:chgData name="Inês Baião" userId="6040e06d-bc76-4435-b602-e14b39f39b89" providerId="ADAL" clId="{99F2F4EC-29B4-4B84-A2DD-A82DF8ED5E20}" dt="2025-10-30T16:34:05.180" v="4" actId="1076"/>
          <ac:spMkLst>
            <pc:docMk/>
            <pc:sldMk cId="1844670372" sldId="308"/>
            <ac:spMk id="2" creationId="{6B5E0BEF-0926-4542-8A1A-DABB010C9A01}"/>
          </ac:spMkLst>
        </pc:spChg>
        <pc:picChg chg="mod">
          <ac:chgData name="Inês Baião" userId="6040e06d-bc76-4435-b602-e14b39f39b89" providerId="ADAL" clId="{99F2F4EC-29B4-4B84-A2DD-A82DF8ED5E20}" dt="2025-10-30T16:34:09.171" v="6" actId="1076"/>
          <ac:picMkLst>
            <pc:docMk/>
            <pc:sldMk cId="1844670372" sldId="308"/>
            <ac:picMk id="12292" creationId="{A6D2D7D0-FA07-4C02-B900-882BD97D03B6}"/>
          </ac:picMkLst>
        </pc:picChg>
      </pc:sldChg>
      <pc:sldChg chg="addSp delSp modSp add ord">
        <pc:chgData name="Inês Baião" userId="6040e06d-bc76-4435-b602-e14b39f39b89" providerId="ADAL" clId="{99F2F4EC-29B4-4B84-A2DD-A82DF8ED5E20}" dt="2025-10-31T10:11:52.706" v="158"/>
        <pc:sldMkLst>
          <pc:docMk/>
          <pc:sldMk cId="3069629717" sldId="309"/>
        </pc:sldMkLst>
        <pc:spChg chg="del">
          <ac:chgData name="Inês Baião" userId="6040e06d-bc76-4435-b602-e14b39f39b89" providerId="ADAL" clId="{99F2F4EC-29B4-4B84-A2DD-A82DF8ED5E20}" dt="2025-10-31T10:10:03.576" v="142" actId="478"/>
          <ac:spMkLst>
            <pc:docMk/>
            <pc:sldMk cId="3069629717" sldId="309"/>
            <ac:spMk id="2" creationId="{6B5E0BEF-0926-4542-8A1A-DABB010C9A01}"/>
          </ac:spMkLst>
        </pc:spChg>
        <pc:spChg chg="add mod">
          <ac:chgData name="Inês Baião" userId="6040e06d-bc76-4435-b602-e14b39f39b89" providerId="ADAL" clId="{99F2F4EC-29B4-4B84-A2DD-A82DF8ED5E20}" dt="2025-10-31T10:11:22.006" v="154" actId="1076"/>
          <ac:spMkLst>
            <pc:docMk/>
            <pc:sldMk cId="3069629717" sldId="309"/>
            <ac:spMk id="5" creationId="{F4AF16DC-23E9-4C60-B8CB-7041CA40723A}"/>
          </ac:spMkLst>
        </pc:spChg>
        <pc:picChg chg="del">
          <ac:chgData name="Inês Baião" userId="6040e06d-bc76-4435-b602-e14b39f39b89" providerId="ADAL" clId="{99F2F4EC-29B4-4B84-A2DD-A82DF8ED5E20}" dt="2025-10-31T10:10:12.715" v="145" actId="478"/>
          <ac:picMkLst>
            <pc:docMk/>
            <pc:sldMk cId="3069629717" sldId="309"/>
            <ac:picMk id="11266" creationId="{2E67392C-64DC-4C55-9766-28FAE385FACF}"/>
          </ac:picMkLst>
        </pc:picChg>
        <pc:picChg chg="add mod modCrop">
          <ac:chgData name="Inês Baião" userId="6040e06d-bc76-4435-b602-e14b39f39b89" providerId="ADAL" clId="{99F2F4EC-29B4-4B84-A2DD-A82DF8ED5E20}" dt="2025-10-31T10:11:17.049" v="153" actId="1076"/>
          <ac:picMkLst>
            <pc:docMk/>
            <pc:sldMk cId="3069629717" sldId="309"/>
            <ac:picMk id="13314" creationId="{F9212BC6-F66B-4347-B021-58A41FAF63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91A35-BDAC-4816-9758-E25CF298EB2A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6E2A7-5C92-41F0-A9DB-9FAE8DF475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617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CD Capa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C3231260-BD7A-6547-B2C4-627AAEAEF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30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70FD801-99EC-F84E-B69F-4FFDFC989E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7127" y="170050"/>
            <a:ext cx="3139887" cy="15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7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Slide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DA847E-DA18-A547-A0E2-C51CF6765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D289F-6E5B-8540-BE70-E21A4ACD6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8F5927-3425-A64B-B7DE-51FCD3008B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006788" cy="466725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613A0C7C-4395-7E42-A2D7-D8D8F1118B3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1825624"/>
            <a:ext cx="4849906" cy="4667249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3D07C92-202A-6948-9804-64E0DAD9994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236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Slide com Tabel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641E2030-19B2-F948-A04F-995097C570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813388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PÁGINA COM TABELA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612" y="5035175"/>
            <a:ext cx="10512424" cy="1457700"/>
          </a:xfrm>
        </p:spPr>
        <p:txBody>
          <a:bodyPr>
            <a:normAutofit/>
          </a:bodyPr>
          <a:lstStyle>
            <a:lvl1pPr marL="0" indent="0" algn="just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2C67916-C013-5847-82E7-3243CF936C3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000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Contra Capa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860AB48-A4F6-5348-835D-A3E2CA205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8B16BA-CBAD-C443-BEEE-FF45C304A1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244" y="170050"/>
            <a:ext cx="3139887" cy="1513749"/>
          </a:xfrm>
          <a:prstGeom prst="rect">
            <a:avLst/>
          </a:prstGeom>
        </p:spPr>
      </p:pic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rgbClr val="2FB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063B669-14EB-B841-9923-8AEDFA5D33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62017" y="4566813"/>
            <a:ext cx="913256" cy="11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Contra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0FA998C-3705-2043-B275-4816671BE4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15499F-0B26-2A46-9679-34CEAC939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330090"/>
            <a:ext cx="2841813" cy="12292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04125739-E6AA-354F-A790-788D7E75E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 rot="10800000">
            <a:off x="7044017" y="8965"/>
            <a:ext cx="5156200" cy="6858000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CBD963-458E-8641-B624-D5D4067B6E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47537" y="4560983"/>
            <a:ext cx="927346" cy="11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1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2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CD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F50D12E-A738-D04D-AB96-ECAD6364B3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04BCCA-0489-A246-982E-A827EB05A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51DE81-7E07-E64F-B968-E388F600A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0"/>
            <a:ext cx="51562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791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CD Capa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2917D0-02DE-5D4B-A6C7-B7E0EAFB8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7A3C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66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4103" b="9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C578558-AD0C-BC40-AE5E-AA1DDD8C4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sx="1000" sy="1000" algn="ctr" rotWithShape="0">
              <a:srgbClr val="D5F5FF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effectLst/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D43AA06-77DD-1547-86D5-E330EA7A42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CD Índice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C57C67F-1FD8-A841-A158-C9777B7CC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7C16887-C46A-4C43-ADEB-367099C3B29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621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CD índice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95B338E-9494-5C40-BC80-7FE94A95E4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022FEC-731F-804B-9E8A-7776CB9FD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628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CD índice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020058-1E42-E842-9421-D68D48DE4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0B7E1">
                <a:tint val="45000"/>
                <a:satMod val="400000"/>
              </a:srgbClr>
            </a:duotone>
          </a:blip>
          <a:srcRect t="7812" b="781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992AD5C-4898-504C-8A52-91A0B8CA9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41659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273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ECD Separador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6C5157D-4336-F844-B5C4-9141CAF51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D66C9CE-CF42-5A42-961F-2B39264EB865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56974" cy="979673"/>
          </a:xfrm>
        </p:spPr>
        <p:txBody>
          <a:bodyPr anchor="b"/>
          <a:lstStyle>
            <a:lvl1pPr>
              <a:defRPr sz="6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27058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ECD Separador Versão Cor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BEF6E92-1482-0045-90A6-15A333CF7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08281C-3F22-3E44-8C13-B87DFE9CF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74903" cy="979673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13418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Slide Text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C725A0D3-B8F0-424C-953C-E00462983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3421F2-EE3B-4A4B-B252-5403B8501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18" name="Marcador de Posição do Texto 2">
            <a:extLst>
              <a:ext uri="{FF2B5EF4-FFF2-40B4-BE49-F238E27FC236}">
                <a16:creationId xmlns:a16="http://schemas.microsoft.com/office/drawing/2014/main" id="{3E481EBC-76A8-314E-9015-2AF1358E43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155171"/>
            <a:ext cx="10062882" cy="87321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labore.</a:t>
            </a:r>
          </a:p>
        </p:txBody>
      </p:sp>
      <p:sp>
        <p:nvSpPr>
          <p:cNvPr id="19" name="Marcador de Posição do Texto 2">
            <a:extLst>
              <a:ext uri="{FF2B5EF4-FFF2-40B4-BE49-F238E27FC236}">
                <a16:creationId xmlns:a16="http://schemas.microsoft.com/office/drawing/2014/main" id="{B9D57E31-2466-B548-AC60-D48616D82CB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8200" y="3187326"/>
            <a:ext cx="10923494" cy="3332443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eut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F41E471-4B70-EA45-A1A9-E2292FE4B1A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15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BFDB017-9DCE-B34A-BCFD-2937A401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28FB230-849A-B543-B06E-3AF94D6AF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865A3E-EBE9-8C47-A768-5DEE4313E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A03D0D8-6EA0-9547-8D3C-70896412F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8C76D66-3FE2-3743-9356-AACFA59CB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FA57-7BEE-B041-99F6-E56CAC8C035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619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1" r:id="rId7"/>
    <p:sldLayoutId id="2147483664" r:id="rId8"/>
    <p:sldLayoutId id="2147483665" r:id="rId9"/>
    <p:sldLayoutId id="2147483652" r:id="rId10"/>
    <p:sldLayoutId id="2147483653" r:id="rId11"/>
    <p:sldLayoutId id="2147483666" r:id="rId12"/>
    <p:sldLayoutId id="2147483667" r:id="rId13"/>
    <p:sldLayoutId id="2147483668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144920" y="3172716"/>
            <a:ext cx="5914378" cy="147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6000" b="1" dirty="0">
                <a:solidFill>
                  <a:srgbClr val="92D050"/>
                </a:solidFill>
                <a:latin typeface="Raleway" panose="020B0503030101060003"/>
                <a:cs typeface="Arial"/>
              </a:rPr>
              <a:t>Qual é a letra?</a:t>
            </a:r>
            <a:endParaRPr kumimoji="0" lang="pt-PT" sz="6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8359B94-D451-47A5-AD91-0240705C5CD0}"/>
              </a:ext>
            </a:extLst>
          </p:cNvPr>
          <p:cNvSpPr txBox="1">
            <a:spLocks/>
          </p:cNvSpPr>
          <p:nvPr/>
        </p:nvSpPr>
        <p:spPr>
          <a:xfrm>
            <a:off x="181622" y="-156111"/>
            <a:ext cx="5914378" cy="147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3600" b="1" dirty="0">
                <a:solidFill>
                  <a:srgbClr val="92D050"/>
                </a:solidFill>
                <a:latin typeface="Raleway" panose="020B0503030101060003"/>
                <a:cs typeface="Arial"/>
              </a:rPr>
              <a:t>Quais as letras em falta?</a:t>
            </a: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/>
              <a:cs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AF16DC-23E9-4C60-B8CB-7041CA40723A}"/>
              </a:ext>
            </a:extLst>
          </p:cNvPr>
          <p:cNvSpPr txBox="1"/>
          <p:nvPr/>
        </p:nvSpPr>
        <p:spPr>
          <a:xfrm>
            <a:off x="2458629" y="4830751"/>
            <a:ext cx="6459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 A R A N _ A</a:t>
            </a:r>
          </a:p>
        </p:txBody>
      </p:sp>
      <p:pic>
        <p:nvPicPr>
          <p:cNvPr id="13314" name="Picture 2" descr="Laranja Bahia | Quitanda Tomio">
            <a:extLst>
              <a:ext uri="{FF2B5EF4-FFF2-40B4-BE49-F238E27FC236}">
                <a16:creationId xmlns:a16="http://schemas.microsoft.com/office/drawing/2014/main" id="{F9212BC6-F66B-4347-B021-58A41FAF6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5" b="17753"/>
          <a:stretch/>
        </p:blipFill>
        <p:spPr bwMode="auto">
          <a:xfrm>
            <a:off x="2615629" y="1447985"/>
            <a:ext cx="5798906" cy="359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2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0B9FB1E-C43F-4DB0-A5F4-EC2FD53D3EF1}"/>
              </a:ext>
            </a:extLst>
          </p:cNvPr>
          <p:cNvSpPr txBox="1">
            <a:spLocks/>
          </p:cNvSpPr>
          <p:nvPr/>
        </p:nvSpPr>
        <p:spPr>
          <a:xfrm>
            <a:off x="181622" y="-156111"/>
            <a:ext cx="5914378" cy="147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3600" b="1" dirty="0">
                <a:solidFill>
                  <a:srgbClr val="92D050"/>
                </a:solidFill>
                <a:latin typeface="Raleway" panose="020B0503030101060003"/>
                <a:cs typeface="Arial"/>
              </a:rPr>
              <a:t>Quais as letras em falta?</a:t>
            </a: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/>
              <a:cs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5E0BEF-0926-4542-8A1A-DABB010C9A01}"/>
              </a:ext>
            </a:extLst>
          </p:cNvPr>
          <p:cNvSpPr txBox="1"/>
          <p:nvPr/>
        </p:nvSpPr>
        <p:spPr>
          <a:xfrm>
            <a:off x="4931276" y="3528345"/>
            <a:ext cx="7260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 _ A _ O T E</a:t>
            </a:r>
          </a:p>
        </p:txBody>
      </p:sp>
      <p:pic>
        <p:nvPicPr>
          <p:cNvPr id="7170" name="Picture 2" descr="ESCADOTE EM MADEIRA 2 x 6 DEGRAUS">
            <a:extLst>
              <a:ext uri="{FF2B5EF4-FFF2-40B4-BE49-F238E27FC236}">
                <a16:creationId xmlns:a16="http://schemas.microsoft.com/office/drawing/2014/main" id="{E9941DCB-DC18-40FC-98A2-34E7AE9C4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808" y="1644005"/>
            <a:ext cx="4715697" cy="471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030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5E0BEF-0926-4542-8A1A-DABB010C9A01}"/>
              </a:ext>
            </a:extLst>
          </p:cNvPr>
          <p:cNvSpPr txBox="1"/>
          <p:nvPr/>
        </p:nvSpPr>
        <p:spPr>
          <a:xfrm>
            <a:off x="4931276" y="3528345"/>
            <a:ext cx="7260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_ A L E _ R A</a:t>
            </a:r>
          </a:p>
        </p:txBody>
      </p:sp>
      <p:pic>
        <p:nvPicPr>
          <p:cNvPr id="8194" name="Picture 2" descr="Chaleira de Aço Inoxidável 2,3 Litros com Apito, Cabo em Baquelite briebe  BRIEBE | Decathlon">
            <a:extLst>
              <a:ext uri="{FF2B5EF4-FFF2-40B4-BE49-F238E27FC236}">
                <a16:creationId xmlns:a16="http://schemas.microsoft.com/office/drawing/2014/main" id="{BD18C8EC-9C81-40D8-935D-199424E33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2" y="1313914"/>
            <a:ext cx="4942726" cy="494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8359B94-D451-47A5-AD91-0240705C5CD0}"/>
              </a:ext>
            </a:extLst>
          </p:cNvPr>
          <p:cNvSpPr txBox="1">
            <a:spLocks/>
          </p:cNvSpPr>
          <p:nvPr/>
        </p:nvSpPr>
        <p:spPr>
          <a:xfrm>
            <a:off x="181622" y="-156111"/>
            <a:ext cx="5914378" cy="147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3600" b="1" dirty="0">
                <a:solidFill>
                  <a:srgbClr val="92D050"/>
                </a:solidFill>
                <a:latin typeface="Raleway" panose="020B0503030101060003"/>
                <a:cs typeface="Arial"/>
              </a:rPr>
              <a:t>Quais as letras em falta?</a:t>
            </a: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4595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5E0BEF-0926-4542-8A1A-DABB010C9A01}"/>
              </a:ext>
            </a:extLst>
          </p:cNvPr>
          <p:cNvSpPr txBox="1"/>
          <p:nvPr/>
        </p:nvSpPr>
        <p:spPr>
          <a:xfrm>
            <a:off x="678094" y="5034846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U _ E R _ E R C _ D 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8359B94-D451-47A5-AD91-0240705C5CD0}"/>
              </a:ext>
            </a:extLst>
          </p:cNvPr>
          <p:cNvSpPr txBox="1">
            <a:spLocks/>
          </p:cNvSpPr>
          <p:nvPr/>
        </p:nvSpPr>
        <p:spPr>
          <a:xfrm>
            <a:off x="181622" y="-156111"/>
            <a:ext cx="5914378" cy="147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3600" b="1" dirty="0">
                <a:solidFill>
                  <a:srgbClr val="92D050"/>
                </a:solidFill>
                <a:latin typeface="Raleway" panose="020B0503030101060003"/>
                <a:cs typeface="Arial"/>
              </a:rPr>
              <a:t>Quais as letras em falta?</a:t>
            </a: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/>
              <a:cs typeface="Arial"/>
            </a:endParaRPr>
          </a:p>
        </p:txBody>
      </p:sp>
      <p:pic>
        <p:nvPicPr>
          <p:cNvPr id="11266" name="Picture 2" descr="2 supermercados anunciam fechamento de várias unidades">
            <a:extLst>
              <a:ext uri="{FF2B5EF4-FFF2-40B4-BE49-F238E27FC236}">
                <a16:creationId xmlns:a16="http://schemas.microsoft.com/office/drawing/2014/main" id="{2E67392C-64DC-4C55-9766-28FAE385F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02" y="1385834"/>
            <a:ext cx="58293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575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47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0B9FB1E-C43F-4DB0-A5F4-EC2FD53D3EF1}"/>
              </a:ext>
            </a:extLst>
          </p:cNvPr>
          <p:cNvSpPr txBox="1">
            <a:spLocks/>
          </p:cNvSpPr>
          <p:nvPr/>
        </p:nvSpPr>
        <p:spPr>
          <a:xfrm>
            <a:off x="181622" y="-156111"/>
            <a:ext cx="5914378" cy="147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3600" b="1" dirty="0">
                <a:solidFill>
                  <a:srgbClr val="92D050"/>
                </a:solidFill>
                <a:latin typeface="Raleway" panose="020B0503030101060003"/>
                <a:cs typeface="Arial"/>
              </a:rPr>
              <a:t>Qual é a letra em falta?</a:t>
            </a: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/>
              <a:cs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5E0BEF-0926-4542-8A1A-DABB010C9A01}"/>
              </a:ext>
            </a:extLst>
          </p:cNvPr>
          <p:cNvSpPr txBox="1"/>
          <p:nvPr/>
        </p:nvSpPr>
        <p:spPr>
          <a:xfrm>
            <a:off x="6904234" y="3532415"/>
            <a:ext cx="6554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_ S A</a:t>
            </a:r>
          </a:p>
        </p:txBody>
      </p:sp>
      <p:pic>
        <p:nvPicPr>
          <p:cNvPr id="1026" name="Picture 2" descr="Casa PNGs para download gratuito">
            <a:extLst>
              <a:ext uri="{FF2B5EF4-FFF2-40B4-BE49-F238E27FC236}">
                <a16:creationId xmlns:a16="http://schemas.microsoft.com/office/drawing/2014/main" id="{27AEA489-2EC7-4590-9B4C-161D4649C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89" y="1479371"/>
            <a:ext cx="4551451" cy="455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0B9FB1E-C43F-4DB0-A5F4-EC2FD53D3EF1}"/>
              </a:ext>
            </a:extLst>
          </p:cNvPr>
          <p:cNvSpPr txBox="1">
            <a:spLocks/>
          </p:cNvSpPr>
          <p:nvPr/>
        </p:nvSpPr>
        <p:spPr>
          <a:xfrm>
            <a:off x="181622" y="-156111"/>
            <a:ext cx="5914378" cy="147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3600" b="1" dirty="0">
                <a:solidFill>
                  <a:srgbClr val="92D050"/>
                </a:solidFill>
                <a:latin typeface="Raleway" panose="020B0503030101060003"/>
                <a:cs typeface="Arial"/>
              </a:rPr>
              <a:t>Qual é a letra em falta?</a:t>
            </a: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/>
              <a:cs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5E0BEF-0926-4542-8A1A-DABB010C9A01}"/>
              </a:ext>
            </a:extLst>
          </p:cNvPr>
          <p:cNvSpPr txBox="1"/>
          <p:nvPr/>
        </p:nvSpPr>
        <p:spPr>
          <a:xfrm>
            <a:off x="5499779" y="3770946"/>
            <a:ext cx="6554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_ L A</a:t>
            </a:r>
          </a:p>
        </p:txBody>
      </p:sp>
      <p:pic>
        <p:nvPicPr>
          <p:cNvPr id="2052" name="Picture 4" descr="Bolas de Futebol/Futsal | MKA Oficial">
            <a:extLst>
              <a:ext uri="{FF2B5EF4-FFF2-40B4-BE49-F238E27FC236}">
                <a16:creationId xmlns:a16="http://schemas.microsoft.com/office/drawing/2014/main" id="{06A4F4AC-2809-4FEE-B5E2-43C874F35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95" y="2341329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03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0B9FB1E-C43F-4DB0-A5F4-EC2FD53D3EF1}"/>
              </a:ext>
            </a:extLst>
          </p:cNvPr>
          <p:cNvSpPr txBox="1">
            <a:spLocks/>
          </p:cNvSpPr>
          <p:nvPr/>
        </p:nvSpPr>
        <p:spPr>
          <a:xfrm>
            <a:off x="181622" y="-156111"/>
            <a:ext cx="5914378" cy="147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3600" b="1" dirty="0">
                <a:solidFill>
                  <a:srgbClr val="92D050"/>
                </a:solidFill>
                <a:latin typeface="Raleway" panose="020B0503030101060003"/>
                <a:cs typeface="Arial"/>
              </a:rPr>
              <a:t>Qual é a letra em falta?</a:t>
            </a: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/>
              <a:cs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5E0BEF-0926-4542-8A1A-DABB010C9A01}"/>
              </a:ext>
            </a:extLst>
          </p:cNvPr>
          <p:cNvSpPr txBox="1"/>
          <p:nvPr/>
        </p:nvSpPr>
        <p:spPr>
          <a:xfrm>
            <a:off x="853638" y="3610308"/>
            <a:ext cx="6554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 A R </a:t>
            </a:r>
            <a:r>
              <a:rPr lang="pt-PT" sz="9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PT" sz="9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</a:p>
        </p:txBody>
      </p:sp>
      <p:pic>
        <p:nvPicPr>
          <p:cNvPr id="9218" name="Picture 2" descr="Uma Jarra De Vidro Azul Vibrante Com Alça Graciosamente Curvada  Parcialmente Cheia De água Refletindo A Luz Lindamente PNG , Jarro De Vidro  Azul, Jarra De Vidro, Jarro Vibrante PNG Imagem para">
            <a:extLst>
              <a:ext uri="{FF2B5EF4-FFF2-40B4-BE49-F238E27FC236}">
                <a16:creationId xmlns:a16="http://schemas.microsoft.com/office/drawing/2014/main" id="{E1DD3DEC-F96A-4114-9386-11F40F536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26" y="2135646"/>
            <a:ext cx="4111517" cy="411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1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0B9FB1E-C43F-4DB0-A5F4-EC2FD53D3EF1}"/>
              </a:ext>
            </a:extLst>
          </p:cNvPr>
          <p:cNvSpPr txBox="1">
            <a:spLocks/>
          </p:cNvSpPr>
          <p:nvPr/>
        </p:nvSpPr>
        <p:spPr>
          <a:xfrm>
            <a:off x="181622" y="-156111"/>
            <a:ext cx="5914378" cy="147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3600" b="1" dirty="0">
                <a:solidFill>
                  <a:srgbClr val="92D050"/>
                </a:solidFill>
                <a:latin typeface="Raleway" panose="020B0503030101060003"/>
                <a:cs typeface="Arial"/>
              </a:rPr>
              <a:t>Qual é a letra em falta?</a:t>
            </a: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/>
              <a:cs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5E0BEF-0926-4542-8A1A-DABB010C9A01}"/>
              </a:ext>
            </a:extLst>
          </p:cNvPr>
          <p:cNvSpPr txBox="1"/>
          <p:nvPr/>
        </p:nvSpPr>
        <p:spPr>
          <a:xfrm>
            <a:off x="6096000" y="3202115"/>
            <a:ext cx="6554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 F A _ E </a:t>
            </a:r>
          </a:p>
        </p:txBody>
      </p:sp>
      <p:pic>
        <p:nvPicPr>
          <p:cNvPr id="12292" name="Picture 4" descr="Alface Crespa Verde (1 Unidade ) - mobile-superprix">
            <a:extLst>
              <a:ext uri="{FF2B5EF4-FFF2-40B4-BE49-F238E27FC236}">
                <a16:creationId xmlns:a16="http://schemas.microsoft.com/office/drawing/2014/main" id="{A6D2D7D0-FA07-4C02-B900-882BD97D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1" y="1660022"/>
            <a:ext cx="4705564" cy="470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7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0B9FB1E-C43F-4DB0-A5F4-EC2FD53D3EF1}"/>
              </a:ext>
            </a:extLst>
          </p:cNvPr>
          <p:cNvSpPr txBox="1">
            <a:spLocks/>
          </p:cNvSpPr>
          <p:nvPr/>
        </p:nvSpPr>
        <p:spPr>
          <a:xfrm>
            <a:off x="181622" y="-156111"/>
            <a:ext cx="5914378" cy="147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3600" b="1" dirty="0">
                <a:solidFill>
                  <a:srgbClr val="92D050"/>
                </a:solidFill>
                <a:latin typeface="Raleway" panose="020B0503030101060003"/>
                <a:cs typeface="Arial"/>
              </a:rPr>
              <a:t>Qual é a letra em falta?</a:t>
            </a: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/>
              <a:cs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5E0BEF-0926-4542-8A1A-DABB010C9A01}"/>
              </a:ext>
            </a:extLst>
          </p:cNvPr>
          <p:cNvSpPr txBox="1"/>
          <p:nvPr/>
        </p:nvSpPr>
        <p:spPr>
          <a:xfrm>
            <a:off x="4996346" y="3791825"/>
            <a:ext cx="6554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A M _ S A</a:t>
            </a:r>
          </a:p>
        </p:txBody>
      </p:sp>
      <p:pic>
        <p:nvPicPr>
          <p:cNvPr id="3074" name="Picture 2" descr="JXJAMIE Camisa Popeline | Verde Médio | JJXX®">
            <a:extLst>
              <a:ext uri="{FF2B5EF4-FFF2-40B4-BE49-F238E27FC236}">
                <a16:creationId xmlns:a16="http://schemas.microsoft.com/office/drawing/2014/main" id="{12C9D539-F786-4182-A283-A6B93DA82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39" y="1345497"/>
            <a:ext cx="3637051" cy="485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8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0B9FB1E-C43F-4DB0-A5F4-EC2FD53D3EF1}"/>
              </a:ext>
            </a:extLst>
          </p:cNvPr>
          <p:cNvSpPr txBox="1">
            <a:spLocks/>
          </p:cNvSpPr>
          <p:nvPr/>
        </p:nvSpPr>
        <p:spPr>
          <a:xfrm>
            <a:off x="181622" y="-156111"/>
            <a:ext cx="5914378" cy="147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3600" b="1" dirty="0">
                <a:solidFill>
                  <a:srgbClr val="92D050"/>
                </a:solidFill>
                <a:latin typeface="Raleway" panose="020B0503030101060003"/>
                <a:cs typeface="Arial"/>
              </a:rPr>
              <a:t>Qual é a letra em falta?</a:t>
            </a: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/>
              <a:cs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5E0BEF-0926-4542-8A1A-DABB010C9A01}"/>
              </a:ext>
            </a:extLst>
          </p:cNvPr>
          <p:cNvSpPr txBox="1"/>
          <p:nvPr/>
        </p:nvSpPr>
        <p:spPr>
          <a:xfrm>
            <a:off x="4764696" y="4064401"/>
            <a:ext cx="70552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 E _ A N T E </a:t>
            </a:r>
          </a:p>
        </p:txBody>
      </p:sp>
      <p:pic>
        <p:nvPicPr>
          <p:cNvPr id="6146" name="Picture 2" descr="magnífico elefante com grande presas em transparente background.this  deslumbrante imagem captura a régio presença do a elefante com Está  impressionante presas em pé Fora contra uma Claro pano de fundo. 49693241  PNG">
            <a:extLst>
              <a:ext uri="{FF2B5EF4-FFF2-40B4-BE49-F238E27FC236}">
                <a16:creationId xmlns:a16="http://schemas.microsoft.com/office/drawing/2014/main" id="{1D6991B3-E9F7-4766-854C-B33F032A4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8" y="1683783"/>
            <a:ext cx="4135348" cy="413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2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0B9FB1E-C43F-4DB0-A5F4-EC2FD53D3EF1}"/>
              </a:ext>
            </a:extLst>
          </p:cNvPr>
          <p:cNvSpPr txBox="1">
            <a:spLocks/>
          </p:cNvSpPr>
          <p:nvPr/>
        </p:nvSpPr>
        <p:spPr>
          <a:xfrm>
            <a:off x="181622" y="-156111"/>
            <a:ext cx="5914378" cy="147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3600" b="1" dirty="0">
                <a:solidFill>
                  <a:srgbClr val="92D050"/>
                </a:solidFill>
                <a:latin typeface="Raleway" panose="020B0503030101060003"/>
                <a:cs typeface="Arial"/>
              </a:rPr>
              <a:t>Qual é a letra em falta?</a:t>
            </a: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/>
              <a:cs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5E0BEF-0926-4542-8A1A-DABB010C9A01}"/>
              </a:ext>
            </a:extLst>
          </p:cNvPr>
          <p:cNvSpPr txBox="1"/>
          <p:nvPr/>
        </p:nvSpPr>
        <p:spPr>
          <a:xfrm>
            <a:off x="2396984" y="4645564"/>
            <a:ext cx="6554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A T A _ A S</a:t>
            </a:r>
          </a:p>
        </p:txBody>
      </p:sp>
      <p:pic>
        <p:nvPicPr>
          <p:cNvPr id="4098" name="Picture 2" descr="Lider Frutas - Produtos - Batata Assar">
            <a:extLst>
              <a:ext uri="{FF2B5EF4-FFF2-40B4-BE49-F238E27FC236}">
                <a16:creationId xmlns:a16="http://schemas.microsoft.com/office/drawing/2014/main" id="{B4A8A3E3-6D8B-418F-8C6A-C22DDB4C8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64" y="478570"/>
            <a:ext cx="6554913" cy="49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82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0B9FB1E-C43F-4DB0-A5F4-EC2FD53D3EF1}"/>
              </a:ext>
            </a:extLst>
          </p:cNvPr>
          <p:cNvSpPr txBox="1">
            <a:spLocks/>
          </p:cNvSpPr>
          <p:nvPr/>
        </p:nvSpPr>
        <p:spPr>
          <a:xfrm>
            <a:off x="181622" y="-156111"/>
            <a:ext cx="5914378" cy="147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3600" b="1" dirty="0">
                <a:solidFill>
                  <a:srgbClr val="92D050"/>
                </a:solidFill>
                <a:latin typeface="Raleway" panose="020B0503030101060003"/>
                <a:cs typeface="Arial"/>
              </a:rPr>
              <a:t>Qual é a letra em falta?</a:t>
            </a: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/>
              <a:cs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5E0BEF-0926-4542-8A1A-DABB010C9A01}"/>
              </a:ext>
            </a:extLst>
          </p:cNvPr>
          <p:cNvSpPr txBox="1"/>
          <p:nvPr/>
        </p:nvSpPr>
        <p:spPr>
          <a:xfrm>
            <a:off x="1256553" y="4563624"/>
            <a:ext cx="8431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 T O _ A R </a:t>
            </a:r>
            <a:r>
              <a:rPr lang="pt-PT" sz="9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PT" sz="9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</a:t>
            </a:r>
          </a:p>
        </p:txBody>
      </p:sp>
      <p:pic>
        <p:nvPicPr>
          <p:cNvPr id="5124" name="Picture 4" descr="Monobus School Bus 5200WB - Force Motors Limited">
            <a:extLst>
              <a:ext uri="{FF2B5EF4-FFF2-40B4-BE49-F238E27FC236}">
                <a16:creationId xmlns:a16="http://schemas.microsoft.com/office/drawing/2014/main" id="{29953EE2-1F5A-4139-9EA2-27D8A76B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43" y="1018465"/>
            <a:ext cx="5926370" cy="393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106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94272CCC238D489234B8CB6FF11108" ma:contentTypeVersion="18" ma:contentTypeDescription="Criar um novo documento." ma:contentTypeScope="" ma:versionID="a41f60f489ba952cfc588f2b89d119b4">
  <xsd:schema xmlns:xsd="http://www.w3.org/2001/XMLSchema" xmlns:xs="http://www.w3.org/2001/XMLSchema" xmlns:p="http://schemas.microsoft.com/office/2006/metadata/properties" xmlns:ns3="f9156374-a49e-48b2-979d-aa118121dfda" xmlns:ns4="821d1acb-d999-4397-8f06-754042e2b238" targetNamespace="http://schemas.microsoft.com/office/2006/metadata/properties" ma:root="true" ma:fieldsID="8968cb93efab0c83b6da04002759dea9" ns3:_="" ns4:_="">
    <xsd:import namespace="f9156374-a49e-48b2-979d-aa118121dfda"/>
    <xsd:import namespace="821d1acb-d999-4397-8f06-754042e2b2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56374-a49e-48b2-979d-aa118121d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d1acb-d999-4397-8f06-754042e2b2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Sugestão de Partilh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156374-a49e-48b2-979d-aa118121df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383A9A-257F-48EC-AB94-F01DE1C1BF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156374-a49e-48b2-979d-aa118121dfda"/>
    <ds:schemaRef ds:uri="821d1acb-d999-4397-8f06-754042e2b2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5695B8-B237-4F97-A4B3-7EEE42215FA4}">
  <ds:schemaRefs>
    <ds:schemaRef ds:uri="http://purl.org/dc/elements/1.1/"/>
    <ds:schemaRef ds:uri="http://schemas.microsoft.com/office/2006/metadata/properties"/>
    <ds:schemaRef ds:uri="821d1acb-d999-4397-8f06-754042e2b238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9156374-a49e-48b2-979d-aa118121dfda"/>
  </ds:schemaRefs>
</ds:datastoreItem>
</file>

<file path=customXml/itemProps3.xml><?xml version="1.0" encoding="utf-8"?>
<ds:datastoreItem xmlns:ds="http://schemas.openxmlformats.org/officeDocument/2006/customXml" ds:itemID="{F89C3123-7877-4771-A8FF-BEDD9EBEFD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4326</TotalTime>
  <Words>169</Words>
  <Application>Microsoft Office PowerPoint</Application>
  <PresentationFormat>Ecrã Panorâmico</PresentationFormat>
  <Paragraphs>25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Raanana</vt:lpstr>
      <vt:lpstr>Raleway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Martins _ Addapters</dc:creator>
  <cp:lastModifiedBy>Inês Baião</cp:lastModifiedBy>
  <cp:revision>91</cp:revision>
  <dcterms:created xsi:type="dcterms:W3CDTF">2019-04-22T14:24:28Z</dcterms:created>
  <dcterms:modified xsi:type="dcterms:W3CDTF">2025-10-31T10:15:36Z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0x010100E294272CCC238D489234B8CB6FF11108</vt:lpwstr>
  </property>
</Properties>
</file>