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5" r:id="rId12"/>
    <p:sldId id="263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ês Baião" userId="6040e06d-bc76-4435-b602-e14b39f39b89" providerId="ADAL" clId="{146C9264-BFB1-4FCA-9514-CE6F7D251470}"/>
    <pc:docChg chg="undo custSel modSld">
      <pc:chgData name="Inês Baião" userId="6040e06d-bc76-4435-b602-e14b39f39b89" providerId="ADAL" clId="{146C9264-BFB1-4FCA-9514-CE6F7D251470}" dt="2025-12-11T12:16:26.843" v="252" actId="255"/>
      <pc:docMkLst>
        <pc:docMk/>
      </pc:docMkLst>
      <pc:sldChg chg="modSp">
        <pc:chgData name="Inês Baião" userId="6040e06d-bc76-4435-b602-e14b39f39b89" providerId="ADAL" clId="{146C9264-BFB1-4FCA-9514-CE6F7D251470}" dt="2025-12-11T12:16:26.843" v="252" actId="255"/>
        <pc:sldMkLst>
          <pc:docMk/>
          <pc:sldMk cId="1788485546" sldId="256"/>
        </pc:sldMkLst>
        <pc:spChg chg="mod">
          <ac:chgData name="Inês Baião" userId="6040e06d-bc76-4435-b602-e14b39f39b89" providerId="ADAL" clId="{146C9264-BFB1-4FCA-9514-CE6F7D251470}" dt="2025-12-11T12:16:26.843" v="252" actId="255"/>
          <ac:spMkLst>
            <pc:docMk/>
            <pc:sldMk cId="1788485546" sldId="256"/>
            <ac:spMk id="2" creationId="{00000000-0000-0000-0000-000000000000}"/>
          </ac:spMkLst>
        </pc:spChg>
        <pc:spChg chg="mod">
          <ac:chgData name="Inês Baião" userId="6040e06d-bc76-4435-b602-e14b39f39b89" providerId="ADAL" clId="{146C9264-BFB1-4FCA-9514-CE6F7D251470}" dt="2025-12-11T12:04:26.852" v="47" actId="2711"/>
          <ac:spMkLst>
            <pc:docMk/>
            <pc:sldMk cId="1788485546" sldId="256"/>
            <ac:spMk id="4" creationId="{EBBAC8A9-6B90-42E5-962B-14D4FF363305}"/>
          </ac:spMkLst>
        </pc:spChg>
      </pc:sldChg>
      <pc:sldChg chg="modSp">
        <pc:chgData name="Inês Baião" userId="6040e06d-bc76-4435-b602-e14b39f39b89" providerId="ADAL" clId="{146C9264-BFB1-4FCA-9514-CE6F7D251470}" dt="2025-12-11T12:05:20.264" v="54" actId="14100"/>
        <pc:sldMkLst>
          <pc:docMk/>
          <pc:sldMk cId="3405598742" sldId="257"/>
        </pc:sldMkLst>
        <pc:spChg chg="mod">
          <ac:chgData name="Inês Baião" userId="6040e06d-bc76-4435-b602-e14b39f39b89" providerId="ADAL" clId="{146C9264-BFB1-4FCA-9514-CE6F7D251470}" dt="2025-12-11T12:04:42.970" v="50" actId="1076"/>
          <ac:spMkLst>
            <pc:docMk/>
            <pc:sldMk cId="3405598742" sldId="257"/>
            <ac:spMk id="2" creationId="{00000000-0000-0000-0000-000000000000}"/>
          </ac:spMkLst>
        </pc:spChg>
        <pc:spChg chg="mod">
          <ac:chgData name="Inês Baião" userId="6040e06d-bc76-4435-b602-e14b39f39b89" providerId="ADAL" clId="{146C9264-BFB1-4FCA-9514-CE6F7D251470}" dt="2025-12-11T12:05:08.120" v="53" actId="1076"/>
          <ac:spMkLst>
            <pc:docMk/>
            <pc:sldMk cId="3405598742" sldId="257"/>
            <ac:spMk id="4" creationId="{00000000-0000-0000-0000-000000000000}"/>
          </ac:spMkLst>
        </pc:spChg>
        <pc:picChg chg="mod">
          <ac:chgData name="Inês Baião" userId="6040e06d-bc76-4435-b602-e14b39f39b89" providerId="ADAL" clId="{146C9264-BFB1-4FCA-9514-CE6F7D251470}" dt="2025-12-11T12:05:20.264" v="54" actId="14100"/>
          <ac:picMkLst>
            <pc:docMk/>
            <pc:sldMk cId="3405598742" sldId="257"/>
            <ac:picMk id="4098" creationId="{708168D3-9C8C-4EC1-8898-A2CFD8FC0FB3}"/>
          </ac:picMkLst>
        </pc:picChg>
      </pc:sldChg>
      <pc:sldChg chg="modSp">
        <pc:chgData name="Inês Baião" userId="6040e06d-bc76-4435-b602-e14b39f39b89" providerId="ADAL" clId="{146C9264-BFB1-4FCA-9514-CE6F7D251470}" dt="2025-12-11T12:05:54.715" v="59" actId="113"/>
        <pc:sldMkLst>
          <pc:docMk/>
          <pc:sldMk cId="2439840624" sldId="258"/>
        </pc:sldMkLst>
        <pc:spChg chg="mod">
          <ac:chgData name="Inês Baião" userId="6040e06d-bc76-4435-b602-e14b39f39b89" providerId="ADAL" clId="{146C9264-BFB1-4FCA-9514-CE6F7D251470}" dt="2025-12-11T12:05:54.715" v="59" actId="113"/>
          <ac:spMkLst>
            <pc:docMk/>
            <pc:sldMk cId="2439840624" sldId="258"/>
            <ac:spMk id="5" creationId="{42A4BE3C-C8AA-4E40-BB6C-B6A6D77D591A}"/>
          </ac:spMkLst>
        </pc:spChg>
      </pc:sldChg>
      <pc:sldChg chg="modSp">
        <pc:chgData name="Inês Baião" userId="6040e06d-bc76-4435-b602-e14b39f39b89" providerId="ADAL" clId="{146C9264-BFB1-4FCA-9514-CE6F7D251470}" dt="2025-12-11T12:05:36.583" v="57" actId="1076"/>
        <pc:sldMkLst>
          <pc:docMk/>
          <pc:sldMk cId="1324248658" sldId="259"/>
        </pc:sldMkLst>
        <pc:spChg chg="mod">
          <ac:chgData name="Inês Baião" userId="6040e06d-bc76-4435-b602-e14b39f39b89" providerId="ADAL" clId="{146C9264-BFB1-4FCA-9514-CE6F7D251470}" dt="2025-12-11T12:01:04.774" v="31" actId="1076"/>
          <ac:spMkLst>
            <pc:docMk/>
            <pc:sldMk cId="1324248658" sldId="259"/>
            <ac:spMk id="7" creationId="{1DE1BCC0-64CC-4429-B670-688F5AF38C4F}"/>
          </ac:spMkLst>
        </pc:spChg>
        <pc:spChg chg="mod">
          <ac:chgData name="Inês Baião" userId="6040e06d-bc76-4435-b602-e14b39f39b89" providerId="ADAL" clId="{146C9264-BFB1-4FCA-9514-CE6F7D251470}" dt="2025-12-11T12:05:36.583" v="57" actId="1076"/>
          <ac:spMkLst>
            <pc:docMk/>
            <pc:sldMk cId="1324248658" sldId="259"/>
            <ac:spMk id="8" creationId="{E688155E-2FEC-40CC-954D-888F4362F916}"/>
          </ac:spMkLst>
        </pc:spChg>
        <pc:spChg chg="mod">
          <ac:chgData name="Inês Baião" userId="6040e06d-bc76-4435-b602-e14b39f39b89" providerId="ADAL" clId="{146C9264-BFB1-4FCA-9514-CE6F7D251470}" dt="2025-12-11T12:01:04.774" v="31" actId="1076"/>
          <ac:spMkLst>
            <pc:docMk/>
            <pc:sldMk cId="1324248658" sldId="259"/>
            <ac:spMk id="10" creationId="{38A015ED-4622-41D5-A952-9CF9791C0B11}"/>
          </ac:spMkLst>
        </pc:spChg>
        <pc:spChg chg="mod">
          <ac:chgData name="Inês Baião" userId="6040e06d-bc76-4435-b602-e14b39f39b89" providerId="ADAL" clId="{146C9264-BFB1-4FCA-9514-CE6F7D251470}" dt="2025-12-11T12:01:04.774" v="31" actId="1076"/>
          <ac:spMkLst>
            <pc:docMk/>
            <pc:sldMk cId="1324248658" sldId="259"/>
            <ac:spMk id="11" creationId="{A00D899E-04E3-44E6-BE12-DD8BE20694EC}"/>
          </ac:spMkLst>
        </pc:spChg>
        <pc:spChg chg="mod">
          <ac:chgData name="Inês Baião" userId="6040e06d-bc76-4435-b602-e14b39f39b89" providerId="ADAL" clId="{146C9264-BFB1-4FCA-9514-CE6F7D251470}" dt="2025-12-11T12:01:04.774" v="31" actId="1076"/>
          <ac:spMkLst>
            <pc:docMk/>
            <pc:sldMk cId="1324248658" sldId="259"/>
            <ac:spMk id="12" creationId="{2D66F6BF-261F-4CD9-A778-98794E19161A}"/>
          </ac:spMkLst>
        </pc:spChg>
        <pc:picChg chg="mod">
          <ac:chgData name="Inês Baião" userId="6040e06d-bc76-4435-b602-e14b39f39b89" providerId="ADAL" clId="{146C9264-BFB1-4FCA-9514-CE6F7D251470}" dt="2025-12-11T12:01:04.774" v="31" actId="1076"/>
          <ac:picMkLst>
            <pc:docMk/>
            <pc:sldMk cId="1324248658" sldId="259"/>
            <ac:picMk id="6" creationId="{3336B3F9-004E-4D4A-9842-864EFFE22C1B}"/>
          </ac:picMkLst>
        </pc:picChg>
        <pc:picChg chg="mod">
          <ac:chgData name="Inês Baião" userId="6040e06d-bc76-4435-b602-e14b39f39b89" providerId="ADAL" clId="{146C9264-BFB1-4FCA-9514-CE6F7D251470}" dt="2025-12-11T12:01:04.774" v="31" actId="1076"/>
          <ac:picMkLst>
            <pc:docMk/>
            <pc:sldMk cId="1324248658" sldId="259"/>
            <ac:picMk id="3074" creationId="{8A969C7E-7A7A-4690-A173-2FB8AA1A270D}"/>
          </ac:picMkLst>
        </pc:picChg>
      </pc:sldChg>
      <pc:sldChg chg="modSp">
        <pc:chgData name="Inês Baião" userId="6040e06d-bc76-4435-b602-e14b39f39b89" providerId="ADAL" clId="{146C9264-BFB1-4FCA-9514-CE6F7D251470}" dt="2025-12-11T12:10:41.600" v="210" actId="1035"/>
        <pc:sldMkLst>
          <pc:docMk/>
          <pc:sldMk cId="1512511428" sldId="260"/>
        </pc:sldMkLst>
        <pc:spChg chg="mod">
          <ac:chgData name="Inês Baião" userId="6040e06d-bc76-4435-b602-e14b39f39b89" providerId="ADAL" clId="{146C9264-BFB1-4FCA-9514-CE6F7D251470}" dt="2025-12-11T12:10:41.600" v="210" actId="1035"/>
          <ac:spMkLst>
            <pc:docMk/>
            <pc:sldMk cId="1512511428" sldId="260"/>
            <ac:spMk id="5" creationId="{42A4BE3C-C8AA-4E40-BB6C-B6A6D77D591A}"/>
          </ac:spMkLst>
        </pc:spChg>
      </pc:sldChg>
      <pc:sldChg chg="modSp">
        <pc:chgData name="Inês Baião" userId="6040e06d-bc76-4435-b602-e14b39f39b89" providerId="ADAL" clId="{146C9264-BFB1-4FCA-9514-CE6F7D251470}" dt="2025-12-11T12:10:12.414" v="193" actId="1036"/>
        <pc:sldMkLst>
          <pc:docMk/>
          <pc:sldMk cId="3970861128" sldId="261"/>
        </pc:sldMkLst>
        <pc:spChg chg="mod">
          <ac:chgData name="Inês Baião" userId="6040e06d-bc76-4435-b602-e14b39f39b89" providerId="ADAL" clId="{146C9264-BFB1-4FCA-9514-CE6F7D251470}" dt="2025-12-11T12:09:44.487" v="157" actId="1035"/>
          <ac:spMkLst>
            <pc:docMk/>
            <pc:sldMk cId="3970861128" sldId="261"/>
            <ac:spMk id="2" creationId="{FA95315C-A92A-4DF6-B10E-E9578E565126}"/>
          </ac:spMkLst>
        </pc:spChg>
        <pc:spChg chg="mod">
          <ac:chgData name="Inês Baião" userId="6040e06d-bc76-4435-b602-e14b39f39b89" providerId="ADAL" clId="{146C9264-BFB1-4FCA-9514-CE6F7D251470}" dt="2025-12-11T12:10:12.414" v="193" actId="1036"/>
          <ac:spMkLst>
            <pc:docMk/>
            <pc:sldMk cId="3970861128" sldId="261"/>
            <ac:spMk id="6" creationId="{F6FC204D-8D8B-460E-882C-AB19BD470BF0}"/>
          </ac:spMkLst>
        </pc:spChg>
        <pc:picChg chg="mod">
          <ac:chgData name="Inês Baião" userId="6040e06d-bc76-4435-b602-e14b39f39b89" providerId="ADAL" clId="{146C9264-BFB1-4FCA-9514-CE6F7D251470}" dt="2025-12-11T12:10:12.414" v="193" actId="1036"/>
          <ac:picMkLst>
            <pc:docMk/>
            <pc:sldMk cId="3970861128" sldId="261"/>
            <ac:picMk id="4" creationId="{88C8DF01-7EB3-4DE4-AD95-789FE4AD0844}"/>
          </ac:picMkLst>
        </pc:picChg>
        <pc:picChg chg="mod">
          <ac:chgData name="Inês Baião" userId="6040e06d-bc76-4435-b602-e14b39f39b89" providerId="ADAL" clId="{146C9264-BFB1-4FCA-9514-CE6F7D251470}" dt="2025-12-11T12:10:12.414" v="193" actId="1036"/>
          <ac:picMkLst>
            <pc:docMk/>
            <pc:sldMk cId="3970861128" sldId="261"/>
            <ac:picMk id="5" creationId="{FEB2E8CE-9104-4F1D-8BDA-88F3CC193CE0}"/>
          </ac:picMkLst>
        </pc:picChg>
      </pc:sldChg>
      <pc:sldChg chg="modSp">
        <pc:chgData name="Inês Baião" userId="6040e06d-bc76-4435-b602-e14b39f39b89" providerId="ADAL" clId="{146C9264-BFB1-4FCA-9514-CE6F7D251470}" dt="2025-12-11T12:12:26.851" v="230" actId="1038"/>
        <pc:sldMkLst>
          <pc:docMk/>
          <pc:sldMk cId="2461617069" sldId="262"/>
        </pc:sldMkLst>
        <pc:spChg chg="mod">
          <ac:chgData name="Inês Baião" userId="6040e06d-bc76-4435-b602-e14b39f39b89" providerId="ADAL" clId="{146C9264-BFB1-4FCA-9514-CE6F7D251470}" dt="2025-12-11T12:12:26.851" v="230" actId="1038"/>
          <ac:spMkLst>
            <pc:docMk/>
            <pc:sldMk cId="2461617069" sldId="262"/>
            <ac:spMk id="2" creationId="{5779DA1F-564D-40D1-86EA-06F7881AA84E}"/>
          </ac:spMkLst>
        </pc:spChg>
      </pc:sldChg>
      <pc:sldChg chg="modSp">
        <pc:chgData name="Inês Baião" userId="6040e06d-bc76-4435-b602-e14b39f39b89" providerId="ADAL" clId="{146C9264-BFB1-4FCA-9514-CE6F7D251470}" dt="2025-12-11T12:14:38.904" v="245" actId="14100"/>
        <pc:sldMkLst>
          <pc:docMk/>
          <pc:sldMk cId="1114767585" sldId="263"/>
        </pc:sldMkLst>
        <pc:spChg chg="mod">
          <ac:chgData name="Inês Baião" userId="6040e06d-bc76-4435-b602-e14b39f39b89" providerId="ADAL" clId="{146C9264-BFB1-4FCA-9514-CE6F7D251470}" dt="2025-12-11T12:14:38.904" v="245" actId="14100"/>
          <ac:spMkLst>
            <pc:docMk/>
            <pc:sldMk cId="1114767585" sldId="263"/>
            <ac:spMk id="2" creationId="{5779DA1F-564D-40D1-86EA-06F7881AA84E}"/>
          </ac:spMkLst>
        </pc:spChg>
      </pc:sldChg>
      <pc:sldChg chg="modSp">
        <pc:chgData name="Inês Baião" userId="6040e06d-bc76-4435-b602-e14b39f39b89" providerId="ADAL" clId="{146C9264-BFB1-4FCA-9514-CE6F7D251470}" dt="2025-12-11T12:15:21.977" v="251" actId="1076"/>
        <pc:sldMkLst>
          <pc:docMk/>
          <pc:sldMk cId="1134375411" sldId="264"/>
        </pc:sldMkLst>
        <pc:spChg chg="mod">
          <ac:chgData name="Inês Baião" userId="6040e06d-bc76-4435-b602-e14b39f39b89" providerId="ADAL" clId="{146C9264-BFB1-4FCA-9514-CE6F7D251470}" dt="2025-12-11T12:15:21.977" v="251" actId="1076"/>
          <ac:spMkLst>
            <pc:docMk/>
            <pc:sldMk cId="1134375411" sldId="264"/>
            <ac:spMk id="2" creationId="{26BC541C-F761-4AB6-B3AD-C4163B606C09}"/>
          </ac:spMkLst>
        </pc:spChg>
      </pc:sldChg>
      <pc:sldChg chg="modSp">
        <pc:chgData name="Inês Baião" userId="6040e06d-bc76-4435-b602-e14b39f39b89" providerId="ADAL" clId="{146C9264-BFB1-4FCA-9514-CE6F7D251470}" dt="2025-12-11T12:12:33.368" v="237" actId="1038"/>
        <pc:sldMkLst>
          <pc:docMk/>
          <pc:sldMk cId="2869217160" sldId="265"/>
        </pc:sldMkLst>
        <pc:spChg chg="mod">
          <ac:chgData name="Inês Baião" userId="6040e06d-bc76-4435-b602-e14b39f39b89" providerId="ADAL" clId="{146C9264-BFB1-4FCA-9514-CE6F7D251470}" dt="2025-12-11T12:11:36.721" v="223" actId="1076"/>
          <ac:spMkLst>
            <pc:docMk/>
            <pc:sldMk cId="2869217160" sldId="265"/>
            <ac:spMk id="7" creationId="{1DE1BCC0-64CC-4429-B670-688F5AF38C4F}"/>
          </ac:spMkLst>
        </pc:spChg>
        <pc:spChg chg="mod">
          <ac:chgData name="Inês Baião" userId="6040e06d-bc76-4435-b602-e14b39f39b89" providerId="ADAL" clId="{146C9264-BFB1-4FCA-9514-CE6F7D251470}" dt="2025-12-11T12:12:33.368" v="237" actId="1038"/>
          <ac:spMkLst>
            <pc:docMk/>
            <pc:sldMk cId="2869217160" sldId="265"/>
            <ac:spMk id="8" creationId="{E688155E-2FEC-40CC-954D-888F4362F916}"/>
          </ac:spMkLst>
        </pc:spChg>
        <pc:spChg chg="mod">
          <ac:chgData name="Inês Baião" userId="6040e06d-bc76-4435-b602-e14b39f39b89" providerId="ADAL" clId="{146C9264-BFB1-4FCA-9514-CE6F7D251470}" dt="2025-12-11T12:11:36.721" v="223" actId="1076"/>
          <ac:spMkLst>
            <pc:docMk/>
            <pc:sldMk cId="2869217160" sldId="265"/>
            <ac:spMk id="10" creationId="{38A015ED-4622-41D5-A952-9CF9791C0B11}"/>
          </ac:spMkLst>
        </pc:spChg>
        <pc:spChg chg="mod">
          <ac:chgData name="Inês Baião" userId="6040e06d-bc76-4435-b602-e14b39f39b89" providerId="ADAL" clId="{146C9264-BFB1-4FCA-9514-CE6F7D251470}" dt="2025-12-11T12:11:36.721" v="223" actId="1076"/>
          <ac:spMkLst>
            <pc:docMk/>
            <pc:sldMk cId="2869217160" sldId="265"/>
            <ac:spMk id="11" creationId="{A00D899E-04E3-44E6-BE12-DD8BE20694EC}"/>
          </ac:spMkLst>
        </pc:spChg>
        <pc:spChg chg="mod">
          <ac:chgData name="Inês Baião" userId="6040e06d-bc76-4435-b602-e14b39f39b89" providerId="ADAL" clId="{146C9264-BFB1-4FCA-9514-CE6F7D251470}" dt="2025-12-11T12:11:36.721" v="223" actId="1076"/>
          <ac:spMkLst>
            <pc:docMk/>
            <pc:sldMk cId="2869217160" sldId="265"/>
            <ac:spMk id="12" creationId="{2D66F6BF-261F-4CD9-A778-98794E19161A}"/>
          </ac:spMkLst>
        </pc:spChg>
        <pc:picChg chg="mod">
          <ac:chgData name="Inês Baião" userId="6040e06d-bc76-4435-b602-e14b39f39b89" providerId="ADAL" clId="{146C9264-BFB1-4FCA-9514-CE6F7D251470}" dt="2025-12-11T12:11:36.721" v="223" actId="1076"/>
          <ac:picMkLst>
            <pc:docMk/>
            <pc:sldMk cId="2869217160" sldId="265"/>
            <ac:picMk id="3" creationId="{954F4BC6-9E9B-4CEA-A537-38EDDB1A7F8F}"/>
          </ac:picMkLst>
        </pc:picChg>
        <pc:picChg chg="mod">
          <ac:chgData name="Inês Baião" userId="6040e06d-bc76-4435-b602-e14b39f39b89" providerId="ADAL" clId="{146C9264-BFB1-4FCA-9514-CE6F7D251470}" dt="2025-12-11T12:11:36.721" v="223" actId="1076"/>
          <ac:picMkLst>
            <pc:docMk/>
            <pc:sldMk cId="2869217160" sldId="265"/>
            <ac:picMk id="9" creationId="{711E49CF-C1B2-4D36-8BE5-0C79651FC5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4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3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7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4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9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0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6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7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46698" y="3227030"/>
            <a:ext cx="7772400" cy="14630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4600" b="1" dirty="0">
                <a:solidFill>
                  <a:srgbClr val="92D050"/>
                </a:solidFill>
                <a:latin typeface="Raleway" panose="020B0503030101060003"/>
              </a:rPr>
              <a:t>Azulejaria portuguesa</a:t>
            </a:r>
            <a:br>
              <a:rPr lang="pt-PT" sz="4600" b="1" dirty="0">
                <a:solidFill>
                  <a:srgbClr val="92D050"/>
                </a:solidFill>
                <a:latin typeface="Raleway" panose="020B0503030101060003"/>
              </a:rPr>
            </a:br>
            <a:r>
              <a:rPr lang="pt-PT" sz="4000" b="1" dirty="0">
                <a:solidFill>
                  <a:srgbClr val="92D050"/>
                </a:solidFill>
                <a:latin typeface="Raleway" panose="020B0503030101060003"/>
              </a:rPr>
              <a:t>nível 2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BBAC8A9-6B90-42E5-962B-14D4FF363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2400" b="1" dirty="0">
                <a:solidFill>
                  <a:srgbClr val="92D050"/>
                </a:solidFill>
                <a:latin typeface="Raleway" panose="020B0503030101060003"/>
              </a:rPr>
              <a:t>Vamos descobrir…..</a:t>
            </a:r>
          </a:p>
        </p:txBody>
      </p:sp>
    </p:spTree>
    <p:extLst>
      <p:ext uri="{BB962C8B-B14F-4D97-AF65-F5344CB8AC3E}">
        <p14:creationId xmlns:p14="http://schemas.microsoft.com/office/powerpoint/2010/main" val="1788485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C541C-F761-4AB6-B3AD-C4163B60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2"/>
            <a:ext cx="9720072" cy="862584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92D050"/>
                </a:solidFill>
                <a:latin typeface="Raleway" panose="020B0503030101060003"/>
              </a:rPr>
              <a:t>ONDE ESTÁ O AZULEJO MAL COLOCADO?</a:t>
            </a:r>
          </a:p>
        </p:txBody>
      </p:sp>
      <p:pic>
        <p:nvPicPr>
          <p:cNvPr id="2052" name="Picture 4" descr="https://www.nacionalidadeportuguesa.com.br/wp-content/uploads/2023/05/Azulejos-portugueses-descubra-a-historia-cultura-e-arte.jpg">
            <a:extLst>
              <a:ext uri="{FF2B5EF4-FFF2-40B4-BE49-F238E27FC236}">
                <a16:creationId xmlns:a16="http://schemas.microsoft.com/office/drawing/2014/main" id="{842D8284-06DE-44CB-838A-2D6E18753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8"/>
          <a:stretch/>
        </p:blipFill>
        <p:spPr bwMode="auto">
          <a:xfrm>
            <a:off x="347853" y="1852422"/>
            <a:ext cx="639660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nacionalidadeportuguesa.com.br/wp-content/uploads/2023/05/Azulejos-portugueses-descubra-a-historia-cultura-e-arte.jpg">
            <a:extLst>
              <a:ext uri="{FF2B5EF4-FFF2-40B4-BE49-F238E27FC236}">
                <a16:creationId xmlns:a16="http://schemas.microsoft.com/office/drawing/2014/main" id="{A95D75EC-595A-4416-949B-2D59757A3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r="21136"/>
          <a:stretch/>
        </p:blipFill>
        <p:spPr bwMode="auto">
          <a:xfrm>
            <a:off x="6744463" y="1898142"/>
            <a:ext cx="488670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nacionalidadeportuguesa.com.br/wp-content/uploads/2023/05/Azulejos-portugueses-descubra-a-historia-cultura-e-arte.jpg">
            <a:extLst>
              <a:ext uri="{FF2B5EF4-FFF2-40B4-BE49-F238E27FC236}">
                <a16:creationId xmlns:a16="http://schemas.microsoft.com/office/drawing/2014/main" id="{3196D8C0-2EBB-4D9C-9AA5-DAC06C710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0" t="35024" r="49936" b="50576"/>
          <a:stretch/>
        </p:blipFill>
        <p:spPr bwMode="auto">
          <a:xfrm>
            <a:off x="8147304" y="5687568"/>
            <a:ext cx="71323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743B7C-302E-4160-8A62-B21020C85C94}"/>
              </a:ext>
            </a:extLst>
          </p:cNvPr>
          <p:cNvSpPr/>
          <p:nvPr/>
        </p:nvSpPr>
        <p:spPr>
          <a:xfrm>
            <a:off x="8122920" y="5687568"/>
            <a:ext cx="762000" cy="709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43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72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84791" y="-100572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pt-PT" sz="4500" b="1" dirty="0">
                <a:solidFill>
                  <a:srgbClr val="92D050"/>
                </a:solidFill>
                <a:latin typeface="Raleway" panose="020B0503030101060003"/>
              </a:rPr>
              <a:t>REGRAS DE FUNCIONAMENTO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0" y="995656"/>
            <a:ext cx="9603275" cy="1174035"/>
          </a:xfrm>
        </p:spPr>
        <p:txBody>
          <a:bodyPr>
            <a:normAutofit fontScale="92500"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pt-PT" sz="2500" b="1" dirty="0">
                <a:solidFill>
                  <a:srgbClr val="92D050"/>
                </a:solidFill>
                <a:latin typeface="Raleway" panose="020B0503030101060003"/>
              </a:rPr>
              <a:t>Aceite os desafios propostos e fique a conhecer mais acerca da azulejaria portuguesa</a:t>
            </a:r>
          </a:p>
          <a:p>
            <a:pPr marL="45720" indent="0" algn="ctr">
              <a:lnSpc>
                <a:spcPct val="150000"/>
              </a:lnSpc>
              <a:buNone/>
            </a:pPr>
            <a:endParaRPr lang="pt-PT" sz="2500" b="1" dirty="0">
              <a:solidFill>
                <a:srgbClr val="92D050"/>
              </a:solidFill>
              <a:latin typeface="Raleway" panose="020B0503030101060003"/>
            </a:endParaRPr>
          </a:p>
        </p:txBody>
      </p:sp>
      <p:pic>
        <p:nvPicPr>
          <p:cNvPr id="4098" name="Picture 2" descr="Painel de Azulejo | São Roque Antiguidades e Galeria de Arte">
            <a:extLst>
              <a:ext uri="{FF2B5EF4-FFF2-40B4-BE49-F238E27FC236}">
                <a16:creationId xmlns:a16="http://schemas.microsoft.com/office/drawing/2014/main" id="{708168D3-9C8C-4EC1-8898-A2CFD8FC0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98" y="2328531"/>
            <a:ext cx="7628367" cy="41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9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te 487 - AZULEJOS SÉC. XIX - Conjunto de 4 azulejos de figura avulsa, em  azul, com motivos de pássaros e coelho. Dim: 14,5x14,5 cm. Nota: sinais de  uso e manuseamento">
            <a:extLst>
              <a:ext uri="{FF2B5EF4-FFF2-40B4-BE49-F238E27FC236}">
                <a16:creationId xmlns:a16="http://schemas.microsoft.com/office/drawing/2014/main" id="{8A969C7E-7A7A-4690-A173-2FB8AA1A2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94" y="1626337"/>
            <a:ext cx="4957219" cy="49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336B3F9-004E-4D4A-9842-864EFFE22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8" y="1786676"/>
            <a:ext cx="4642089" cy="460398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688155E-2FEC-40CC-954D-888F4362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-74448"/>
            <a:ext cx="9720262" cy="1498600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rgbClr val="92D050"/>
                </a:solidFill>
                <a:latin typeface="Raleway" panose="020B0503030101060003"/>
              </a:rPr>
              <a:t>Descubra as 4 diferenças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E1BCC0-64CC-4429-B670-688F5AF38C4F}"/>
              </a:ext>
            </a:extLst>
          </p:cNvPr>
          <p:cNvSpPr/>
          <p:nvPr/>
        </p:nvSpPr>
        <p:spPr>
          <a:xfrm>
            <a:off x="732539" y="3024251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A015ED-4622-41D5-A952-9CF9791C0B11}"/>
              </a:ext>
            </a:extLst>
          </p:cNvPr>
          <p:cNvSpPr/>
          <p:nvPr/>
        </p:nvSpPr>
        <p:spPr>
          <a:xfrm>
            <a:off x="3223598" y="5186426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0D899E-04E3-44E6-BE12-DD8BE20694EC}"/>
              </a:ext>
            </a:extLst>
          </p:cNvPr>
          <p:cNvSpPr/>
          <p:nvPr/>
        </p:nvSpPr>
        <p:spPr>
          <a:xfrm>
            <a:off x="1694564" y="5135845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6F6BF-261F-4CD9-A778-98794E19161A}"/>
              </a:ext>
            </a:extLst>
          </p:cNvPr>
          <p:cNvSpPr/>
          <p:nvPr/>
        </p:nvSpPr>
        <p:spPr>
          <a:xfrm>
            <a:off x="3012913" y="3331652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42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zulejaria portuguesa inspira porcelanatos atuais | Decoração de casa  retro, Padrões de azulejos, Casa retro">
            <a:extLst>
              <a:ext uri="{FF2B5EF4-FFF2-40B4-BE49-F238E27FC236}">
                <a16:creationId xmlns:a16="http://schemas.microsoft.com/office/drawing/2014/main" id="{472FEDE5-5669-4C3A-AFBE-198AC7A78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 bwMode="auto">
          <a:xfrm>
            <a:off x="5114925" y="1955020"/>
            <a:ext cx="6858000" cy="457200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2A4BE3C-C8AA-4E40-BB6C-B6A6D77D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1" y="156250"/>
            <a:ext cx="9720072" cy="10464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</a:rPr>
              <a:t>Qual dos azulejos </a:t>
            </a:r>
            <a:r>
              <a:rPr lang="pt-PT" sz="3600" b="1" u="sng" dirty="0">
                <a:solidFill>
                  <a:srgbClr val="92D050"/>
                </a:solidFill>
                <a:latin typeface="Raleway" panose="020B0503030101060003"/>
              </a:rPr>
              <a:t>não</a:t>
            </a:r>
            <a:r>
              <a:rPr lang="pt-PT" sz="3600" b="1" dirty="0">
                <a:solidFill>
                  <a:srgbClr val="92D050"/>
                </a:solidFill>
                <a:latin typeface="Raleway" panose="020B0503030101060003"/>
              </a:rPr>
              <a:t> está no mural?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65F945-E5C3-48E4-BEBD-EEC6A654C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10" y="2449764"/>
            <a:ext cx="1391904" cy="138436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E634D6-0802-47F7-8C83-8D2211024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10" y="5016797"/>
            <a:ext cx="1425828" cy="13987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0585145-4CF8-4335-9F58-345674F28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791" y="4993636"/>
            <a:ext cx="1425827" cy="14218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DD43961-6C01-4D40-862C-AC1067024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791" y="2449764"/>
            <a:ext cx="1311334" cy="12968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6D924A7-9615-4412-BBAA-BE3328096F41}"/>
              </a:ext>
            </a:extLst>
          </p:cNvPr>
          <p:cNvSpPr txBox="1"/>
          <p:nvPr/>
        </p:nvSpPr>
        <p:spPr>
          <a:xfrm>
            <a:off x="481954" y="3219450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1646A6-A208-49D8-92BF-7BA43275EACD}"/>
              </a:ext>
            </a:extLst>
          </p:cNvPr>
          <p:cNvSpPr txBox="1"/>
          <p:nvPr/>
        </p:nvSpPr>
        <p:spPr>
          <a:xfrm>
            <a:off x="2667919" y="3219450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D5D6B3-982B-425C-B7A9-C58EF20EAD5F}"/>
              </a:ext>
            </a:extLst>
          </p:cNvPr>
          <p:cNvSpPr txBox="1"/>
          <p:nvPr/>
        </p:nvSpPr>
        <p:spPr>
          <a:xfrm>
            <a:off x="373952" y="5889884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3F232A-2968-49FC-BB51-C0343ED206D4}"/>
              </a:ext>
            </a:extLst>
          </p:cNvPr>
          <p:cNvSpPr txBox="1"/>
          <p:nvPr/>
        </p:nvSpPr>
        <p:spPr>
          <a:xfrm>
            <a:off x="2667919" y="5893207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27CC6C-6409-4A66-AD4C-15FE7B92DE85}"/>
              </a:ext>
            </a:extLst>
          </p:cNvPr>
          <p:cNvSpPr/>
          <p:nvPr/>
        </p:nvSpPr>
        <p:spPr>
          <a:xfrm>
            <a:off x="208751" y="5889884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98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2A4BE3C-C8AA-4E40-BB6C-B6A6D77D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504"/>
            <a:ext cx="9720072" cy="10464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>
                <a:solidFill>
                  <a:srgbClr val="92D050"/>
                </a:solidFill>
                <a:latin typeface="Raleway" panose="020B0503030101060003"/>
              </a:rPr>
              <a:t>Qual dos azulejos em falta no mural?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D924A7-9615-4412-BBAA-BE3328096F41}"/>
              </a:ext>
            </a:extLst>
          </p:cNvPr>
          <p:cNvSpPr txBox="1"/>
          <p:nvPr/>
        </p:nvSpPr>
        <p:spPr>
          <a:xfrm>
            <a:off x="1697343" y="5921026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1646A6-A208-49D8-92BF-7BA43275EACD}"/>
              </a:ext>
            </a:extLst>
          </p:cNvPr>
          <p:cNvSpPr txBox="1"/>
          <p:nvPr/>
        </p:nvSpPr>
        <p:spPr>
          <a:xfrm>
            <a:off x="4107517" y="5921026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D5D6B3-982B-425C-B7A9-C58EF20EAD5F}"/>
              </a:ext>
            </a:extLst>
          </p:cNvPr>
          <p:cNvSpPr txBox="1"/>
          <p:nvPr/>
        </p:nvSpPr>
        <p:spPr>
          <a:xfrm>
            <a:off x="6773129" y="5921026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3F232A-2968-49FC-BB51-C0343ED206D4}"/>
              </a:ext>
            </a:extLst>
          </p:cNvPr>
          <p:cNvSpPr txBox="1"/>
          <p:nvPr/>
        </p:nvSpPr>
        <p:spPr>
          <a:xfrm>
            <a:off x="9344694" y="5953369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066BB62-9F28-4C9A-A1CA-4EB864F5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62" y="2562148"/>
            <a:ext cx="5771023" cy="133987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0C4566E-2BC2-409C-8198-0E217FD4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085" y="2562148"/>
            <a:ext cx="5771023" cy="133987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B1B4B13-6531-4813-826D-EB55DC70661B}"/>
              </a:ext>
            </a:extLst>
          </p:cNvPr>
          <p:cNvSpPr/>
          <p:nvPr/>
        </p:nvSpPr>
        <p:spPr>
          <a:xfrm>
            <a:off x="7486650" y="2562148"/>
            <a:ext cx="1533525" cy="1339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F9DDEF-952E-41C2-AAEF-F4A9082CA4AF}"/>
              </a:ext>
            </a:extLst>
          </p:cNvPr>
          <p:cNvSpPr txBox="1"/>
          <p:nvPr/>
        </p:nvSpPr>
        <p:spPr>
          <a:xfrm>
            <a:off x="7839075" y="2973009"/>
            <a:ext cx="1181100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EF8990B-CDC2-4935-A808-48906CC90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12"/>
          <a:stretch/>
        </p:blipFill>
        <p:spPr>
          <a:xfrm>
            <a:off x="8903981" y="4613496"/>
            <a:ext cx="1442046" cy="133987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7B1040E-212F-4A3B-A403-349195361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3" r="49849"/>
          <a:stretch/>
        </p:blipFill>
        <p:spPr>
          <a:xfrm>
            <a:off x="6268701" y="4613496"/>
            <a:ext cx="1442047" cy="133987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A4A94D7-56DB-4F08-B71C-C4786566E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44" r="24368"/>
          <a:stretch/>
        </p:blipFill>
        <p:spPr>
          <a:xfrm>
            <a:off x="3679993" y="4613496"/>
            <a:ext cx="1442047" cy="133987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3FA75E8-1883-4B5C-8669-2F6A01D76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12"/>
          <a:stretch/>
        </p:blipFill>
        <p:spPr>
          <a:xfrm>
            <a:off x="1201973" y="4581153"/>
            <a:ext cx="1442047" cy="133987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805D7DB-21EF-44F8-9A62-7409298AF25D}"/>
              </a:ext>
            </a:extLst>
          </p:cNvPr>
          <p:cNvSpPr/>
          <p:nvPr/>
        </p:nvSpPr>
        <p:spPr>
          <a:xfrm>
            <a:off x="6608724" y="5879696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25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5315C-A92A-4DF6-B10E-E9578E56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" y="-186309"/>
            <a:ext cx="9720072" cy="1499616"/>
          </a:xfrm>
        </p:spPr>
        <p:txBody>
          <a:bodyPr>
            <a:normAutofit/>
          </a:bodyPr>
          <a:lstStyle/>
          <a:p>
            <a:r>
              <a:rPr lang="pt-PT" sz="3600" b="1" dirty="0" err="1">
                <a:solidFill>
                  <a:srgbClr val="92D050"/>
                </a:solidFill>
                <a:latin typeface="Raleway" panose="020B0503030101060003"/>
              </a:rPr>
              <a:t>descUbrA</a:t>
            </a:r>
            <a:r>
              <a:rPr lang="pt-PT" sz="3600" b="1" dirty="0">
                <a:solidFill>
                  <a:srgbClr val="92D050"/>
                </a:solidFill>
                <a:latin typeface="Raleway" panose="020B0503030101060003"/>
              </a:rPr>
              <a:t> o azulejo sem par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88C8DF01-7EB3-4DE4-AD95-789FE4AD0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693" y="1397598"/>
            <a:ext cx="9606757" cy="4803379"/>
          </a:xfrm>
          <a:prstGeom prst="rect">
            <a:avLst/>
          </a:prstGeom>
        </p:spPr>
      </p:pic>
      <p:pic>
        <p:nvPicPr>
          <p:cNvPr id="5" name="Picture 2" descr="O Azulejo em Portugal - The Yeatman Hotel">
            <a:extLst>
              <a:ext uri="{FF2B5EF4-FFF2-40B4-BE49-F238E27FC236}">
                <a16:creationId xmlns:a16="http://schemas.microsoft.com/office/drawing/2014/main" id="{FEB2E8CE-9104-4F1D-8BDA-88F3CC193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9" t="50532" r="50000" b="25000"/>
          <a:stretch/>
        </p:blipFill>
        <p:spPr bwMode="auto">
          <a:xfrm>
            <a:off x="2067950" y="3823737"/>
            <a:ext cx="1211310" cy="1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6FC204D-8D8B-460E-882C-AB19BD470BF0}"/>
              </a:ext>
            </a:extLst>
          </p:cNvPr>
          <p:cNvSpPr/>
          <p:nvPr/>
        </p:nvSpPr>
        <p:spPr>
          <a:xfrm>
            <a:off x="6886327" y="2691432"/>
            <a:ext cx="1160890" cy="103134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08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9DA1F-564D-40D1-86EA-06F7881A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95859"/>
            <a:ext cx="9720072" cy="911561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92D050"/>
                </a:solidFill>
                <a:latin typeface="Raleway" panose="020B0503030101060003"/>
              </a:rPr>
              <a:t>O que falta no mural?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AD5D6C-D7B2-466D-8939-4105CF221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7" y="1999752"/>
            <a:ext cx="4007789" cy="40211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DE36A89-33F4-43FF-9F60-8A19D6F76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11966" r="59957" b="62328"/>
          <a:stretch/>
        </p:blipFill>
        <p:spPr>
          <a:xfrm>
            <a:off x="6511950" y="4694133"/>
            <a:ext cx="1225827" cy="10600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5870D0-516D-4FC1-9646-846EFCCE9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68" t="59620" r="57972" b="14198"/>
          <a:stretch/>
        </p:blipFill>
        <p:spPr>
          <a:xfrm>
            <a:off x="9366302" y="2230508"/>
            <a:ext cx="1192697" cy="10528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ED00E67-FBDB-4F30-B881-29A7999E8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7" t="35543" r="35886" b="38207"/>
          <a:stretch/>
        </p:blipFill>
        <p:spPr>
          <a:xfrm>
            <a:off x="6388870" y="2227785"/>
            <a:ext cx="1256307" cy="10555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1074FF0-20B0-4EEC-82A6-EC88D37FA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7" t="35543" r="35886" b="38207"/>
          <a:stretch/>
        </p:blipFill>
        <p:spPr>
          <a:xfrm flipH="1">
            <a:off x="9334496" y="4698624"/>
            <a:ext cx="1256307" cy="10555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5058356-5188-46B2-A539-A18BDB03C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32767" t="35543" r="35886" b="38207"/>
          <a:stretch/>
        </p:blipFill>
        <p:spPr>
          <a:xfrm>
            <a:off x="2036858" y="3428999"/>
            <a:ext cx="1256307" cy="105553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783F601-C06B-42E9-92D4-289F7E25F010}"/>
              </a:ext>
            </a:extLst>
          </p:cNvPr>
          <p:cNvSpPr/>
          <p:nvPr/>
        </p:nvSpPr>
        <p:spPr>
          <a:xfrm>
            <a:off x="2036858" y="3428999"/>
            <a:ext cx="1256307" cy="1055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BA8298-F5E8-4521-A513-102E886018F2}"/>
              </a:ext>
            </a:extLst>
          </p:cNvPr>
          <p:cNvSpPr txBox="1"/>
          <p:nvPr/>
        </p:nvSpPr>
        <p:spPr>
          <a:xfrm>
            <a:off x="2425311" y="3525880"/>
            <a:ext cx="6042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000" dirty="0">
                <a:solidFill>
                  <a:schemeClr val="tx2"/>
                </a:solidFill>
                <a:latin typeface="+mj-lt"/>
              </a:rPr>
              <a:t>?</a:t>
            </a:r>
            <a:endParaRPr lang="pt-PT" sz="5000" dirty="0"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9EAC7E-4E97-4871-9DD9-66B4C36406FB}"/>
              </a:ext>
            </a:extLst>
          </p:cNvPr>
          <p:cNvSpPr txBox="1"/>
          <p:nvPr/>
        </p:nvSpPr>
        <p:spPr>
          <a:xfrm>
            <a:off x="5747814" y="2755553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0E563B2-B598-45AD-8068-2CE5FC3C9620}"/>
              </a:ext>
            </a:extLst>
          </p:cNvPr>
          <p:cNvSpPr txBox="1"/>
          <p:nvPr/>
        </p:nvSpPr>
        <p:spPr>
          <a:xfrm>
            <a:off x="8838544" y="2748314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C47305-D76F-47CC-B13F-AAB9ED5231F8}"/>
              </a:ext>
            </a:extLst>
          </p:cNvPr>
          <p:cNvSpPr txBox="1"/>
          <p:nvPr/>
        </p:nvSpPr>
        <p:spPr>
          <a:xfrm>
            <a:off x="5884164" y="5224147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9E6AFD7-D814-407C-9DAB-2FB8C3EFADBD}"/>
              </a:ext>
            </a:extLst>
          </p:cNvPr>
          <p:cNvSpPr txBox="1"/>
          <p:nvPr/>
        </p:nvSpPr>
        <p:spPr>
          <a:xfrm>
            <a:off x="8797826" y="5224147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E7327A-0125-4D3C-8605-5D76CEC57E43}"/>
              </a:ext>
            </a:extLst>
          </p:cNvPr>
          <p:cNvSpPr/>
          <p:nvPr/>
        </p:nvSpPr>
        <p:spPr>
          <a:xfrm>
            <a:off x="5579480" y="2719387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16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4F4BC6-9E9B-4CEA-A537-38EDDB1A7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417" y="1587704"/>
            <a:ext cx="4762412" cy="475631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688155E-2FEC-40CC-954D-888F4362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-36992"/>
            <a:ext cx="9720262" cy="1004887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92D050"/>
                </a:solidFill>
                <a:latin typeface="Raleway" panose="020B0503030101060003"/>
              </a:rPr>
              <a:t>Descubra as 4 diferenças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E1BCC0-64CC-4429-B670-688F5AF38C4F}"/>
              </a:ext>
            </a:extLst>
          </p:cNvPr>
          <p:cNvSpPr/>
          <p:nvPr/>
        </p:nvSpPr>
        <p:spPr>
          <a:xfrm>
            <a:off x="8379599" y="4751127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A015ED-4622-41D5-A952-9CF9791C0B11}"/>
              </a:ext>
            </a:extLst>
          </p:cNvPr>
          <p:cNvSpPr/>
          <p:nvPr/>
        </p:nvSpPr>
        <p:spPr>
          <a:xfrm>
            <a:off x="6387008" y="5444811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0D899E-04E3-44E6-BE12-DD8BE20694EC}"/>
              </a:ext>
            </a:extLst>
          </p:cNvPr>
          <p:cNvSpPr/>
          <p:nvPr/>
        </p:nvSpPr>
        <p:spPr>
          <a:xfrm>
            <a:off x="8896350" y="5594379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6F6BF-261F-4CD9-A778-98794E19161A}"/>
              </a:ext>
            </a:extLst>
          </p:cNvPr>
          <p:cNvSpPr/>
          <p:nvPr/>
        </p:nvSpPr>
        <p:spPr>
          <a:xfrm>
            <a:off x="9522936" y="1990885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Marcador de Posição de Conteúdo 4">
            <a:extLst>
              <a:ext uri="{FF2B5EF4-FFF2-40B4-BE49-F238E27FC236}">
                <a16:creationId xmlns:a16="http://schemas.microsoft.com/office/drawing/2014/main" id="{711E49CF-C1B2-4D36-8BE5-0C79651FC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824" y="1587703"/>
            <a:ext cx="4762411" cy="47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4B64EBB7-A38B-45A7-B2DE-61C93CC9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1" y="1881191"/>
            <a:ext cx="4534194" cy="45341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79DA1F-564D-40D1-86EA-06F7881A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42473"/>
            <a:ext cx="6382580" cy="93895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92D050"/>
                </a:solidFill>
                <a:latin typeface="Raleway" panose="020B0503030101060003"/>
              </a:rPr>
              <a:t>O que falta no mural?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E1A2068-96CC-4116-998D-2E8317793437}"/>
              </a:ext>
            </a:extLst>
          </p:cNvPr>
          <p:cNvGrpSpPr/>
          <p:nvPr/>
        </p:nvGrpSpPr>
        <p:grpSpPr>
          <a:xfrm>
            <a:off x="1024128" y="4799185"/>
            <a:ext cx="1256307" cy="1055537"/>
            <a:chOff x="2036858" y="3428999"/>
            <a:chExt cx="1256307" cy="1055537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783F601-C06B-42E9-92D4-289F7E25F010}"/>
                </a:ext>
              </a:extLst>
            </p:cNvPr>
            <p:cNvSpPr/>
            <p:nvPr/>
          </p:nvSpPr>
          <p:spPr>
            <a:xfrm>
              <a:off x="2036858" y="3428999"/>
              <a:ext cx="1256307" cy="10555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A6BA8298-F5E8-4521-A513-102E886018F2}"/>
                </a:ext>
              </a:extLst>
            </p:cNvPr>
            <p:cNvSpPr txBox="1"/>
            <p:nvPr/>
          </p:nvSpPr>
          <p:spPr>
            <a:xfrm>
              <a:off x="2425311" y="3525880"/>
              <a:ext cx="6042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5000" dirty="0">
                  <a:solidFill>
                    <a:schemeClr val="tx2"/>
                  </a:solidFill>
                  <a:latin typeface="+mj-lt"/>
                </a:rPr>
                <a:t>?</a:t>
              </a:r>
              <a:endParaRPr lang="pt-PT" sz="5000" dirty="0">
                <a:latin typeface="+mj-lt"/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9EAC7E-4E97-4871-9DD9-66B4C36406FB}"/>
              </a:ext>
            </a:extLst>
          </p:cNvPr>
          <p:cNvSpPr txBox="1"/>
          <p:nvPr/>
        </p:nvSpPr>
        <p:spPr>
          <a:xfrm>
            <a:off x="5747814" y="2755553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0E563B2-B598-45AD-8068-2CE5FC3C9620}"/>
              </a:ext>
            </a:extLst>
          </p:cNvPr>
          <p:cNvSpPr txBox="1"/>
          <p:nvPr/>
        </p:nvSpPr>
        <p:spPr>
          <a:xfrm>
            <a:off x="8838544" y="2748314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C47305-D76F-47CC-B13F-AAB9ED5231F8}"/>
              </a:ext>
            </a:extLst>
          </p:cNvPr>
          <p:cNvSpPr txBox="1"/>
          <p:nvPr/>
        </p:nvSpPr>
        <p:spPr>
          <a:xfrm>
            <a:off x="5884164" y="5224147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9E6AFD7-D814-407C-9DAB-2FB8C3EFADBD}"/>
              </a:ext>
            </a:extLst>
          </p:cNvPr>
          <p:cNvSpPr txBox="1"/>
          <p:nvPr/>
        </p:nvSpPr>
        <p:spPr>
          <a:xfrm>
            <a:off x="8797826" y="5224147"/>
            <a:ext cx="593666" cy="72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80000"/>
              </a:lnSpc>
              <a:spcBef>
                <a:spcPct val="0"/>
              </a:spcBef>
              <a:buNone/>
              <a:defRPr sz="50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E7327A-0125-4D3C-8605-5D76CEC57E43}"/>
              </a:ext>
            </a:extLst>
          </p:cNvPr>
          <p:cNvSpPr/>
          <p:nvPr/>
        </p:nvSpPr>
        <p:spPr>
          <a:xfrm>
            <a:off x="8629492" y="5224147"/>
            <a:ext cx="762000" cy="70961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A2EB313-DD36-47E5-8518-0308BAC1E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6" t="64355" r="62590" b="12365"/>
          <a:stretch/>
        </p:blipFill>
        <p:spPr>
          <a:xfrm>
            <a:off x="9432210" y="4799185"/>
            <a:ext cx="1238896" cy="105553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27B013C-44C8-4602-955A-4CF4AAD9D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55" t="13136" r="9485" b="60794"/>
          <a:stretch/>
        </p:blipFill>
        <p:spPr>
          <a:xfrm>
            <a:off x="9391492" y="2497131"/>
            <a:ext cx="1273792" cy="105553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98A722E-5493-4784-A789-410B125DA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9" t="13706" r="56728" b="63015"/>
          <a:stretch/>
        </p:blipFill>
        <p:spPr>
          <a:xfrm>
            <a:off x="6341480" y="2497131"/>
            <a:ext cx="1303940" cy="105553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ACCB4D6-D0AB-49A8-B69C-EFAC29F77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6" t="64355" r="62590" b="12365"/>
          <a:stretch/>
        </p:blipFill>
        <p:spPr>
          <a:xfrm rot="10800000">
            <a:off x="6395670" y="4799185"/>
            <a:ext cx="1238896" cy="10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156374-a49e-48b2-979d-aa118121df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94272CCC238D489234B8CB6FF11108" ma:contentTypeVersion="18" ma:contentTypeDescription="Criar um novo documento." ma:contentTypeScope="" ma:versionID="2f17819da6c9c1ce8c79d185135a419b">
  <xsd:schema xmlns:xsd="http://www.w3.org/2001/XMLSchema" xmlns:xs="http://www.w3.org/2001/XMLSchema" xmlns:p="http://schemas.microsoft.com/office/2006/metadata/properties" xmlns:ns3="f9156374-a49e-48b2-979d-aa118121dfda" xmlns:ns4="821d1acb-d999-4397-8f06-754042e2b238" targetNamespace="http://schemas.microsoft.com/office/2006/metadata/properties" ma:root="true" ma:fieldsID="514d51b6cd58e84c01400d6ba47e8449" ns3:_="" ns4:_="">
    <xsd:import namespace="f9156374-a49e-48b2-979d-aa118121dfda"/>
    <xsd:import namespace="821d1acb-d999-4397-8f06-754042e2b2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56374-a49e-48b2-979d-aa118121d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d1acb-d999-4397-8f06-754042e2b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1D56AC-6B5C-4976-BE4B-B22F78551F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891459-F8E7-466A-B19D-006F2D6B07D3}">
  <ds:schemaRefs>
    <ds:schemaRef ds:uri="f9156374-a49e-48b2-979d-aa118121dfda"/>
    <ds:schemaRef ds:uri="821d1acb-d999-4397-8f06-754042e2b238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3FF667A-2F51-4FC5-8903-62D5D3143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56374-a49e-48b2-979d-aa118121dfda"/>
    <ds:schemaRef ds:uri="821d1acb-d999-4397-8f06-754042e2b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851</TotalTime>
  <Words>91</Words>
  <Application>Microsoft Office PowerPoint</Application>
  <PresentationFormat>Ecrã Panorâmico</PresentationFormat>
  <Paragraphs>31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Arial</vt:lpstr>
      <vt:lpstr>Raleway</vt:lpstr>
      <vt:lpstr>Tw Cen MT</vt:lpstr>
      <vt:lpstr>Tw Cen MT Condensed</vt:lpstr>
      <vt:lpstr>Wingdings 3</vt:lpstr>
      <vt:lpstr>Integral</vt:lpstr>
      <vt:lpstr>Azulejaria portuguesa nível 2</vt:lpstr>
      <vt:lpstr>REGRAS DE FUNCIONAMENTO</vt:lpstr>
      <vt:lpstr>Descubra as 4 diferenças</vt:lpstr>
      <vt:lpstr>Qual dos azulejos não está no mural?</vt:lpstr>
      <vt:lpstr>Qual dos azulejos em falta no mural?</vt:lpstr>
      <vt:lpstr>descUbrA o azulejo sem par</vt:lpstr>
      <vt:lpstr>O que falta no mural?</vt:lpstr>
      <vt:lpstr>Descubra as 4 diferenças</vt:lpstr>
      <vt:lpstr>O que falta no mural?</vt:lpstr>
      <vt:lpstr>ONDE ESTÁ O AZULEJO MAL COLOCADO?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Enigma à volta de portugal</dc:title>
  <dc:creator>Nuno</dc:creator>
  <cp:lastModifiedBy>Inês Baião</cp:lastModifiedBy>
  <cp:revision>41</cp:revision>
  <dcterms:created xsi:type="dcterms:W3CDTF">2020-10-05T15:30:56Z</dcterms:created>
  <dcterms:modified xsi:type="dcterms:W3CDTF">2025-12-11T12:17:01Z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0x010100E294272CCC238D489234B8CB6FF11108</vt:lpwstr>
  </property>
</Properties>
</file>