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74" r:id="rId5"/>
    <p:sldId id="288" r:id="rId6"/>
    <p:sldId id="303" r:id="rId7"/>
    <p:sldId id="362" r:id="rId8"/>
    <p:sldId id="360" r:id="rId9"/>
    <p:sldId id="361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3" r:id="rId20"/>
    <p:sldId id="372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297" r:id="rId3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7E1"/>
    <a:srgbClr val="30B7E1"/>
    <a:srgbClr val="D5F5FF"/>
    <a:srgbClr val="37A3C8"/>
    <a:srgbClr val="A4E4FF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/>
    <p:restoredTop sz="94803"/>
  </p:normalViewPr>
  <p:slideViewPr>
    <p:cSldViewPr snapToGrid="0" snapToObjects="1" showGuides="1">
      <p:cViewPr varScale="1">
        <p:scale>
          <a:sx n="62" d="100"/>
          <a:sy n="62" d="100"/>
        </p:scale>
        <p:origin x="4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ês Baião" userId="6040e06d-bc76-4435-b602-e14b39f39b89" providerId="ADAL" clId="{99F2F4EC-29B4-4B84-A2DD-A82DF8ED5E20}"/>
    <pc:docChg chg="custSel modSld modMainMaster">
      <pc:chgData name="Inês Baião" userId="6040e06d-bc76-4435-b602-e14b39f39b89" providerId="ADAL" clId="{99F2F4EC-29B4-4B84-A2DD-A82DF8ED5E20}" dt="2025-10-24T15:31:26.726" v="80" actId="255"/>
      <pc:docMkLst>
        <pc:docMk/>
      </pc:docMkLst>
      <pc:sldChg chg="delSp modSp setBg">
        <pc:chgData name="Inês Baião" userId="6040e06d-bc76-4435-b602-e14b39f39b89" providerId="ADAL" clId="{99F2F4EC-29B4-4B84-A2DD-A82DF8ED5E20}" dt="2025-10-24T15:19:59.564" v="16"/>
        <pc:sldMkLst>
          <pc:docMk/>
          <pc:sldMk cId="4256083547" sldId="274"/>
        </pc:sldMkLst>
        <pc:spChg chg="mod">
          <ac:chgData name="Inês Baião" userId="6040e06d-bc76-4435-b602-e14b39f39b89" providerId="ADAL" clId="{99F2F4EC-29B4-4B84-A2DD-A82DF8ED5E20}" dt="2025-10-24T15:19:11.037" v="10" actId="1076"/>
          <ac:spMkLst>
            <pc:docMk/>
            <pc:sldMk cId="4256083547" sldId="274"/>
            <ac:spMk id="5" creationId="{00000000-0000-0000-0000-000000000000}"/>
          </ac:spMkLst>
        </pc:spChg>
        <pc:picChg chg="del">
          <ac:chgData name="Inês Baião" userId="6040e06d-bc76-4435-b602-e14b39f39b89" providerId="ADAL" clId="{99F2F4EC-29B4-4B84-A2DD-A82DF8ED5E20}" dt="2025-10-24T15:17:55.720" v="2" actId="478"/>
          <ac:picMkLst>
            <pc:docMk/>
            <pc:sldMk cId="4256083547" sldId="274"/>
            <ac:picMk id="4" creationId="{A833101E-2A9C-4CD4-BDBE-D4730595BB8B}"/>
          </ac:picMkLst>
        </pc:picChg>
      </pc:sldChg>
      <pc:sldChg chg="delSp modSp setBg">
        <pc:chgData name="Inês Baião" userId="6040e06d-bc76-4435-b602-e14b39f39b89" providerId="ADAL" clId="{99F2F4EC-29B4-4B84-A2DD-A82DF8ED5E20}" dt="2025-10-24T15:26:32.623" v="24" actId="255"/>
        <pc:sldMkLst>
          <pc:docMk/>
          <pc:sldMk cId="0" sldId="288"/>
        </pc:sldMkLst>
        <pc:spChg chg="mod">
          <ac:chgData name="Inês Baião" userId="6040e06d-bc76-4435-b602-e14b39f39b89" providerId="ADAL" clId="{99F2F4EC-29B4-4B84-A2DD-A82DF8ED5E20}" dt="2025-10-24T15:26:32.623" v="24" actId="255"/>
          <ac:spMkLst>
            <pc:docMk/>
            <pc:sldMk cId="0" sldId="288"/>
            <ac:spMk id="22" creationId="{00BA5A44-1320-4501-97D9-A579FF4C963F}"/>
          </ac:spMkLst>
        </pc:spChg>
        <pc:picChg chg="mod">
          <ac:chgData name="Inês Baião" userId="6040e06d-bc76-4435-b602-e14b39f39b89" providerId="ADAL" clId="{99F2F4EC-29B4-4B84-A2DD-A82DF8ED5E20}" dt="2025-10-24T15:25:19.524" v="20" actId="1076"/>
          <ac:picMkLst>
            <pc:docMk/>
            <pc:sldMk cId="0" sldId="288"/>
            <ac:picMk id="20" creationId="{2163C530-4A24-49BF-90DD-1AC119C63616}"/>
          </ac:picMkLst>
        </pc:picChg>
        <pc:picChg chg="del">
          <ac:chgData name="Inês Baião" userId="6040e06d-bc76-4435-b602-e14b39f39b89" providerId="ADAL" clId="{99F2F4EC-29B4-4B84-A2DD-A82DF8ED5E20}" dt="2025-10-24T15:19:41.785" v="13" actId="478"/>
          <ac:picMkLst>
            <pc:docMk/>
            <pc:sldMk cId="0" sldId="288"/>
            <ac:picMk id="40" creationId="{00000000-0000-0000-0000-000000000000}"/>
          </ac:picMkLst>
        </pc:picChg>
      </pc:sldChg>
      <pc:sldChg chg="delSp setBg">
        <pc:chgData name="Inês Baião" userId="6040e06d-bc76-4435-b602-e14b39f39b89" providerId="ADAL" clId="{99F2F4EC-29B4-4B84-A2DD-A82DF8ED5E20}" dt="2025-10-24T15:24:54.183" v="19"/>
        <pc:sldMkLst>
          <pc:docMk/>
          <pc:sldMk cId="1579479875" sldId="297"/>
        </pc:sldMkLst>
        <pc:spChg chg="del">
          <ac:chgData name="Inês Baião" userId="6040e06d-bc76-4435-b602-e14b39f39b89" providerId="ADAL" clId="{99F2F4EC-29B4-4B84-A2DD-A82DF8ED5E20}" dt="2025-10-24T15:24:41.890" v="17" actId="478"/>
          <ac:spMkLst>
            <pc:docMk/>
            <pc:sldMk cId="1579479875" sldId="297"/>
            <ac:spMk id="21" creationId="{93E46164-AADB-4FBF-AB46-5213FF2D4709}"/>
          </ac:spMkLst>
        </pc:spChg>
      </pc:sldChg>
      <pc:sldChg chg="modSp">
        <pc:chgData name="Inês Baião" userId="6040e06d-bc76-4435-b602-e14b39f39b89" providerId="ADAL" clId="{99F2F4EC-29B4-4B84-A2DD-A82DF8ED5E20}" dt="2025-10-24T15:27:00.051" v="26" actId="255"/>
        <pc:sldMkLst>
          <pc:docMk/>
          <pc:sldMk cId="122163362" sldId="303"/>
        </pc:sldMkLst>
        <pc:spChg chg="mod">
          <ac:chgData name="Inês Baião" userId="6040e06d-bc76-4435-b602-e14b39f39b89" providerId="ADAL" clId="{99F2F4EC-29B4-4B84-A2DD-A82DF8ED5E20}" dt="2025-10-24T15:27:00.051" v="26" actId="255"/>
          <ac:spMkLst>
            <pc:docMk/>
            <pc:sldMk cId="122163362" sldId="303"/>
            <ac:spMk id="5" creationId="{02FC7CBE-1DDE-4DDE-BD22-74FD7EFF4246}"/>
          </ac:spMkLst>
        </pc:spChg>
      </pc:sldChg>
      <pc:sldChg chg="modSp">
        <pc:chgData name="Inês Baião" userId="6040e06d-bc76-4435-b602-e14b39f39b89" providerId="ADAL" clId="{99F2F4EC-29B4-4B84-A2DD-A82DF8ED5E20}" dt="2025-10-24T15:27:30.678" v="32" actId="255"/>
        <pc:sldMkLst>
          <pc:docMk/>
          <pc:sldMk cId="0" sldId="360"/>
        </pc:sldMkLst>
        <pc:spChg chg="mod">
          <ac:chgData name="Inês Baião" userId="6040e06d-bc76-4435-b602-e14b39f39b89" providerId="ADAL" clId="{99F2F4EC-29B4-4B84-A2DD-A82DF8ED5E20}" dt="2025-10-24T15:27:30.678" v="32" actId="255"/>
          <ac:spMkLst>
            <pc:docMk/>
            <pc:sldMk cId="0" sldId="360"/>
            <ac:spMk id="7" creationId="{00000000-0000-0000-0000-000000000000}"/>
          </ac:spMkLst>
        </pc:spChg>
        <pc:picChg chg="mod">
          <ac:chgData name="Inês Baião" userId="6040e06d-bc76-4435-b602-e14b39f39b89" providerId="ADAL" clId="{99F2F4EC-29B4-4B84-A2DD-A82DF8ED5E20}" dt="2025-10-24T15:25:42.524" v="22" actId="1038"/>
          <ac:picMkLst>
            <pc:docMk/>
            <pc:sldMk cId="0" sldId="360"/>
            <ac:picMk id="35846" creationId="{00000000-0000-0000-0000-000000000000}"/>
          </ac:picMkLst>
        </pc:picChg>
      </pc:sldChg>
      <pc:sldChg chg="modSp">
        <pc:chgData name="Inês Baião" userId="6040e06d-bc76-4435-b602-e14b39f39b89" providerId="ADAL" clId="{99F2F4EC-29B4-4B84-A2DD-A82DF8ED5E20}" dt="2025-10-24T15:27:48.061" v="34" actId="2711"/>
        <pc:sldMkLst>
          <pc:docMk/>
          <pc:sldMk cId="0" sldId="361"/>
        </pc:sldMkLst>
        <pc:spChg chg="mod">
          <ac:chgData name="Inês Baião" userId="6040e06d-bc76-4435-b602-e14b39f39b89" providerId="ADAL" clId="{99F2F4EC-29B4-4B84-A2DD-A82DF8ED5E20}" dt="2025-10-24T15:27:48.061" v="34" actId="2711"/>
          <ac:spMkLst>
            <pc:docMk/>
            <pc:sldMk cId="0" sldId="361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7:19.884" v="30" actId="20577"/>
        <pc:sldMkLst>
          <pc:docMk/>
          <pc:sldMk cId="0" sldId="362"/>
        </pc:sldMkLst>
        <pc:spChg chg="mod">
          <ac:chgData name="Inês Baião" userId="6040e06d-bc76-4435-b602-e14b39f39b89" providerId="ADAL" clId="{99F2F4EC-29B4-4B84-A2DD-A82DF8ED5E20}" dt="2025-10-24T15:27:19.884" v="30" actId="20577"/>
          <ac:spMkLst>
            <pc:docMk/>
            <pc:sldMk cId="0" sldId="362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8:02.386" v="36" actId="255"/>
        <pc:sldMkLst>
          <pc:docMk/>
          <pc:sldMk cId="0" sldId="363"/>
        </pc:sldMkLst>
        <pc:spChg chg="mod">
          <ac:chgData name="Inês Baião" userId="6040e06d-bc76-4435-b602-e14b39f39b89" providerId="ADAL" clId="{99F2F4EC-29B4-4B84-A2DD-A82DF8ED5E20}" dt="2025-10-24T15:28:02.386" v="36" actId="255"/>
          <ac:spMkLst>
            <pc:docMk/>
            <pc:sldMk cId="0" sldId="363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8:16.619" v="38" actId="255"/>
        <pc:sldMkLst>
          <pc:docMk/>
          <pc:sldMk cId="0" sldId="364"/>
        </pc:sldMkLst>
        <pc:spChg chg="mod">
          <ac:chgData name="Inês Baião" userId="6040e06d-bc76-4435-b602-e14b39f39b89" providerId="ADAL" clId="{99F2F4EC-29B4-4B84-A2DD-A82DF8ED5E20}" dt="2025-10-24T15:28:16.619" v="38" actId="255"/>
          <ac:spMkLst>
            <pc:docMk/>
            <pc:sldMk cId="0" sldId="364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8:27.865" v="40" actId="255"/>
        <pc:sldMkLst>
          <pc:docMk/>
          <pc:sldMk cId="0" sldId="365"/>
        </pc:sldMkLst>
        <pc:spChg chg="mod">
          <ac:chgData name="Inês Baião" userId="6040e06d-bc76-4435-b602-e14b39f39b89" providerId="ADAL" clId="{99F2F4EC-29B4-4B84-A2DD-A82DF8ED5E20}" dt="2025-10-24T15:28:27.865" v="40" actId="255"/>
          <ac:spMkLst>
            <pc:docMk/>
            <pc:sldMk cId="0" sldId="365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8:37.720" v="42" actId="255"/>
        <pc:sldMkLst>
          <pc:docMk/>
          <pc:sldMk cId="0" sldId="366"/>
        </pc:sldMkLst>
        <pc:spChg chg="mod">
          <ac:chgData name="Inês Baião" userId="6040e06d-bc76-4435-b602-e14b39f39b89" providerId="ADAL" clId="{99F2F4EC-29B4-4B84-A2DD-A82DF8ED5E20}" dt="2025-10-24T15:28:37.720" v="42" actId="255"/>
          <ac:spMkLst>
            <pc:docMk/>
            <pc:sldMk cId="0" sldId="366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8:49.376" v="44" actId="255"/>
        <pc:sldMkLst>
          <pc:docMk/>
          <pc:sldMk cId="0" sldId="367"/>
        </pc:sldMkLst>
        <pc:spChg chg="mod">
          <ac:chgData name="Inês Baião" userId="6040e06d-bc76-4435-b602-e14b39f39b89" providerId="ADAL" clId="{99F2F4EC-29B4-4B84-A2DD-A82DF8ED5E20}" dt="2025-10-24T15:28:49.376" v="44" actId="255"/>
          <ac:spMkLst>
            <pc:docMk/>
            <pc:sldMk cId="0" sldId="367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8:58.090" v="46" actId="255"/>
        <pc:sldMkLst>
          <pc:docMk/>
          <pc:sldMk cId="0" sldId="368"/>
        </pc:sldMkLst>
        <pc:spChg chg="mod">
          <ac:chgData name="Inês Baião" userId="6040e06d-bc76-4435-b602-e14b39f39b89" providerId="ADAL" clId="{99F2F4EC-29B4-4B84-A2DD-A82DF8ED5E20}" dt="2025-10-24T15:28:58.090" v="46" actId="255"/>
          <ac:spMkLst>
            <pc:docMk/>
            <pc:sldMk cId="0" sldId="368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9:06.790" v="48" actId="255"/>
        <pc:sldMkLst>
          <pc:docMk/>
          <pc:sldMk cId="0" sldId="369"/>
        </pc:sldMkLst>
        <pc:spChg chg="mod">
          <ac:chgData name="Inês Baião" userId="6040e06d-bc76-4435-b602-e14b39f39b89" providerId="ADAL" clId="{99F2F4EC-29B4-4B84-A2DD-A82DF8ED5E20}" dt="2025-10-24T15:29:06.790" v="48" actId="255"/>
          <ac:spMkLst>
            <pc:docMk/>
            <pc:sldMk cId="0" sldId="369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9:16.256" v="50" actId="255"/>
        <pc:sldMkLst>
          <pc:docMk/>
          <pc:sldMk cId="0" sldId="370"/>
        </pc:sldMkLst>
        <pc:spChg chg="mod">
          <ac:chgData name="Inês Baião" userId="6040e06d-bc76-4435-b602-e14b39f39b89" providerId="ADAL" clId="{99F2F4EC-29B4-4B84-A2DD-A82DF8ED5E20}" dt="2025-10-24T15:29:16.256" v="50" actId="255"/>
          <ac:spMkLst>
            <pc:docMk/>
            <pc:sldMk cId="0" sldId="370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9:24.056" v="52" actId="255"/>
        <pc:sldMkLst>
          <pc:docMk/>
          <pc:sldMk cId="0" sldId="371"/>
        </pc:sldMkLst>
        <pc:spChg chg="mod">
          <ac:chgData name="Inês Baião" userId="6040e06d-bc76-4435-b602-e14b39f39b89" providerId="ADAL" clId="{99F2F4EC-29B4-4B84-A2DD-A82DF8ED5E20}" dt="2025-10-24T15:29:24.056" v="52" actId="255"/>
          <ac:spMkLst>
            <pc:docMk/>
            <pc:sldMk cId="0" sldId="371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9:42.515" v="56" actId="255"/>
        <pc:sldMkLst>
          <pc:docMk/>
          <pc:sldMk cId="0" sldId="372"/>
        </pc:sldMkLst>
        <pc:spChg chg="mod">
          <ac:chgData name="Inês Baião" userId="6040e06d-bc76-4435-b602-e14b39f39b89" providerId="ADAL" clId="{99F2F4EC-29B4-4B84-A2DD-A82DF8ED5E20}" dt="2025-10-24T15:29:42.515" v="56" actId="255"/>
          <ac:spMkLst>
            <pc:docMk/>
            <pc:sldMk cId="0" sldId="372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9:33.631" v="54" actId="255"/>
        <pc:sldMkLst>
          <pc:docMk/>
          <pc:sldMk cId="0" sldId="373"/>
        </pc:sldMkLst>
        <pc:spChg chg="mod">
          <ac:chgData name="Inês Baião" userId="6040e06d-bc76-4435-b602-e14b39f39b89" providerId="ADAL" clId="{99F2F4EC-29B4-4B84-A2DD-A82DF8ED5E20}" dt="2025-10-24T15:29:33.631" v="54" actId="255"/>
          <ac:spMkLst>
            <pc:docMk/>
            <pc:sldMk cId="0" sldId="373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9:50.934" v="58" actId="255"/>
        <pc:sldMkLst>
          <pc:docMk/>
          <pc:sldMk cId="0" sldId="374"/>
        </pc:sldMkLst>
        <pc:spChg chg="mod">
          <ac:chgData name="Inês Baião" userId="6040e06d-bc76-4435-b602-e14b39f39b89" providerId="ADAL" clId="{99F2F4EC-29B4-4B84-A2DD-A82DF8ED5E20}" dt="2025-10-24T15:29:50.934" v="58" actId="255"/>
          <ac:spMkLst>
            <pc:docMk/>
            <pc:sldMk cId="0" sldId="374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29:59.657" v="60" actId="255"/>
        <pc:sldMkLst>
          <pc:docMk/>
          <pc:sldMk cId="0" sldId="375"/>
        </pc:sldMkLst>
        <pc:spChg chg="mod">
          <ac:chgData name="Inês Baião" userId="6040e06d-bc76-4435-b602-e14b39f39b89" providerId="ADAL" clId="{99F2F4EC-29B4-4B84-A2DD-A82DF8ED5E20}" dt="2025-10-24T15:29:59.657" v="60" actId="255"/>
          <ac:spMkLst>
            <pc:docMk/>
            <pc:sldMk cId="0" sldId="375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0:08.046" v="62" actId="255"/>
        <pc:sldMkLst>
          <pc:docMk/>
          <pc:sldMk cId="0" sldId="376"/>
        </pc:sldMkLst>
        <pc:spChg chg="mod">
          <ac:chgData name="Inês Baião" userId="6040e06d-bc76-4435-b602-e14b39f39b89" providerId="ADAL" clId="{99F2F4EC-29B4-4B84-A2DD-A82DF8ED5E20}" dt="2025-10-24T15:30:08.046" v="62" actId="255"/>
          <ac:spMkLst>
            <pc:docMk/>
            <pc:sldMk cId="0" sldId="376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0:16.139" v="64" actId="255"/>
        <pc:sldMkLst>
          <pc:docMk/>
          <pc:sldMk cId="0" sldId="377"/>
        </pc:sldMkLst>
        <pc:spChg chg="mod">
          <ac:chgData name="Inês Baião" userId="6040e06d-bc76-4435-b602-e14b39f39b89" providerId="ADAL" clId="{99F2F4EC-29B4-4B84-A2DD-A82DF8ED5E20}" dt="2025-10-24T15:30:16.139" v="64" actId="255"/>
          <ac:spMkLst>
            <pc:docMk/>
            <pc:sldMk cId="0" sldId="377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0:24.211" v="66" actId="255"/>
        <pc:sldMkLst>
          <pc:docMk/>
          <pc:sldMk cId="0" sldId="378"/>
        </pc:sldMkLst>
        <pc:spChg chg="mod">
          <ac:chgData name="Inês Baião" userId="6040e06d-bc76-4435-b602-e14b39f39b89" providerId="ADAL" clId="{99F2F4EC-29B4-4B84-A2DD-A82DF8ED5E20}" dt="2025-10-24T15:30:24.211" v="66" actId="255"/>
          <ac:spMkLst>
            <pc:docMk/>
            <pc:sldMk cId="0" sldId="378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0:32.001" v="68" actId="255"/>
        <pc:sldMkLst>
          <pc:docMk/>
          <pc:sldMk cId="0" sldId="379"/>
        </pc:sldMkLst>
        <pc:spChg chg="mod">
          <ac:chgData name="Inês Baião" userId="6040e06d-bc76-4435-b602-e14b39f39b89" providerId="ADAL" clId="{99F2F4EC-29B4-4B84-A2DD-A82DF8ED5E20}" dt="2025-10-24T15:30:32.001" v="68" actId="255"/>
          <ac:spMkLst>
            <pc:docMk/>
            <pc:sldMk cId="0" sldId="379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0:40.864" v="70" actId="255"/>
        <pc:sldMkLst>
          <pc:docMk/>
          <pc:sldMk cId="0" sldId="380"/>
        </pc:sldMkLst>
        <pc:spChg chg="mod">
          <ac:chgData name="Inês Baião" userId="6040e06d-bc76-4435-b602-e14b39f39b89" providerId="ADAL" clId="{99F2F4EC-29B4-4B84-A2DD-A82DF8ED5E20}" dt="2025-10-24T15:30:40.864" v="70" actId="255"/>
          <ac:spMkLst>
            <pc:docMk/>
            <pc:sldMk cId="0" sldId="380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0:48.121" v="72" actId="255"/>
        <pc:sldMkLst>
          <pc:docMk/>
          <pc:sldMk cId="0" sldId="381"/>
        </pc:sldMkLst>
        <pc:spChg chg="mod">
          <ac:chgData name="Inês Baião" userId="6040e06d-bc76-4435-b602-e14b39f39b89" providerId="ADAL" clId="{99F2F4EC-29B4-4B84-A2DD-A82DF8ED5E20}" dt="2025-10-24T15:30:48.121" v="72" actId="255"/>
          <ac:spMkLst>
            <pc:docMk/>
            <pc:sldMk cId="0" sldId="381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0:58.065" v="74" actId="255"/>
        <pc:sldMkLst>
          <pc:docMk/>
          <pc:sldMk cId="0" sldId="382"/>
        </pc:sldMkLst>
        <pc:spChg chg="mod">
          <ac:chgData name="Inês Baião" userId="6040e06d-bc76-4435-b602-e14b39f39b89" providerId="ADAL" clId="{99F2F4EC-29B4-4B84-A2DD-A82DF8ED5E20}" dt="2025-10-24T15:30:58.065" v="74" actId="255"/>
          <ac:spMkLst>
            <pc:docMk/>
            <pc:sldMk cId="0" sldId="382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1:09.457" v="76" actId="255"/>
        <pc:sldMkLst>
          <pc:docMk/>
          <pc:sldMk cId="0" sldId="383"/>
        </pc:sldMkLst>
        <pc:spChg chg="mod">
          <ac:chgData name="Inês Baião" userId="6040e06d-bc76-4435-b602-e14b39f39b89" providerId="ADAL" clId="{99F2F4EC-29B4-4B84-A2DD-A82DF8ED5E20}" dt="2025-10-24T15:31:09.457" v="76" actId="255"/>
          <ac:spMkLst>
            <pc:docMk/>
            <pc:sldMk cId="0" sldId="383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1:17.788" v="78" actId="255"/>
        <pc:sldMkLst>
          <pc:docMk/>
          <pc:sldMk cId="0" sldId="384"/>
        </pc:sldMkLst>
        <pc:spChg chg="mod">
          <ac:chgData name="Inês Baião" userId="6040e06d-bc76-4435-b602-e14b39f39b89" providerId="ADAL" clId="{99F2F4EC-29B4-4B84-A2DD-A82DF8ED5E20}" dt="2025-10-24T15:31:17.788" v="78" actId="255"/>
          <ac:spMkLst>
            <pc:docMk/>
            <pc:sldMk cId="0" sldId="384"/>
            <ac:spMk id="7" creationId="{00000000-0000-0000-0000-000000000000}"/>
          </ac:spMkLst>
        </pc:spChg>
      </pc:sldChg>
      <pc:sldChg chg="modSp">
        <pc:chgData name="Inês Baião" userId="6040e06d-bc76-4435-b602-e14b39f39b89" providerId="ADAL" clId="{99F2F4EC-29B4-4B84-A2DD-A82DF8ED5E20}" dt="2025-10-24T15:31:26.726" v="80" actId="255"/>
        <pc:sldMkLst>
          <pc:docMk/>
          <pc:sldMk cId="0" sldId="385"/>
        </pc:sldMkLst>
        <pc:spChg chg="mod">
          <ac:chgData name="Inês Baião" userId="6040e06d-bc76-4435-b602-e14b39f39b89" providerId="ADAL" clId="{99F2F4EC-29B4-4B84-A2DD-A82DF8ED5E20}" dt="2025-10-24T15:31:26.726" v="80" actId="255"/>
          <ac:spMkLst>
            <pc:docMk/>
            <pc:sldMk cId="0" sldId="385"/>
            <ac:spMk id="7" creationId="{00000000-0000-0000-0000-000000000000}"/>
          </ac:spMkLst>
        </pc:spChg>
      </pc:sldChg>
      <pc:sldMasterChg chg="setBg modSldLayout">
        <pc:chgData name="Inês Baião" userId="6040e06d-bc76-4435-b602-e14b39f39b89" providerId="ADAL" clId="{99F2F4EC-29B4-4B84-A2DD-A82DF8ED5E20}" dt="2025-10-24T15:19:45.777" v="14"/>
        <pc:sldMasterMkLst>
          <pc:docMk/>
          <pc:sldMasterMk cId="2496192823" sldId="2147483648"/>
        </pc:sldMasterMkLst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1190776432" sldId="2147483649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2736219935" sldId="2147483650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270583059" sldId="2147483651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2232364486" sldId="2147483652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680009205" sldId="2147483653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379119338" sldId="2147483660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2680419515" sldId="2147483661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4166282925" sldId="2147483662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2532736801" sldId="2147483663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134183685" sldId="2147483664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3861546844" sldId="2147483665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1662123951" sldId="2147483666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1352061654" sldId="2147483667"/>
          </pc:sldLayoutMkLst>
        </pc:sldLayoutChg>
        <pc:sldLayoutChg chg="setBg">
          <pc:chgData name="Inês Baião" userId="6040e06d-bc76-4435-b602-e14b39f39b89" providerId="ADAL" clId="{99F2F4EC-29B4-4B84-A2DD-A82DF8ED5E20}" dt="2025-10-24T15:19:45.777" v="14"/>
          <pc:sldLayoutMkLst>
            <pc:docMk/>
            <pc:sldMasterMk cId="2496192823" sldId="2147483648"/>
            <pc:sldLayoutMk cId="3689421665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91A35-BDAC-4816-9758-E25CF298EB2A}" type="datetimeFigureOut">
              <a:rPr lang="pt-PT" smtClean="0"/>
              <a:t>24/10/2025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6E2A7-5C92-41F0-A9DB-9FAE8DF475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617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144920" y="3172716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60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Adivinhas</a:t>
            </a:r>
            <a:endParaRPr kumimoji="0" lang="pt-PT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ultado de imagem para CABEÇA DE AL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0"/>
            <a:ext cx="3886200" cy="291465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540267" y="2712380"/>
            <a:ext cx="3429000" cy="2400657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TEM CABEÇA E TEM DENTES, NÃO É BICHO E NEM É GENTE.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943600" y="35814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048" y="2438400"/>
            <a:ext cx="424943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350195" y="2934984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 QUE ANDA COM OS PÉS NA CABEÇA?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190164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95400" y="2910870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 QUE ESTÁ NO MEIO DO CORAÇÃO?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696200" y="2362200"/>
            <a:ext cx="220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600" b="1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596775" y="2514601"/>
            <a:ext cx="3429000" cy="2400657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TEM ESCAMAS, MAS NÃO É PEIXE, TEM COROA, MAS NÃO É REI.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4034" name="Picture 2" descr="Resultado de imagem para ANAN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1"/>
            <a:ext cx="28575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94034" y="2514601"/>
            <a:ext cx="3429000" cy="2400657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FICA NO INÍCIO DA RUA, NO FIM DO MAR E NO MEIO DA CARA?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391400" y="2209800"/>
            <a:ext cx="2057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9900" b="1" dirty="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555679" y="2563404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TEM CINCO DEDOS, MAS NÃO TEM UNHAS.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6082" name="Picture 2" descr="Resultado de imagem para L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981201"/>
            <a:ext cx="29718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42663" y="2514600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ENTRA EM CASA E PÕE-SE À JANELA.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2004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8130" name="Picture 2" descr="Resultado de imagem para BOT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5724" y="196593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91292" y="2522308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ENCHE UMA CASA, MAS NÃO ENCHE UMA MÃO?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Resultado de imagem para BOT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133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5809" y="2514601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TEM MAIS DE 10 CABEÇAS, MAS NÃO SABE PENSAR.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178" name="Picture 2" descr="Resultado de imagem para CAIXA DE FPSFO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4854" y="2091943"/>
            <a:ext cx="3581400" cy="267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11840" y="2514600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QUAL É O BICHO QUE ANDA COM AS PATAS?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04" name="Picture 4" descr="Resultado de imagem para P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00200"/>
            <a:ext cx="327736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Resultado de imagem para MASSAROCA DE MILHO">
            <a:extLst>
              <a:ext uri="{FF2B5EF4-FFF2-40B4-BE49-F238E27FC236}">
                <a16:creationId xmlns:a16="http://schemas.microsoft.com/office/drawing/2014/main" id="{2163C530-4A24-49BF-90DD-1AC119C6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5102" y="770622"/>
            <a:ext cx="3124200" cy="3124201"/>
          </a:xfrm>
          <a:prstGeom prst="rect">
            <a:avLst/>
          </a:prstGeom>
          <a:noFill/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0BA5A44-1320-4501-97D9-A579FF4C963F}"/>
              </a:ext>
            </a:extLst>
          </p:cNvPr>
          <p:cNvSpPr txBox="1"/>
          <p:nvPr/>
        </p:nvSpPr>
        <p:spPr>
          <a:xfrm>
            <a:off x="996800" y="1759128"/>
            <a:ext cx="3124200" cy="3323987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SOU BICUDO E AMARELO E, NO ENTANTO, SE ME COLOCAM NA PANELA DOU UM PULO E FICO BRANCO?</a:t>
            </a:r>
          </a:p>
        </p:txBody>
      </p:sp>
      <p:sp>
        <p:nvSpPr>
          <p:cNvPr id="23" name="Seta para a direita 8">
            <a:extLst>
              <a:ext uri="{FF2B5EF4-FFF2-40B4-BE49-F238E27FC236}">
                <a16:creationId xmlns:a16="http://schemas.microsoft.com/office/drawing/2014/main" id="{76907E39-C3F6-4E72-99D4-168E88E7CE7E}"/>
              </a:ext>
            </a:extLst>
          </p:cNvPr>
          <p:cNvSpPr/>
          <p:nvPr/>
        </p:nvSpPr>
        <p:spPr>
          <a:xfrm>
            <a:off x="4533900" y="3001645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" name="Picture 6" descr="Resultado de imagem para pipoca png">
            <a:extLst>
              <a:ext uri="{FF2B5EF4-FFF2-40B4-BE49-F238E27FC236}">
                <a16:creationId xmlns:a16="http://schemas.microsoft.com/office/drawing/2014/main" id="{6D91F1DE-C92E-4FE5-9A44-93E6242C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623" y="3535045"/>
            <a:ext cx="4038600" cy="321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32389" y="2561684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CAI DE PÉ E CORRE DEITADO?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1623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2226" name="Picture 2" descr="Resultado de imagem para chuva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476" y="2508173"/>
            <a:ext cx="3124200" cy="1663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32389" y="2514601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 QUE DE DIA TEM QUATRO PÉS E A NOITE, TEM SEIS?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250" name="Picture 2" descr="Resultado de imagem para C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1" y="1905000"/>
            <a:ext cx="35147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600201" y="2542856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TEM PESCOÇO, TEM BARRIGA E NÃO TEM OSSO?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4274" name="Picture 2" descr="Resultado de imagem para GARRA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057400"/>
            <a:ext cx="3048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06358" y="2588448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TEM DENTES, MAS NÃO É PARA COMER.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3528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5298" name="Picture 2" descr="Resultado de imagem para P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883" y="19812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71600" y="3106220"/>
            <a:ext cx="3429000" cy="1015663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 QUE TEM NO MEIO DO OVO?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620000" y="2362200"/>
            <a:ext cx="2514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600" b="1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35640" y="2784299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VOA SEM TER ASAS E CHORA SEM TER OLHOS.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433316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6322" name="Picture 2" descr="Resultado de imagem para NUV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2514601"/>
            <a:ext cx="3571539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45914" y="2815448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É SURDO E MUDO, MAS CONTA TUDO.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8370" name="Picture 2" descr="Resultado de imagem para LIV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1"/>
            <a:ext cx="3602134" cy="2403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828800" y="2743200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EU MOLHO-ME ENQUANTO SECO, O QUE SOU?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38800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9394" name="Picture 2" descr="Resultado de imagem para TOAL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1336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53447" y="2362200"/>
            <a:ext cx="3429000" cy="286232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TENHO CAUDA, MAS NÃO SOU GATO, NÃO TENHO ASAS, MAS SEI VOAR.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351123" y="3369846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514601"/>
            <a:ext cx="3200400" cy="22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59440" y="2833957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É VERDE E NÃO É PLANTA, FALA E NÃO É GENTE.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16967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46" name="Picture 6" descr="Resultado de imagem para PAPAGAIO V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1" y="1828800"/>
            <a:ext cx="2301935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2FC7CBE-1DDE-4DDE-BD22-74FD7EFF4246}"/>
              </a:ext>
            </a:extLst>
          </p:cNvPr>
          <p:cNvSpPr txBox="1"/>
          <p:nvPr/>
        </p:nvSpPr>
        <p:spPr>
          <a:xfrm>
            <a:off x="865598" y="2789434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</a:t>
            </a:r>
          </a:p>
          <a:p>
            <a:pPr algn="ctr"/>
            <a:r>
              <a:rPr lang="pt-PT" sz="3000" dirty="0">
                <a:latin typeface="Raleway" panose="020B0503030101060003"/>
              </a:rPr>
              <a:t>QUE SE COMPRA PARA COMER, MAS NUNCA SE COME.</a:t>
            </a:r>
          </a:p>
        </p:txBody>
      </p:sp>
      <p:sp>
        <p:nvSpPr>
          <p:cNvPr id="6" name="Seta para a direita 8">
            <a:extLst>
              <a:ext uri="{FF2B5EF4-FFF2-40B4-BE49-F238E27FC236}">
                <a16:creationId xmlns:a16="http://schemas.microsoft.com/office/drawing/2014/main" id="{8BBBFA24-E4F9-447F-BB93-CFE01B761DD1}"/>
              </a:ext>
            </a:extLst>
          </p:cNvPr>
          <p:cNvSpPr/>
          <p:nvPr/>
        </p:nvSpPr>
        <p:spPr>
          <a:xfrm>
            <a:off x="5242389" y="35052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4" descr="Resultado de imagem para TALHERES png">
            <a:extLst>
              <a:ext uri="{FF2B5EF4-FFF2-40B4-BE49-F238E27FC236}">
                <a16:creationId xmlns:a16="http://schemas.microsoft.com/office/drawing/2014/main" id="{D2AABDCA-EF54-4BC5-B3A2-ED237876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3180" y="1928973"/>
            <a:ext cx="35052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7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m para escadote made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1789414"/>
            <a:ext cx="3924300" cy="39243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393004" y="2817048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SUBO E DESÇO, MAS NUNCA ME MEXO.</a:t>
            </a:r>
          </a:p>
          <a:p>
            <a:pPr algn="ctr"/>
            <a:r>
              <a:rPr lang="pt-PT" sz="3000" dirty="0">
                <a:latin typeface="Raleway" panose="020B0503030101060003"/>
              </a:rPr>
              <a:t>QUEM SOU EU?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943600" y="35814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49166" y="2449110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</a:t>
            </a:r>
          </a:p>
          <a:p>
            <a:pPr algn="ctr"/>
            <a:r>
              <a:rPr lang="pt-PT" sz="3000" dirty="0">
                <a:latin typeface="Raleway" panose="020B0503030101060003"/>
              </a:rPr>
              <a:t>DÁ MUITAS VOLTAS E NÃO SAI DO LUGAR.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524500" y="3125913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5846" name="Picture 6" descr="Resultado de imagem para RELÓGI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173" y="2057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66801" y="2743200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ESTÁ NO MEIO DA LUA E DA RUA?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14827" y="33147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7696200" y="2133600"/>
            <a:ext cx="220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600" b="1" dirty="0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31615" y="2362201"/>
            <a:ext cx="3429000" cy="2400657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PERCO A CABEÇA PELA MANHÃ, MAS RECUPERO À NOITE. QUEM SOU EU?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86746" y="34290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8914" name="Picture 2" descr="Resultado de imagem para ALMOF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133601"/>
            <a:ext cx="28956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54477" y="2743200"/>
            <a:ext cx="3429000" cy="1477328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O QUE É, O QUE É? É GRANDE ANTES DE SER PEQUENA.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666197" y="33147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9938" name="Picture 2" descr="Resultado de imagem para V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81200"/>
            <a:ext cx="30099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26396" y="2743201"/>
            <a:ext cx="3429000" cy="1938992"/>
          </a:xfrm>
          <a:prstGeom prst="rect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000" dirty="0">
                <a:latin typeface="Raleway" panose="020B0503030101060003"/>
              </a:rPr>
              <a:t>TEM PERNAS, MAS NÃO ANDA, TEM BRAÇOS, MAS NÃO ABRAÇA. QUEM É?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704726" y="3581400"/>
            <a:ext cx="11430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62" name="Picture 2" descr="Resultado de imagem para CADEIRA COM BRAÇ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0574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156374-a49e-48b2-979d-aa118121df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94272CCC238D489234B8CB6FF11108" ma:contentTypeVersion="18" ma:contentTypeDescription="Criar um novo documento." ma:contentTypeScope="" ma:versionID="a41f60f489ba952cfc588f2b89d119b4">
  <xsd:schema xmlns:xsd="http://www.w3.org/2001/XMLSchema" xmlns:xs="http://www.w3.org/2001/XMLSchema" xmlns:p="http://schemas.microsoft.com/office/2006/metadata/properties" xmlns:ns3="f9156374-a49e-48b2-979d-aa118121dfda" xmlns:ns4="821d1acb-d999-4397-8f06-754042e2b238" targetNamespace="http://schemas.microsoft.com/office/2006/metadata/properties" ma:root="true" ma:fieldsID="8968cb93efab0c83b6da04002759dea9" ns3:_="" ns4:_="">
    <xsd:import namespace="f9156374-a49e-48b2-979d-aa118121dfda"/>
    <xsd:import namespace="821d1acb-d999-4397-8f06-754042e2b2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56374-a49e-48b2-979d-aa118121d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d1acb-d999-4397-8f06-754042e2b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5695B8-B237-4F97-A4B3-7EEE42215FA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f9156374-a49e-48b2-979d-aa118121dfda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21d1acb-d999-4397-8f06-754042e2b23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383A9A-257F-48EC-AB94-F01DE1C1B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56374-a49e-48b2-979d-aa118121dfda"/>
    <ds:schemaRef ds:uri="821d1acb-d999-4397-8f06-754042e2b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9C3123-7877-4771-A8FF-BEDD9EBEFD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479</Words>
  <Application>Microsoft Office PowerPoint</Application>
  <PresentationFormat>Ecrã Panorâmico</PresentationFormat>
  <Paragraphs>36</Paragraphs>
  <Slides>30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Inês Baião</cp:lastModifiedBy>
  <cp:revision>78</cp:revision>
  <dcterms:created xsi:type="dcterms:W3CDTF">2019-04-22T14:24:28Z</dcterms:created>
  <dcterms:modified xsi:type="dcterms:W3CDTF">2025-10-24T15:31:31Z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0x010100E294272CCC238D489234B8CB6FF11108</vt:lpwstr>
  </property>
</Properties>
</file>