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3" r:id="rId4"/>
  </p:sldMasterIdLst>
  <p:sldIdLst>
    <p:sldId id="256" r:id="rId5"/>
    <p:sldId id="257" r:id="rId6"/>
    <p:sldId id="258" r:id="rId7"/>
    <p:sldId id="260" r:id="rId8"/>
    <p:sldId id="261" r:id="rId9"/>
    <p:sldId id="259" r:id="rId10"/>
    <p:sldId id="279" r:id="rId11"/>
    <p:sldId id="270" r:id="rId12"/>
    <p:sldId id="262" r:id="rId13"/>
    <p:sldId id="280" r:id="rId14"/>
    <p:sldId id="271" r:id="rId15"/>
    <p:sldId id="263" r:id="rId16"/>
    <p:sldId id="272" r:id="rId17"/>
    <p:sldId id="281" r:id="rId18"/>
    <p:sldId id="264" r:id="rId19"/>
    <p:sldId id="273" r:id="rId20"/>
    <p:sldId id="282" r:id="rId21"/>
    <p:sldId id="265" r:id="rId22"/>
    <p:sldId id="274" r:id="rId23"/>
    <p:sldId id="283" r:id="rId24"/>
    <p:sldId id="266" r:id="rId25"/>
    <p:sldId id="275" r:id="rId26"/>
    <p:sldId id="284" r:id="rId27"/>
    <p:sldId id="267" r:id="rId28"/>
    <p:sldId id="276" r:id="rId29"/>
    <p:sldId id="285" r:id="rId30"/>
    <p:sldId id="268" r:id="rId31"/>
    <p:sldId id="277" r:id="rId32"/>
    <p:sldId id="286" r:id="rId33"/>
    <p:sldId id="269" r:id="rId34"/>
    <p:sldId id="278" r:id="rId35"/>
    <p:sldId id="287" r:id="rId36"/>
    <p:sldId id="288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320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5287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92974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239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900527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74125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0558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8286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5810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8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4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1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26023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6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03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256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2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16917" y="2271184"/>
            <a:ext cx="7766936" cy="1646302"/>
          </a:xfrm>
        </p:spPr>
        <p:txBody>
          <a:bodyPr/>
          <a:lstStyle/>
          <a:p>
            <a:r>
              <a:rPr lang="pt-PT" dirty="0"/>
              <a:t>A RESPOSTA ERRADA</a:t>
            </a:r>
          </a:p>
        </p:txBody>
      </p:sp>
      <p:sp>
        <p:nvSpPr>
          <p:cNvPr id="4" name="Retângulo 3">
            <a:hlinkClick r:id="rId3" action="ppaction://hlinksldjump"/>
          </p:cNvPr>
          <p:cNvSpPr/>
          <p:nvPr/>
        </p:nvSpPr>
        <p:spPr>
          <a:xfrm>
            <a:off x="5020051" y="5602310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JOGAR</a:t>
            </a:r>
            <a:endParaRPr lang="pt-P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4" action="ppaction://hlinksldjump"/>
          </p:cNvPr>
          <p:cNvSpPr/>
          <p:nvPr/>
        </p:nvSpPr>
        <p:spPr>
          <a:xfrm>
            <a:off x="8625922" y="5602310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REGRAS</a:t>
            </a:r>
            <a:endParaRPr lang="pt-P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2139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4138" y="2602901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3015459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00536" y="2769412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2191923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9855" y="1496811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4ª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97079" y="2693798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UM QUADRADO É COMPOSTO POR QUANTOS LADOS?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3426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963386" y="2546129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1284989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674" y="2458550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3444023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88763" y="1700011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5ª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07712" y="2924186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A SOMA DE 15+12 É DE?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8749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00536" y="2535496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3717802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00" y="614613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3294947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1401" y="1497360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6ª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28977" y="2818160"/>
            <a:ext cx="10554574" cy="223380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t-PT" sz="5400" dirty="0"/>
              <a:t>A PALAVRA ESCÂNDALO É COMPOSTA POR QUANTAS LETRAS?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6797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06056" y="2678278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2848307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5889" y="1311349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REGRAS DE JOGO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188040" y="2075528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3600" b="1" dirty="0"/>
              <a:t>EM CADA SLIDE IRÁ SURGIR UMA PERGUNTA COM DUAS OPÇÕES DE RESPOSTA. OS JOGADORES DEVERÃO CLICAR NA RESPOSTA QUE SE ENCONTRA ERRADA PARA OBTEREM PONTUAÇÃO!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810001" y="5602310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JOGAR</a:t>
            </a:r>
            <a:endParaRPr lang="pt-P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8625918" y="5602310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INÍCIO</a:t>
            </a:r>
            <a:endParaRPr lang="pt-P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0389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4138" y="2826185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1798937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1401" y="1700011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7ª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39609" y="2924186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QUAL O SÉTIMO MÊS DO ANO?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Junho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Julho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47356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09625" y="2678278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4020627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01" y="2571004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1695378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7666" y="1603386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8ª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37591" y="2924186"/>
            <a:ext cx="10554574" cy="223380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PT" sz="5400" dirty="0"/>
              <a:t>SE ESTIVERMOS A 13 DE DEZEMBRO, QUANTOS DIAS FALTAM PARA O FINAL DO ANO?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9928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78465" y="2457450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1988557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01" y="2458550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1153290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7666" y="1716094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9ª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14037" y="2693798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UM DIA NORMAL É COMPOSTO POR QUANTAS HORAS?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3352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2459038"/>
            <a:ext cx="10572750" cy="969962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40740648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01" y="2858083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279453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7809" y="1631506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1ª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14037" y="2379446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POR QUANTAS CORES É COMPOSTO O ARCO-ÍRIS?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9276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1401" y="1727233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10ª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60875" y="3048033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QUANTOS MESES TÊM 31 DIAS?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66295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4138" y="2259814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974506" y="3861799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8800" dirty="0"/>
              <a:t>FIM DE JOGO</a:t>
            </a:r>
          </a:p>
        </p:txBody>
      </p:sp>
    </p:spTree>
    <p:extLst>
      <p:ext uri="{BB962C8B-B14F-4D97-AF65-F5344CB8AC3E}">
        <p14:creationId xmlns:p14="http://schemas.microsoft.com/office/powerpoint/2010/main" val="11189407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1288" y="2943775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1610135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81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723014" y="2457450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50000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4307" y="2458550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52953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63873" y="1088065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2ª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60874" y="2408865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COMPLETE O PROVÉRBIO “QUEM SEMEIA VENTOS(…)?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Colhe tempestades</a:t>
            </a:r>
            <a:endParaRPr lang="pt-PT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Colhe batatas</a:t>
            </a:r>
          </a:p>
        </p:txBody>
      </p:sp>
    </p:spTree>
    <p:extLst>
      <p:ext uri="{BB962C8B-B14F-4D97-AF65-F5344CB8AC3E}">
        <p14:creationId xmlns:p14="http://schemas.microsoft.com/office/powerpoint/2010/main" val="3573552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246" y="2679378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8000" dirty="0"/>
              <a:t>ERRADO</a:t>
            </a:r>
          </a:p>
        </p:txBody>
      </p:sp>
      <p:sp>
        <p:nvSpPr>
          <p:cNvPr id="3" name="Seta para a direita 2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TENTAR DE NOVO</a:t>
            </a:r>
          </a:p>
        </p:txBody>
      </p:sp>
    </p:spTree>
    <p:extLst>
      <p:ext uri="{BB962C8B-B14F-4D97-AF65-F5344CB8AC3E}">
        <p14:creationId xmlns:p14="http://schemas.microsoft.com/office/powerpoint/2010/main" val="357138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78465" y="2578026"/>
            <a:ext cx="105727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pt-PT" sz="7200" dirty="0"/>
              <a:t>CORRETO</a:t>
            </a: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089174" y="6088663"/>
            <a:ext cx="3284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AVANÇAR</a:t>
            </a:r>
          </a:p>
        </p:txBody>
      </p:sp>
    </p:spTree>
    <p:extLst>
      <p:ext uri="{BB962C8B-B14F-4D97-AF65-F5344CB8AC3E}">
        <p14:creationId xmlns:p14="http://schemas.microsoft.com/office/powerpoint/2010/main" val="1209115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7666" y="1175521"/>
            <a:ext cx="8596668" cy="1320800"/>
          </a:xfrm>
        </p:spPr>
        <p:txBody>
          <a:bodyPr/>
          <a:lstStyle/>
          <a:p>
            <a:pPr algn="ctr"/>
            <a:r>
              <a:rPr lang="pt-PT" dirty="0"/>
              <a:t>3ª PERGUNTA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92772" y="2496321"/>
            <a:ext cx="10554574" cy="2233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5400" dirty="0"/>
              <a:t>A SEGUIR AO INVERNO, SEGUE-SE QUE ESTAÇÃO DO ANO?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569855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Verão</a:t>
            </a:r>
            <a:endParaRPr lang="pt-PT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hlinkClick r:id="rId3" action="ppaction://hlinksldjump"/>
          </p:cNvPr>
          <p:cNvSpPr/>
          <p:nvPr/>
        </p:nvSpPr>
        <p:spPr>
          <a:xfrm>
            <a:off x="7491990" y="4700789"/>
            <a:ext cx="2756079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Primavera</a:t>
            </a:r>
            <a:endParaRPr lang="pt-PT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82406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49E2511DCCBC94FBB515DE944A81BC6" ma:contentTypeVersion="7" ma:contentTypeDescription="Criar um novo documento." ma:contentTypeScope="" ma:versionID="a7f88e140b7c5e29c216d9400fa3616e">
  <xsd:schema xmlns:xsd="http://www.w3.org/2001/XMLSchema" xmlns:xs="http://www.w3.org/2001/XMLSchema" xmlns:p="http://schemas.microsoft.com/office/2006/metadata/properties" xmlns:ns2="23dac456-a6de-4422-beb9-3148719d940d" targetNamespace="http://schemas.microsoft.com/office/2006/metadata/properties" ma:root="true" ma:fieldsID="4bd003909f35db92ef9e969cdaee0486" ns2:_="">
    <xsd:import namespace="23dac456-a6de-4422-beb9-3148719d94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ac456-a6de-4422-beb9-3148719d94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36F97E-8C84-4F35-B1C7-CC370FAC81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6E881D-7DF4-432F-98D3-130B8CC4A7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dac456-a6de-4422-beb9-3148719d94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6C7B11-19EF-41AE-AB52-5B3E0066159A}">
  <ds:schemaRefs>
    <ds:schemaRef ds:uri="23dac456-a6de-4422-beb9-3148719d940d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230</Words>
  <Application>Microsoft Office PowerPoint</Application>
  <PresentationFormat>Ecrã Panorâmico</PresentationFormat>
  <Paragraphs>87</Paragraphs>
  <Slides>33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33</vt:i4>
      </vt:variant>
    </vt:vector>
  </HeadingPairs>
  <TitlesOfParts>
    <vt:vector size="37" baseType="lpstr">
      <vt:lpstr>Arial</vt:lpstr>
      <vt:lpstr>Trebuchet MS</vt:lpstr>
      <vt:lpstr>Wingdings 3</vt:lpstr>
      <vt:lpstr>Faceta</vt:lpstr>
      <vt:lpstr>A RESPOSTA ERRADA</vt:lpstr>
      <vt:lpstr>REGRAS DE JOGO</vt:lpstr>
      <vt:lpstr>1ª PERGUNTA</vt:lpstr>
      <vt:lpstr>CORRETO</vt:lpstr>
      <vt:lpstr>ERRADO</vt:lpstr>
      <vt:lpstr>2ª PERGUNTA</vt:lpstr>
      <vt:lpstr>ERRADO</vt:lpstr>
      <vt:lpstr>CORRETO</vt:lpstr>
      <vt:lpstr>3ª PERGUNTA</vt:lpstr>
      <vt:lpstr>ERRADO</vt:lpstr>
      <vt:lpstr>CORRETO</vt:lpstr>
      <vt:lpstr>4ª PERGUNTA</vt:lpstr>
      <vt:lpstr>CORRETO</vt:lpstr>
      <vt:lpstr>ERRADO</vt:lpstr>
      <vt:lpstr>5ª PERGUNTA</vt:lpstr>
      <vt:lpstr>CORRETO</vt:lpstr>
      <vt:lpstr>ERRADO</vt:lpstr>
      <vt:lpstr>6ª PERGUNTA</vt:lpstr>
      <vt:lpstr>CORRETO</vt:lpstr>
      <vt:lpstr>ERRADO</vt:lpstr>
      <vt:lpstr>7ª PERGUNTA</vt:lpstr>
      <vt:lpstr>CORRETO</vt:lpstr>
      <vt:lpstr>ERRADO</vt:lpstr>
      <vt:lpstr>8ª PERGUNTA</vt:lpstr>
      <vt:lpstr>CORRETO</vt:lpstr>
      <vt:lpstr>ERRADO</vt:lpstr>
      <vt:lpstr>9ª PERGUNTA</vt:lpstr>
      <vt:lpstr>CORRETO</vt:lpstr>
      <vt:lpstr>ERRADO</vt:lpstr>
      <vt:lpstr>10ª PERGUNTA</vt:lpstr>
      <vt:lpstr>CORRETO</vt:lpstr>
      <vt:lpstr>ERRADO</vt:lpstr>
      <vt:lpstr>Apresentação do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RESPOSTA ERRADA</dc:title>
  <dc:creator>Nuno</dc:creator>
  <cp:lastModifiedBy>Inês Baião</cp:lastModifiedBy>
  <cp:revision>10</cp:revision>
  <dcterms:created xsi:type="dcterms:W3CDTF">2020-08-17T11:15:02Z</dcterms:created>
  <dcterms:modified xsi:type="dcterms:W3CDTF">2025-12-12T11:20:57Z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0x010100049E2511DCCBC94FBB515DE944A81BC6</vt:lpwstr>
  </property>
</Properties>
</file>