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4"/>
  </p:sldMasterIdLst>
  <p:sldIdLst>
    <p:sldId id="274" r:id="rId5"/>
    <p:sldId id="337" r:id="rId6"/>
    <p:sldId id="338" r:id="rId7"/>
    <p:sldId id="339" r:id="rId8"/>
    <p:sldId id="340" r:id="rId9"/>
    <p:sldId id="341" r:id="rId10"/>
    <p:sldId id="342" r:id="rId11"/>
    <p:sldId id="343" r:id="rId12"/>
    <p:sldId id="344" r:id="rId13"/>
    <p:sldId id="345" r:id="rId14"/>
    <p:sldId id="346" r:id="rId15"/>
    <p:sldId id="347" r:id="rId16"/>
    <p:sldId id="348" r:id="rId17"/>
    <p:sldId id="349" r:id="rId18"/>
    <p:sldId id="350" r:id="rId19"/>
    <p:sldId id="351" r:id="rId20"/>
    <p:sldId id="352" r:id="rId21"/>
    <p:sldId id="353" r:id="rId22"/>
    <p:sldId id="354" r:id="rId23"/>
    <p:sldId id="355" r:id="rId24"/>
    <p:sldId id="356" r:id="rId25"/>
    <p:sldId id="357" r:id="rId26"/>
    <p:sldId id="358" r:id="rId27"/>
    <p:sldId id="359" r:id="rId28"/>
    <p:sldId id="360" r:id="rId29"/>
    <p:sldId id="361" r:id="rId30"/>
    <p:sldId id="362" r:id="rId31"/>
    <p:sldId id="363" r:id="rId32"/>
    <p:sldId id="374" r:id="rId33"/>
    <p:sldId id="368" r:id="rId34"/>
    <p:sldId id="369" r:id="rId35"/>
    <p:sldId id="370" r:id="rId36"/>
    <p:sldId id="365" r:id="rId37"/>
    <p:sldId id="366" r:id="rId38"/>
    <p:sldId id="367" r:id="rId39"/>
    <p:sldId id="371" r:id="rId40"/>
    <p:sldId id="372" r:id="rId41"/>
    <p:sldId id="373" r:id="rId42"/>
    <p:sldId id="375" r:id="rId43"/>
    <p:sldId id="376" r:id="rId44"/>
    <p:sldId id="377" r:id="rId4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viewProps" Target="viewProps.xml"/><Relationship Id="rId50" Type="http://schemas.microsoft.com/office/2016/11/relationships/changesInfo" Target="changesInfos/changesInfo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presProps" Target="pres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ristina Caldeira" userId="aada792b-c6c7-46ec-ade2-cf3a8cc06ccf" providerId="ADAL" clId="{3F12120B-04C6-4502-8DD4-3A596742B939}"/>
    <pc:docChg chg="undo custSel addSld delSld modSld sldOrd delMainMaster">
      <pc:chgData name="Cristina Caldeira" userId="aada792b-c6c7-46ec-ade2-cf3a8cc06ccf" providerId="ADAL" clId="{3F12120B-04C6-4502-8DD4-3A596742B939}" dt="2023-06-21T15:18:37.474" v="935"/>
      <pc:docMkLst>
        <pc:docMk/>
      </pc:docMkLst>
      <pc:sldChg chg="del">
        <pc:chgData name="Cristina Caldeira" userId="aada792b-c6c7-46ec-ade2-cf3a8cc06ccf" providerId="ADAL" clId="{3F12120B-04C6-4502-8DD4-3A596742B939}" dt="2023-06-21T11:53:38.491" v="26" actId="2696"/>
        <pc:sldMkLst>
          <pc:docMk/>
          <pc:sldMk cId="1390313974" sldId="256"/>
        </pc:sldMkLst>
      </pc:sldChg>
      <pc:sldChg chg="del">
        <pc:chgData name="Cristina Caldeira" userId="aada792b-c6c7-46ec-ade2-cf3a8cc06ccf" providerId="ADAL" clId="{3F12120B-04C6-4502-8DD4-3A596742B939}" dt="2023-06-21T13:09:44.642" v="178" actId="2696"/>
        <pc:sldMkLst>
          <pc:docMk/>
          <pc:sldMk cId="1631314389" sldId="257"/>
        </pc:sldMkLst>
      </pc:sldChg>
      <pc:sldChg chg="del">
        <pc:chgData name="Cristina Caldeira" userId="aada792b-c6c7-46ec-ade2-cf3a8cc06ccf" providerId="ADAL" clId="{3F12120B-04C6-4502-8DD4-3A596742B939}" dt="2023-06-21T13:15:56.723" v="277" actId="2696"/>
        <pc:sldMkLst>
          <pc:docMk/>
          <pc:sldMk cId="2962411221" sldId="258"/>
        </pc:sldMkLst>
      </pc:sldChg>
      <pc:sldChg chg="del">
        <pc:chgData name="Cristina Caldeira" userId="aada792b-c6c7-46ec-ade2-cf3a8cc06ccf" providerId="ADAL" clId="{3F12120B-04C6-4502-8DD4-3A596742B939}" dt="2023-06-21T13:21:19.888" v="289" actId="2696"/>
        <pc:sldMkLst>
          <pc:docMk/>
          <pc:sldMk cId="4145545410" sldId="259"/>
        </pc:sldMkLst>
      </pc:sldChg>
      <pc:sldChg chg="addSp modSp del">
        <pc:chgData name="Cristina Caldeira" userId="aada792b-c6c7-46ec-ade2-cf3a8cc06ccf" providerId="ADAL" clId="{3F12120B-04C6-4502-8DD4-3A596742B939}" dt="2023-06-21T11:52:49.796" v="25"/>
        <pc:sldMkLst>
          <pc:docMk/>
          <pc:sldMk cId="4256083547" sldId="274"/>
        </pc:sldMkLst>
        <pc:spChg chg="add">
          <ac:chgData name="Cristina Caldeira" userId="aada792b-c6c7-46ec-ade2-cf3a8cc06ccf" providerId="ADAL" clId="{3F12120B-04C6-4502-8DD4-3A596742B939}" dt="2023-06-21T11:52:17.272" v="5"/>
          <ac:spMkLst>
            <pc:docMk/>
            <pc:sldMk cId="4256083547" sldId="274"/>
            <ac:spMk id="4" creationId="{18240F29-8297-4C09-B37F-04E36F0BABFC}"/>
          </ac:spMkLst>
        </pc:spChg>
        <pc:spChg chg="mod">
          <ac:chgData name="Cristina Caldeira" userId="aada792b-c6c7-46ec-ade2-cf3a8cc06ccf" providerId="ADAL" clId="{3F12120B-04C6-4502-8DD4-3A596742B939}" dt="2023-06-21T11:52:35.351" v="24" actId="20577"/>
          <ac:spMkLst>
            <pc:docMk/>
            <pc:sldMk cId="4256083547" sldId="274"/>
            <ac:spMk id="5" creationId="{00000000-0000-0000-0000-000000000000}"/>
          </ac:spMkLst>
        </pc:spChg>
        <pc:spChg chg="add">
          <ac:chgData name="Cristina Caldeira" userId="aada792b-c6c7-46ec-ade2-cf3a8cc06ccf" providerId="ADAL" clId="{3F12120B-04C6-4502-8DD4-3A596742B939}" dt="2023-06-21T11:52:49.796" v="25"/>
          <ac:spMkLst>
            <pc:docMk/>
            <pc:sldMk cId="4256083547" sldId="274"/>
            <ac:spMk id="7" creationId="{030C79F5-00F2-4886-9FEC-70CE35CD30E2}"/>
          </ac:spMkLst>
        </pc:spChg>
      </pc:sldChg>
      <pc:sldChg chg="del">
        <pc:chgData name="Cristina Caldeira" userId="aada792b-c6c7-46ec-ade2-cf3a8cc06ccf" providerId="ADAL" clId="{3F12120B-04C6-4502-8DD4-3A596742B939}" dt="2023-06-21T13:24:50.208" v="305" actId="2696"/>
        <pc:sldMkLst>
          <pc:docMk/>
          <pc:sldMk cId="3897673305" sldId="279"/>
        </pc:sldMkLst>
      </pc:sldChg>
      <pc:sldChg chg="del">
        <pc:chgData name="Cristina Caldeira" userId="aada792b-c6c7-46ec-ade2-cf3a8cc06ccf" providerId="ADAL" clId="{3F12120B-04C6-4502-8DD4-3A596742B939}" dt="2023-06-21T13:37:17.649" v="334" actId="2696"/>
        <pc:sldMkLst>
          <pc:docMk/>
          <pc:sldMk cId="2472776394" sldId="280"/>
        </pc:sldMkLst>
      </pc:sldChg>
      <pc:sldChg chg="del">
        <pc:chgData name="Cristina Caldeira" userId="aada792b-c6c7-46ec-ade2-cf3a8cc06ccf" providerId="ADAL" clId="{3F12120B-04C6-4502-8DD4-3A596742B939}" dt="2023-06-21T13:39:20.730" v="368" actId="2696"/>
        <pc:sldMkLst>
          <pc:docMk/>
          <pc:sldMk cId="2908884045" sldId="281"/>
        </pc:sldMkLst>
      </pc:sldChg>
      <pc:sldChg chg="del">
        <pc:chgData name="Cristina Caldeira" userId="aada792b-c6c7-46ec-ade2-cf3a8cc06ccf" providerId="ADAL" clId="{3F12120B-04C6-4502-8DD4-3A596742B939}" dt="2023-06-21T13:41:55.854" v="398" actId="2696"/>
        <pc:sldMkLst>
          <pc:docMk/>
          <pc:sldMk cId="1149307310" sldId="282"/>
        </pc:sldMkLst>
      </pc:sldChg>
      <pc:sldChg chg="del">
        <pc:chgData name="Cristina Caldeira" userId="aada792b-c6c7-46ec-ade2-cf3a8cc06ccf" providerId="ADAL" clId="{3F12120B-04C6-4502-8DD4-3A596742B939}" dt="2023-06-21T13:43:07.597" v="426" actId="2696"/>
        <pc:sldMkLst>
          <pc:docMk/>
          <pc:sldMk cId="484187412" sldId="283"/>
        </pc:sldMkLst>
      </pc:sldChg>
      <pc:sldChg chg="del">
        <pc:chgData name="Cristina Caldeira" userId="aada792b-c6c7-46ec-ade2-cf3a8cc06ccf" providerId="ADAL" clId="{3F12120B-04C6-4502-8DD4-3A596742B939}" dt="2023-06-21T13:54:59.225" v="491" actId="2696"/>
        <pc:sldMkLst>
          <pc:docMk/>
          <pc:sldMk cId="1654627789" sldId="284"/>
        </pc:sldMkLst>
      </pc:sldChg>
      <pc:sldChg chg="del">
        <pc:chgData name="Cristina Caldeira" userId="aada792b-c6c7-46ec-ade2-cf3a8cc06ccf" providerId="ADAL" clId="{3F12120B-04C6-4502-8DD4-3A596742B939}" dt="2023-06-21T13:55:06.922" v="494" actId="2696"/>
        <pc:sldMkLst>
          <pc:docMk/>
          <pc:sldMk cId="3745822970" sldId="285"/>
        </pc:sldMkLst>
      </pc:sldChg>
      <pc:sldChg chg="del">
        <pc:chgData name="Cristina Caldeira" userId="aada792b-c6c7-46ec-ade2-cf3a8cc06ccf" providerId="ADAL" clId="{3F12120B-04C6-4502-8DD4-3A596742B939}" dt="2023-06-21T13:55:14.729" v="497" actId="2696"/>
        <pc:sldMkLst>
          <pc:docMk/>
          <pc:sldMk cId="1887785004" sldId="286"/>
        </pc:sldMkLst>
      </pc:sldChg>
      <pc:sldChg chg="del">
        <pc:chgData name="Cristina Caldeira" userId="aada792b-c6c7-46ec-ade2-cf3a8cc06ccf" providerId="ADAL" clId="{3F12120B-04C6-4502-8DD4-3A596742B939}" dt="2023-06-21T13:55:20.343" v="500" actId="2696"/>
        <pc:sldMkLst>
          <pc:docMk/>
          <pc:sldMk cId="3019203153" sldId="287"/>
        </pc:sldMkLst>
      </pc:sldChg>
      <pc:sldChg chg="del">
        <pc:chgData name="Cristina Caldeira" userId="aada792b-c6c7-46ec-ade2-cf3a8cc06ccf" providerId="ADAL" clId="{3F12120B-04C6-4502-8DD4-3A596742B939}" dt="2023-06-21T13:55:26.450" v="503" actId="2696"/>
        <pc:sldMkLst>
          <pc:docMk/>
          <pc:sldMk cId="2225695852" sldId="288"/>
        </pc:sldMkLst>
      </pc:sldChg>
      <pc:sldChg chg="del">
        <pc:chgData name="Cristina Caldeira" userId="aada792b-c6c7-46ec-ade2-cf3a8cc06ccf" providerId="ADAL" clId="{3F12120B-04C6-4502-8DD4-3A596742B939}" dt="2023-06-21T13:55:34.583" v="506" actId="2696"/>
        <pc:sldMkLst>
          <pc:docMk/>
          <pc:sldMk cId="1810210502" sldId="289"/>
        </pc:sldMkLst>
      </pc:sldChg>
      <pc:sldChg chg="del">
        <pc:chgData name="Cristina Caldeira" userId="aada792b-c6c7-46ec-ade2-cf3a8cc06ccf" providerId="ADAL" clId="{3F12120B-04C6-4502-8DD4-3A596742B939}" dt="2023-06-21T13:55:40.747" v="509" actId="2696"/>
        <pc:sldMkLst>
          <pc:docMk/>
          <pc:sldMk cId="3440002762" sldId="290"/>
        </pc:sldMkLst>
      </pc:sldChg>
      <pc:sldChg chg="del">
        <pc:chgData name="Cristina Caldeira" userId="aada792b-c6c7-46ec-ade2-cf3a8cc06ccf" providerId="ADAL" clId="{3F12120B-04C6-4502-8DD4-3A596742B939}" dt="2023-06-21T13:55:46.411" v="512" actId="2696"/>
        <pc:sldMkLst>
          <pc:docMk/>
          <pc:sldMk cId="3541128644" sldId="291"/>
        </pc:sldMkLst>
      </pc:sldChg>
      <pc:sldChg chg="del">
        <pc:chgData name="Cristina Caldeira" userId="aada792b-c6c7-46ec-ade2-cf3a8cc06ccf" providerId="ADAL" clId="{3F12120B-04C6-4502-8DD4-3A596742B939}" dt="2023-06-21T13:55:54.113" v="515" actId="2696"/>
        <pc:sldMkLst>
          <pc:docMk/>
          <pc:sldMk cId="2722225764" sldId="292"/>
        </pc:sldMkLst>
      </pc:sldChg>
      <pc:sldChg chg="del setBg">
        <pc:chgData name="Cristina Caldeira" userId="aada792b-c6c7-46ec-ade2-cf3a8cc06ccf" providerId="ADAL" clId="{3F12120B-04C6-4502-8DD4-3A596742B939}" dt="2023-06-21T13:58:44.536" v="586" actId="2696"/>
        <pc:sldMkLst>
          <pc:docMk/>
          <pc:sldMk cId="761051310" sldId="293"/>
        </pc:sldMkLst>
      </pc:sldChg>
      <pc:sldChg chg="del">
        <pc:chgData name="Cristina Caldeira" userId="aada792b-c6c7-46ec-ade2-cf3a8cc06ccf" providerId="ADAL" clId="{3F12120B-04C6-4502-8DD4-3A596742B939}" dt="2023-06-21T13:58:50.676" v="589" actId="2696"/>
        <pc:sldMkLst>
          <pc:docMk/>
          <pc:sldMk cId="4131581349" sldId="294"/>
        </pc:sldMkLst>
      </pc:sldChg>
      <pc:sldChg chg="del">
        <pc:chgData name="Cristina Caldeira" userId="aada792b-c6c7-46ec-ade2-cf3a8cc06ccf" providerId="ADAL" clId="{3F12120B-04C6-4502-8DD4-3A596742B939}" dt="2023-06-21T13:58:56.825" v="592" actId="2696"/>
        <pc:sldMkLst>
          <pc:docMk/>
          <pc:sldMk cId="433974746" sldId="295"/>
        </pc:sldMkLst>
      </pc:sldChg>
      <pc:sldChg chg="del">
        <pc:chgData name="Cristina Caldeira" userId="aada792b-c6c7-46ec-ade2-cf3a8cc06ccf" providerId="ADAL" clId="{3F12120B-04C6-4502-8DD4-3A596742B939}" dt="2023-06-21T13:59:01.667" v="595" actId="2696"/>
        <pc:sldMkLst>
          <pc:docMk/>
          <pc:sldMk cId="2919028610" sldId="296"/>
        </pc:sldMkLst>
      </pc:sldChg>
      <pc:sldChg chg="del ord">
        <pc:chgData name="Cristina Caldeira" userId="aada792b-c6c7-46ec-ade2-cf3a8cc06ccf" providerId="ADAL" clId="{3F12120B-04C6-4502-8DD4-3A596742B939}" dt="2023-06-21T15:03:26.635" v="860" actId="2696"/>
        <pc:sldMkLst>
          <pc:docMk/>
          <pc:sldMk cId="126112767" sldId="297"/>
        </pc:sldMkLst>
      </pc:sldChg>
      <pc:sldChg chg="del">
        <pc:chgData name="Cristina Caldeira" userId="aada792b-c6c7-46ec-ade2-cf3a8cc06ccf" providerId="ADAL" clId="{3F12120B-04C6-4502-8DD4-3A596742B939}" dt="2023-06-21T13:24:53.394" v="306" actId="2696"/>
        <pc:sldMkLst>
          <pc:docMk/>
          <pc:sldMk cId="2561841580" sldId="298"/>
        </pc:sldMkLst>
      </pc:sldChg>
      <pc:sldChg chg="del">
        <pc:chgData name="Cristina Caldeira" userId="aada792b-c6c7-46ec-ade2-cf3a8cc06ccf" providerId="ADAL" clId="{3F12120B-04C6-4502-8DD4-3A596742B939}" dt="2023-06-21T13:37:18.920" v="335" actId="2696"/>
        <pc:sldMkLst>
          <pc:docMk/>
          <pc:sldMk cId="946202632" sldId="299"/>
        </pc:sldMkLst>
      </pc:sldChg>
      <pc:sldChg chg="del">
        <pc:chgData name="Cristina Caldeira" userId="aada792b-c6c7-46ec-ade2-cf3a8cc06ccf" providerId="ADAL" clId="{3F12120B-04C6-4502-8DD4-3A596742B939}" dt="2023-06-21T13:39:22.202" v="369" actId="2696"/>
        <pc:sldMkLst>
          <pc:docMk/>
          <pc:sldMk cId="4064539411" sldId="300"/>
        </pc:sldMkLst>
      </pc:sldChg>
      <pc:sldChg chg="del">
        <pc:chgData name="Cristina Caldeira" userId="aada792b-c6c7-46ec-ade2-cf3a8cc06ccf" providerId="ADAL" clId="{3F12120B-04C6-4502-8DD4-3A596742B939}" dt="2023-06-21T13:41:57.039" v="399" actId="2696"/>
        <pc:sldMkLst>
          <pc:docMk/>
          <pc:sldMk cId="3559218626" sldId="301"/>
        </pc:sldMkLst>
      </pc:sldChg>
      <pc:sldChg chg="del">
        <pc:chgData name="Cristina Caldeira" userId="aada792b-c6c7-46ec-ade2-cf3a8cc06ccf" providerId="ADAL" clId="{3F12120B-04C6-4502-8DD4-3A596742B939}" dt="2023-06-21T13:43:08.755" v="427" actId="2696"/>
        <pc:sldMkLst>
          <pc:docMk/>
          <pc:sldMk cId="3913329084" sldId="302"/>
        </pc:sldMkLst>
      </pc:sldChg>
      <pc:sldChg chg="del">
        <pc:chgData name="Cristina Caldeira" userId="aada792b-c6c7-46ec-ade2-cf3a8cc06ccf" providerId="ADAL" clId="{3F12120B-04C6-4502-8DD4-3A596742B939}" dt="2023-06-21T13:55:01.740" v="492" actId="2696"/>
        <pc:sldMkLst>
          <pc:docMk/>
          <pc:sldMk cId="3358291779" sldId="303"/>
        </pc:sldMkLst>
      </pc:sldChg>
      <pc:sldChg chg="del">
        <pc:chgData name="Cristina Caldeira" userId="aada792b-c6c7-46ec-ade2-cf3a8cc06ccf" providerId="ADAL" clId="{3F12120B-04C6-4502-8DD4-3A596742B939}" dt="2023-06-21T13:55:09.102" v="495" actId="2696"/>
        <pc:sldMkLst>
          <pc:docMk/>
          <pc:sldMk cId="1905536490" sldId="304"/>
        </pc:sldMkLst>
      </pc:sldChg>
      <pc:sldChg chg="del">
        <pc:chgData name="Cristina Caldeira" userId="aada792b-c6c7-46ec-ade2-cf3a8cc06ccf" providerId="ADAL" clId="{3F12120B-04C6-4502-8DD4-3A596742B939}" dt="2023-06-21T13:55:16.188" v="498" actId="2696"/>
        <pc:sldMkLst>
          <pc:docMk/>
          <pc:sldMk cId="3400086784" sldId="305"/>
        </pc:sldMkLst>
      </pc:sldChg>
      <pc:sldChg chg="del">
        <pc:chgData name="Cristina Caldeira" userId="aada792b-c6c7-46ec-ade2-cf3a8cc06ccf" providerId="ADAL" clId="{3F12120B-04C6-4502-8DD4-3A596742B939}" dt="2023-06-21T13:55:21.637" v="501" actId="2696"/>
        <pc:sldMkLst>
          <pc:docMk/>
          <pc:sldMk cId="3749403962" sldId="306"/>
        </pc:sldMkLst>
      </pc:sldChg>
      <pc:sldChg chg="del">
        <pc:chgData name="Cristina Caldeira" userId="aada792b-c6c7-46ec-ade2-cf3a8cc06ccf" providerId="ADAL" clId="{3F12120B-04C6-4502-8DD4-3A596742B939}" dt="2023-06-21T13:55:28.001" v="504" actId="2696"/>
        <pc:sldMkLst>
          <pc:docMk/>
          <pc:sldMk cId="3748924039" sldId="307"/>
        </pc:sldMkLst>
      </pc:sldChg>
      <pc:sldChg chg="del">
        <pc:chgData name="Cristina Caldeira" userId="aada792b-c6c7-46ec-ade2-cf3a8cc06ccf" providerId="ADAL" clId="{3F12120B-04C6-4502-8DD4-3A596742B939}" dt="2023-06-21T13:55:35.734" v="507" actId="2696"/>
        <pc:sldMkLst>
          <pc:docMk/>
          <pc:sldMk cId="1883182183" sldId="308"/>
        </pc:sldMkLst>
      </pc:sldChg>
      <pc:sldChg chg="del">
        <pc:chgData name="Cristina Caldeira" userId="aada792b-c6c7-46ec-ade2-cf3a8cc06ccf" providerId="ADAL" clId="{3F12120B-04C6-4502-8DD4-3A596742B939}" dt="2023-06-21T13:55:42.149" v="510" actId="2696"/>
        <pc:sldMkLst>
          <pc:docMk/>
          <pc:sldMk cId="636649428" sldId="309"/>
        </pc:sldMkLst>
      </pc:sldChg>
      <pc:sldChg chg="del">
        <pc:chgData name="Cristina Caldeira" userId="aada792b-c6c7-46ec-ade2-cf3a8cc06ccf" providerId="ADAL" clId="{3F12120B-04C6-4502-8DD4-3A596742B939}" dt="2023-06-21T13:55:47.673" v="513" actId="2696"/>
        <pc:sldMkLst>
          <pc:docMk/>
          <pc:sldMk cId="596632214" sldId="310"/>
        </pc:sldMkLst>
      </pc:sldChg>
      <pc:sldChg chg="modSp del">
        <pc:chgData name="Cristina Caldeira" userId="aada792b-c6c7-46ec-ade2-cf3a8cc06ccf" providerId="ADAL" clId="{3F12120B-04C6-4502-8DD4-3A596742B939}" dt="2023-06-21T13:55:55.187" v="516" actId="2696"/>
        <pc:sldMkLst>
          <pc:docMk/>
          <pc:sldMk cId="2689697728" sldId="311"/>
        </pc:sldMkLst>
        <pc:spChg chg="mod">
          <ac:chgData name="Cristina Caldeira" userId="aada792b-c6c7-46ec-ade2-cf3a8cc06ccf" providerId="ADAL" clId="{3F12120B-04C6-4502-8DD4-3A596742B939}" dt="2023-06-21T11:48:40.354" v="0" actId="1076"/>
          <ac:spMkLst>
            <pc:docMk/>
            <pc:sldMk cId="2689697728" sldId="311"/>
            <ac:spMk id="3" creationId="{00000000-0000-0000-0000-000000000000}"/>
          </ac:spMkLst>
        </pc:spChg>
      </pc:sldChg>
      <pc:sldChg chg="del">
        <pc:chgData name="Cristina Caldeira" userId="aada792b-c6c7-46ec-ade2-cf3a8cc06ccf" providerId="ADAL" clId="{3F12120B-04C6-4502-8DD4-3A596742B939}" dt="2023-06-21T13:58:45.985" v="587" actId="2696"/>
        <pc:sldMkLst>
          <pc:docMk/>
          <pc:sldMk cId="1137220360" sldId="312"/>
        </pc:sldMkLst>
      </pc:sldChg>
      <pc:sldChg chg="del">
        <pc:chgData name="Cristina Caldeira" userId="aada792b-c6c7-46ec-ade2-cf3a8cc06ccf" providerId="ADAL" clId="{3F12120B-04C6-4502-8DD4-3A596742B939}" dt="2023-06-21T13:58:51.814" v="590" actId="2696"/>
        <pc:sldMkLst>
          <pc:docMk/>
          <pc:sldMk cId="1190561759" sldId="313"/>
        </pc:sldMkLst>
      </pc:sldChg>
      <pc:sldChg chg="del">
        <pc:chgData name="Cristina Caldeira" userId="aada792b-c6c7-46ec-ade2-cf3a8cc06ccf" providerId="ADAL" clId="{3F12120B-04C6-4502-8DD4-3A596742B939}" dt="2023-06-21T13:58:58.932" v="593" actId="2696"/>
        <pc:sldMkLst>
          <pc:docMk/>
          <pc:sldMk cId="1181380642" sldId="314"/>
        </pc:sldMkLst>
      </pc:sldChg>
      <pc:sldChg chg="del">
        <pc:chgData name="Cristina Caldeira" userId="aada792b-c6c7-46ec-ade2-cf3a8cc06ccf" providerId="ADAL" clId="{3F12120B-04C6-4502-8DD4-3A596742B939}" dt="2023-06-21T13:59:03.830" v="596" actId="2696"/>
        <pc:sldMkLst>
          <pc:docMk/>
          <pc:sldMk cId="4123096093" sldId="315"/>
        </pc:sldMkLst>
      </pc:sldChg>
      <pc:sldChg chg="del ord">
        <pc:chgData name="Cristina Caldeira" userId="aada792b-c6c7-46ec-ade2-cf3a8cc06ccf" providerId="ADAL" clId="{3F12120B-04C6-4502-8DD4-3A596742B939}" dt="2023-06-21T15:03:27.761" v="861" actId="2696"/>
        <pc:sldMkLst>
          <pc:docMk/>
          <pc:sldMk cId="154006173" sldId="316"/>
        </pc:sldMkLst>
      </pc:sldChg>
      <pc:sldChg chg="del">
        <pc:chgData name="Cristina Caldeira" userId="aada792b-c6c7-46ec-ade2-cf3a8cc06ccf" providerId="ADAL" clId="{3F12120B-04C6-4502-8DD4-3A596742B939}" dt="2023-06-21T11:58:10.813" v="55" actId="2696"/>
        <pc:sldMkLst>
          <pc:docMk/>
          <pc:sldMk cId="3313777990" sldId="317"/>
        </pc:sldMkLst>
      </pc:sldChg>
      <pc:sldChg chg="del">
        <pc:chgData name="Cristina Caldeira" userId="aada792b-c6c7-46ec-ade2-cf3a8cc06ccf" providerId="ADAL" clId="{3F12120B-04C6-4502-8DD4-3A596742B939}" dt="2023-06-21T13:24:30.532" v="304" actId="2696"/>
        <pc:sldMkLst>
          <pc:docMk/>
          <pc:sldMk cId="2063601102" sldId="318"/>
        </pc:sldMkLst>
      </pc:sldChg>
      <pc:sldChg chg="del">
        <pc:chgData name="Cristina Caldeira" userId="aada792b-c6c7-46ec-ade2-cf3a8cc06ccf" providerId="ADAL" clId="{3F12120B-04C6-4502-8DD4-3A596742B939}" dt="2023-06-21T13:33:23.535" v="329" actId="2696"/>
        <pc:sldMkLst>
          <pc:docMk/>
          <pc:sldMk cId="3580484253" sldId="319"/>
        </pc:sldMkLst>
      </pc:sldChg>
      <pc:sldChg chg="del">
        <pc:chgData name="Cristina Caldeira" userId="aada792b-c6c7-46ec-ade2-cf3a8cc06ccf" providerId="ADAL" clId="{3F12120B-04C6-4502-8DD4-3A596742B939}" dt="2023-06-21T13:39:19.253" v="367" actId="2696"/>
        <pc:sldMkLst>
          <pc:docMk/>
          <pc:sldMk cId="2795184597" sldId="320"/>
        </pc:sldMkLst>
      </pc:sldChg>
      <pc:sldChg chg="del">
        <pc:chgData name="Cristina Caldeira" userId="aada792b-c6c7-46ec-ade2-cf3a8cc06ccf" providerId="ADAL" clId="{3F12120B-04C6-4502-8DD4-3A596742B939}" dt="2023-06-21T13:40:59.251" v="376" actId="2696"/>
        <pc:sldMkLst>
          <pc:docMk/>
          <pc:sldMk cId="1771523386" sldId="321"/>
        </pc:sldMkLst>
      </pc:sldChg>
      <pc:sldChg chg="del">
        <pc:chgData name="Cristina Caldeira" userId="aada792b-c6c7-46ec-ade2-cf3a8cc06ccf" providerId="ADAL" clId="{3F12120B-04C6-4502-8DD4-3A596742B939}" dt="2023-06-21T13:43:06.499" v="425" actId="2696"/>
        <pc:sldMkLst>
          <pc:docMk/>
          <pc:sldMk cId="1355008559" sldId="322"/>
        </pc:sldMkLst>
      </pc:sldChg>
      <pc:sldChg chg="del">
        <pc:chgData name="Cristina Caldeira" userId="aada792b-c6c7-46ec-ade2-cf3a8cc06ccf" providerId="ADAL" clId="{3F12120B-04C6-4502-8DD4-3A596742B939}" dt="2023-06-21T13:54:57.367" v="490" actId="2696"/>
        <pc:sldMkLst>
          <pc:docMk/>
          <pc:sldMk cId="4228732777" sldId="323"/>
        </pc:sldMkLst>
      </pc:sldChg>
      <pc:sldChg chg="del">
        <pc:chgData name="Cristina Caldeira" userId="aada792b-c6c7-46ec-ade2-cf3a8cc06ccf" providerId="ADAL" clId="{3F12120B-04C6-4502-8DD4-3A596742B939}" dt="2023-06-21T13:55:05.202" v="493" actId="2696"/>
        <pc:sldMkLst>
          <pc:docMk/>
          <pc:sldMk cId="4167177500" sldId="324"/>
        </pc:sldMkLst>
      </pc:sldChg>
      <pc:sldChg chg="del">
        <pc:chgData name="Cristina Caldeira" userId="aada792b-c6c7-46ec-ade2-cf3a8cc06ccf" providerId="ADAL" clId="{3F12120B-04C6-4502-8DD4-3A596742B939}" dt="2023-06-21T13:55:12.430" v="496" actId="2696"/>
        <pc:sldMkLst>
          <pc:docMk/>
          <pc:sldMk cId="2745552886" sldId="325"/>
        </pc:sldMkLst>
      </pc:sldChg>
      <pc:sldChg chg="del">
        <pc:chgData name="Cristina Caldeira" userId="aada792b-c6c7-46ec-ade2-cf3a8cc06ccf" providerId="ADAL" clId="{3F12120B-04C6-4502-8DD4-3A596742B939}" dt="2023-06-21T13:55:19.121" v="499" actId="2696"/>
        <pc:sldMkLst>
          <pc:docMk/>
          <pc:sldMk cId="3916299015" sldId="326"/>
        </pc:sldMkLst>
      </pc:sldChg>
      <pc:sldChg chg="del">
        <pc:chgData name="Cristina Caldeira" userId="aada792b-c6c7-46ec-ade2-cf3a8cc06ccf" providerId="ADAL" clId="{3F12120B-04C6-4502-8DD4-3A596742B939}" dt="2023-06-21T13:55:25.261" v="502" actId="2696"/>
        <pc:sldMkLst>
          <pc:docMk/>
          <pc:sldMk cId="310987694" sldId="327"/>
        </pc:sldMkLst>
      </pc:sldChg>
      <pc:sldChg chg="del">
        <pc:chgData name="Cristina Caldeira" userId="aada792b-c6c7-46ec-ade2-cf3a8cc06ccf" providerId="ADAL" clId="{3F12120B-04C6-4502-8DD4-3A596742B939}" dt="2023-06-21T13:55:32.663" v="505" actId="2696"/>
        <pc:sldMkLst>
          <pc:docMk/>
          <pc:sldMk cId="2360936243" sldId="328"/>
        </pc:sldMkLst>
      </pc:sldChg>
      <pc:sldChg chg="del">
        <pc:chgData name="Cristina Caldeira" userId="aada792b-c6c7-46ec-ade2-cf3a8cc06ccf" providerId="ADAL" clId="{3F12120B-04C6-4502-8DD4-3A596742B939}" dt="2023-06-21T13:55:39.465" v="508" actId="2696"/>
        <pc:sldMkLst>
          <pc:docMk/>
          <pc:sldMk cId="231853880" sldId="329"/>
        </pc:sldMkLst>
      </pc:sldChg>
      <pc:sldChg chg="del">
        <pc:chgData name="Cristina Caldeira" userId="aada792b-c6c7-46ec-ade2-cf3a8cc06ccf" providerId="ADAL" clId="{3F12120B-04C6-4502-8DD4-3A596742B939}" dt="2023-06-21T13:55:45.263" v="511" actId="2696"/>
        <pc:sldMkLst>
          <pc:docMk/>
          <pc:sldMk cId="2415065926" sldId="330"/>
        </pc:sldMkLst>
      </pc:sldChg>
      <pc:sldChg chg="del">
        <pc:chgData name="Cristina Caldeira" userId="aada792b-c6c7-46ec-ade2-cf3a8cc06ccf" providerId="ADAL" clId="{3F12120B-04C6-4502-8DD4-3A596742B939}" dt="2023-06-21T13:55:52.865" v="514" actId="2696"/>
        <pc:sldMkLst>
          <pc:docMk/>
          <pc:sldMk cId="1688462665" sldId="331"/>
        </pc:sldMkLst>
      </pc:sldChg>
      <pc:sldChg chg="del">
        <pc:chgData name="Cristina Caldeira" userId="aada792b-c6c7-46ec-ade2-cf3a8cc06ccf" providerId="ADAL" clId="{3F12120B-04C6-4502-8DD4-3A596742B939}" dt="2023-06-21T13:58:43.481" v="585" actId="2696"/>
        <pc:sldMkLst>
          <pc:docMk/>
          <pc:sldMk cId="1319741566" sldId="332"/>
        </pc:sldMkLst>
      </pc:sldChg>
      <pc:sldChg chg="del">
        <pc:chgData name="Cristina Caldeira" userId="aada792b-c6c7-46ec-ade2-cf3a8cc06ccf" providerId="ADAL" clId="{3F12120B-04C6-4502-8DD4-3A596742B939}" dt="2023-06-21T13:58:49.687" v="588" actId="2696"/>
        <pc:sldMkLst>
          <pc:docMk/>
          <pc:sldMk cId="2324092874" sldId="333"/>
        </pc:sldMkLst>
      </pc:sldChg>
      <pc:sldChg chg="del">
        <pc:chgData name="Cristina Caldeira" userId="aada792b-c6c7-46ec-ade2-cf3a8cc06ccf" providerId="ADAL" clId="{3F12120B-04C6-4502-8DD4-3A596742B939}" dt="2023-06-21T13:58:55.621" v="591" actId="2696"/>
        <pc:sldMkLst>
          <pc:docMk/>
          <pc:sldMk cId="3856366188" sldId="334"/>
        </pc:sldMkLst>
      </pc:sldChg>
      <pc:sldChg chg="del">
        <pc:chgData name="Cristina Caldeira" userId="aada792b-c6c7-46ec-ade2-cf3a8cc06ccf" providerId="ADAL" clId="{3F12120B-04C6-4502-8DD4-3A596742B939}" dt="2023-06-21T13:59:00.447" v="594" actId="2696"/>
        <pc:sldMkLst>
          <pc:docMk/>
          <pc:sldMk cId="2032310513" sldId="335"/>
        </pc:sldMkLst>
      </pc:sldChg>
      <pc:sldChg chg="del">
        <pc:chgData name="Cristina Caldeira" userId="aada792b-c6c7-46ec-ade2-cf3a8cc06ccf" providerId="ADAL" clId="{3F12120B-04C6-4502-8DD4-3A596742B939}" dt="2023-06-21T15:03:30.403" v="862" actId="2696"/>
        <pc:sldMkLst>
          <pc:docMk/>
          <pc:sldMk cId="1393212419" sldId="336"/>
        </pc:sldMkLst>
      </pc:sldChg>
      <pc:sldChg chg="addSp delSp modSp">
        <pc:chgData name="Cristina Caldeira" userId="aada792b-c6c7-46ec-ade2-cf3a8cc06ccf" providerId="ADAL" clId="{3F12120B-04C6-4502-8DD4-3A596742B939}" dt="2023-06-21T12:02:44.757" v="155" actId="207"/>
        <pc:sldMkLst>
          <pc:docMk/>
          <pc:sldMk cId="1794922385" sldId="337"/>
        </pc:sldMkLst>
        <pc:spChg chg="mod">
          <ac:chgData name="Cristina Caldeira" userId="aada792b-c6c7-46ec-ade2-cf3a8cc06ccf" providerId="ADAL" clId="{3F12120B-04C6-4502-8DD4-3A596742B939}" dt="2023-06-21T12:02:44.757" v="155" actId="207"/>
          <ac:spMkLst>
            <pc:docMk/>
            <pc:sldMk cId="1794922385" sldId="337"/>
            <ac:spMk id="4" creationId="{18240F29-8297-4C09-B37F-04E36F0BABFC}"/>
          </ac:spMkLst>
        </pc:spChg>
        <pc:spChg chg="mod">
          <ac:chgData name="Cristina Caldeira" userId="aada792b-c6c7-46ec-ade2-cf3a8cc06ccf" providerId="ADAL" clId="{3F12120B-04C6-4502-8DD4-3A596742B939}" dt="2023-06-21T11:54:41.684" v="45" actId="1076"/>
          <ac:spMkLst>
            <pc:docMk/>
            <pc:sldMk cId="1794922385" sldId="337"/>
            <ac:spMk id="5" creationId="{00000000-0000-0000-0000-000000000000}"/>
          </ac:spMkLst>
        </pc:spChg>
        <pc:spChg chg="del">
          <ac:chgData name="Cristina Caldeira" userId="aada792b-c6c7-46ec-ade2-cf3a8cc06ccf" providerId="ADAL" clId="{3F12120B-04C6-4502-8DD4-3A596742B939}" dt="2023-06-21T11:54:49.388" v="46" actId="478"/>
          <ac:spMkLst>
            <pc:docMk/>
            <pc:sldMk cId="1794922385" sldId="337"/>
            <ac:spMk id="7" creationId="{030C79F5-00F2-4886-9FEC-70CE35CD30E2}"/>
          </ac:spMkLst>
        </pc:spChg>
        <pc:spChg chg="add mod">
          <ac:chgData name="Cristina Caldeira" userId="aada792b-c6c7-46ec-ade2-cf3a8cc06ccf" providerId="ADAL" clId="{3F12120B-04C6-4502-8DD4-3A596742B939}" dt="2023-06-21T11:55:52.379" v="54" actId="14100"/>
          <ac:spMkLst>
            <pc:docMk/>
            <pc:sldMk cId="1794922385" sldId="337"/>
            <ac:spMk id="8" creationId="{27EF5CF0-525E-417B-84AF-87BB46C652E3}"/>
          </ac:spMkLst>
        </pc:spChg>
        <pc:picChg chg="mod">
          <ac:chgData name="Cristina Caldeira" userId="aada792b-c6c7-46ec-ade2-cf3a8cc06ccf" providerId="ADAL" clId="{3F12120B-04C6-4502-8DD4-3A596742B939}" dt="2023-06-21T11:54:19.653" v="27" actId="1076"/>
          <ac:picMkLst>
            <pc:docMk/>
            <pc:sldMk cId="1794922385" sldId="337"/>
            <ac:picMk id="6" creationId="{00000000-0000-0000-0000-000000000000}"/>
          </ac:picMkLst>
        </pc:picChg>
      </pc:sldChg>
      <pc:sldChg chg="addSp delSp modSp">
        <pc:chgData name="Cristina Caldeira" userId="aada792b-c6c7-46ec-ade2-cf3a8cc06ccf" providerId="ADAL" clId="{3F12120B-04C6-4502-8DD4-3A596742B939}" dt="2023-06-21T13:14:08.027" v="248" actId="1076"/>
        <pc:sldMkLst>
          <pc:docMk/>
          <pc:sldMk cId="2220594202" sldId="338"/>
        </pc:sldMkLst>
        <pc:spChg chg="add del mod">
          <ac:chgData name="Cristina Caldeira" userId="aada792b-c6c7-46ec-ade2-cf3a8cc06ccf" providerId="ADAL" clId="{3F12120B-04C6-4502-8DD4-3A596742B939}" dt="2023-06-21T11:58:25.121" v="57" actId="478"/>
          <ac:spMkLst>
            <pc:docMk/>
            <pc:sldMk cId="2220594202" sldId="338"/>
            <ac:spMk id="3" creationId="{2E2C6989-9AE6-4367-BED8-2302389F9E4A}"/>
          </ac:spMkLst>
        </pc:spChg>
        <pc:spChg chg="del">
          <ac:chgData name="Cristina Caldeira" userId="aada792b-c6c7-46ec-ade2-cf3a8cc06ccf" providerId="ADAL" clId="{3F12120B-04C6-4502-8DD4-3A596742B939}" dt="2023-06-21T11:59:27.136" v="121" actId="478"/>
          <ac:spMkLst>
            <pc:docMk/>
            <pc:sldMk cId="2220594202" sldId="338"/>
            <ac:spMk id="4" creationId="{18240F29-8297-4C09-B37F-04E36F0BABFC}"/>
          </ac:spMkLst>
        </pc:spChg>
        <pc:spChg chg="mod">
          <ac:chgData name="Cristina Caldeira" userId="aada792b-c6c7-46ec-ade2-cf3a8cc06ccf" providerId="ADAL" clId="{3F12120B-04C6-4502-8DD4-3A596742B939}" dt="2023-06-21T11:59:22.881" v="120" actId="1076"/>
          <ac:spMkLst>
            <pc:docMk/>
            <pc:sldMk cId="2220594202" sldId="338"/>
            <ac:spMk id="5" creationId="{00000000-0000-0000-0000-000000000000}"/>
          </ac:spMkLst>
        </pc:spChg>
        <pc:spChg chg="add del mod">
          <ac:chgData name="Cristina Caldeira" userId="aada792b-c6c7-46ec-ade2-cf3a8cc06ccf" providerId="ADAL" clId="{3F12120B-04C6-4502-8DD4-3A596742B939}" dt="2023-06-21T13:14:08.027" v="248" actId="1076"/>
          <ac:spMkLst>
            <pc:docMk/>
            <pc:sldMk cId="2220594202" sldId="338"/>
            <ac:spMk id="7" creationId="{70762B50-E445-442B-AA36-1E3323F76F2A}"/>
          </ac:spMkLst>
        </pc:spChg>
        <pc:spChg chg="del">
          <ac:chgData name="Cristina Caldeira" userId="aada792b-c6c7-46ec-ade2-cf3a8cc06ccf" providerId="ADAL" clId="{3F12120B-04C6-4502-8DD4-3A596742B939}" dt="2023-06-21T11:58:21.170" v="56" actId="478"/>
          <ac:spMkLst>
            <pc:docMk/>
            <pc:sldMk cId="2220594202" sldId="338"/>
            <ac:spMk id="8" creationId="{27EF5CF0-525E-417B-84AF-87BB46C652E3}"/>
          </ac:spMkLst>
        </pc:spChg>
        <pc:spChg chg="add mod">
          <ac:chgData name="Cristina Caldeira" userId="aada792b-c6c7-46ec-ade2-cf3a8cc06ccf" providerId="ADAL" clId="{3F12120B-04C6-4502-8DD4-3A596742B939}" dt="2023-06-21T13:09:28.872" v="177" actId="207"/>
          <ac:spMkLst>
            <pc:docMk/>
            <pc:sldMk cId="2220594202" sldId="338"/>
            <ac:spMk id="9" creationId="{4B6C3466-920F-4AFB-A469-1394117847F3}"/>
          </ac:spMkLst>
        </pc:spChg>
        <pc:spChg chg="add mod">
          <ac:chgData name="Cristina Caldeira" userId="aada792b-c6c7-46ec-ade2-cf3a8cc06ccf" providerId="ADAL" clId="{3F12120B-04C6-4502-8DD4-3A596742B939}" dt="2023-06-21T12:03:52.790" v="158" actId="339"/>
          <ac:spMkLst>
            <pc:docMk/>
            <pc:sldMk cId="2220594202" sldId="338"/>
            <ac:spMk id="10" creationId="{16836F45-3CC3-4716-B67A-09D65ECC81D1}"/>
          </ac:spMkLst>
        </pc:spChg>
      </pc:sldChg>
      <pc:sldChg chg="addSp delSp modSp">
        <pc:chgData name="Cristina Caldeira" userId="aada792b-c6c7-46ec-ade2-cf3a8cc06ccf" providerId="ADAL" clId="{3F12120B-04C6-4502-8DD4-3A596742B939}" dt="2023-06-21T13:35:31.969" v="330"/>
        <pc:sldMkLst>
          <pc:docMk/>
          <pc:sldMk cId="606426768" sldId="339"/>
        </pc:sldMkLst>
        <pc:spChg chg="mod">
          <ac:chgData name="Cristina Caldeira" userId="aada792b-c6c7-46ec-ade2-cf3a8cc06ccf" providerId="ADAL" clId="{3F12120B-04C6-4502-8DD4-3A596742B939}" dt="2023-06-21T13:15:21.841" v="275" actId="27636"/>
          <ac:spMkLst>
            <pc:docMk/>
            <pc:sldMk cId="606426768" sldId="339"/>
            <ac:spMk id="5" creationId="{00000000-0000-0000-0000-000000000000}"/>
          </ac:spMkLst>
        </pc:spChg>
        <pc:spChg chg="del">
          <ac:chgData name="Cristina Caldeira" userId="aada792b-c6c7-46ec-ade2-cf3a8cc06ccf" providerId="ADAL" clId="{3F12120B-04C6-4502-8DD4-3A596742B939}" dt="2023-06-21T13:14:52.417" v="249" actId="478"/>
          <ac:spMkLst>
            <pc:docMk/>
            <pc:sldMk cId="606426768" sldId="339"/>
            <ac:spMk id="7" creationId="{70762B50-E445-442B-AA36-1E3323F76F2A}"/>
          </ac:spMkLst>
        </pc:spChg>
        <pc:spChg chg="add mod">
          <ac:chgData name="Cristina Caldeira" userId="aada792b-c6c7-46ec-ade2-cf3a8cc06ccf" providerId="ADAL" clId="{3F12120B-04C6-4502-8DD4-3A596742B939}" dt="2023-06-21T13:35:31.969" v="330"/>
          <ac:spMkLst>
            <pc:docMk/>
            <pc:sldMk cId="606426768" sldId="339"/>
            <ac:spMk id="8" creationId="{1592CDB5-0D17-49FD-AFBA-F5F4994FBE00}"/>
          </ac:spMkLst>
        </pc:spChg>
        <pc:spChg chg="del">
          <ac:chgData name="Cristina Caldeira" userId="aada792b-c6c7-46ec-ade2-cf3a8cc06ccf" providerId="ADAL" clId="{3F12120B-04C6-4502-8DD4-3A596742B939}" dt="2023-06-21T13:14:54.644" v="251" actId="478"/>
          <ac:spMkLst>
            <pc:docMk/>
            <pc:sldMk cId="606426768" sldId="339"/>
            <ac:spMk id="9" creationId="{4B6C3466-920F-4AFB-A469-1394117847F3}"/>
          </ac:spMkLst>
        </pc:spChg>
        <pc:spChg chg="del">
          <ac:chgData name="Cristina Caldeira" userId="aada792b-c6c7-46ec-ade2-cf3a8cc06ccf" providerId="ADAL" clId="{3F12120B-04C6-4502-8DD4-3A596742B939}" dt="2023-06-21T13:14:53.912" v="250" actId="478"/>
          <ac:spMkLst>
            <pc:docMk/>
            <pc:sldMk cId="606426768" sldId="339"/>
            <ac:spMk id="10" creationId="{16836F45-3CC3-4716-B67A-09D65ECC81D1}"/>
          </ac:spMkLst>
        </pc:spChg>
      </pc:sldChg>
      <pc:sldChg chg="addSp delSp modSp">
        <pc:chgData name="Cristina Caldeira" userId="aada792b-c6c7-46ec-ade2-cf3a8cc06ccf" providerId="ADAL" clId="{3F12120B-04C6-4502-8DD4-3A596742B939}" dt="2023-06-21T14:09:40.863" v="712"/>
        <pc:sldMkLst>
          <pc:docMk/>
          <pc:sldMk cId="1882176885" sldId="340"/>
        </pc:sldMkLst>
        <pc:spChg chg="mod">
          <ac:chgData name="Cristina Caldeira" userId="aada792b-c6c7-46ec-ade2-cf3a8cc06ccf" providerId="ADAL" clId="{3F12120B-04C6-4502-8DD4-3A596742B939}" dt="2023-06-21T13:16:16.497" v="286" actId="20577"/>
          <ac:spMkLst>
            <pc:docMk/>
            <pc:sldMk cId="1882176885" sldId="340"/>
            <ac:spMk id="5" creationId="{00000000-0000-0000-0000-000000000000}"/>
          </ac:spMkLst>
        </pc:spChg>
        <pc:spChg chg="add mod">
          <ac:chgData name="Cristina Caldeira" userId="aada792b-c6c7-46ec-ade2-cf3a8cc06ccf" providerId="ADAL" clId="{3F12120B-04C6-4502-8DD4-3A596742B939}" dt="2023-06-21T14:09:40.863" v="712"/>
          <ac:spMkLst>
            <pc:docMk/>
            <pc:sldMk cId="1882176885" sldId="340"/>
            <ac:spMk id="7" creationId="{C58D7468-5E0C-43C8-9AAC-319051EBE754}"/>
          </ac:spMkLst>
        </pc:spChg>
        <pc:spChg chg="del">
          <ac:chgData name="Cristina Caldeira" userId="aada792b-c6c7-46ec-ade2-cf3a8cc06ccf" providerId="ADAL" clId="{3F12120B-04C6-4502-8DD4-3A596742B939}" dt="2023-06-21T13:16:21.646" v="287" actId="478"/>
          <ac:spMkLst>
            <pc:docMk/>
            <pc:sldMk cId="1882176885" sldId="340"/>
            <ac:spMk id="8" creationId="{1592CDB5-0D17-49FD-AFBA-F5F4994FBE00}"/>
          </ac:spMkLst>
        </pc:spChg>
      </pc:sldChg>
      <pc:sldChg chg="modSp">
        <pc:chgData name="Cristina Caldeira" userId="aada792b-c6c7-46ec-ade2-cf3a8cc06ccf" providerId="ADAL" clId="{3F12120B-04C6-4502-8DD4-3A596742B939}" dt="2023-06-21T15:14:08.746" v="923" actId="1076"/>
        <pc:sldMkLst>
          <pc:docMk/>
          <pc:sldMk cId="3879011640" sldId="341"/>
        </pc:sldMkLst>
        <pc:spChg chg="mod">
          <ac:chgData name="Cristina Caldeira" userId="aada792b-c6c7-46ec-ade2-cf3a8cc06ccf" providerId="ADAL" clId="{3F12120B-04C6-4502-8DD4-3A596742B939}" dt="2023-06-21T13:24:22.111" v="303" actId="14100"/>
          <ac:spMkLst>
            <pc:docMk/>
            <pc:sldMk cId="3879011640" sldId="341"/>
            <ac:spMk id="7" creationId="{70762B50-E445-442B-AA36-1E3323F76F2A}"/>
          </ac:spMkLst>
        </pc:spChg>
        <pc:spChg chg="mod">
          <ac:chgData name="Cristina Caldeira" userId="aada792b-c6c7-46ec-ade2-cf3a8cc06ccf" providerId="ADAL" clId="{3F12120B-04C6-4502-8DD4-3A596742B939}" dt="2023-06-21T15:14:08.746" v="923" actId="1076"/>
          <ac:spMkLst>
            <pc:docMk/>
            <pc:sldMk cId="3879011640" sldId="341"/>
            <ac:spMk id="9" creationId="{4B6C3466-920F-4AFB-A469-1394117847F3}"/>
          </ac:spMkLst>
        </pc:spChg>
        <pc:spChg chg="mod">
          <ac:chgData name="Cristina Caldeira" userId="aada792b-c6c7-46ec-ade2-cf3a8cc06ccf" providerId="ADAL" clId="{3F12120B-04C6-4502-8DD4-3A596742B939}" dt="2023-06-21T14:16:41.750" v="717"/>
          <ac:spMkLst>
            <pc:docMk/>
            <pc:sldMk cId="3879011640" sldId="341"/>
            <ac:spMk id="10" creationId="{16836F45-3CC3-4716-B67A-09D65ECC81D1}"/>
          </ac:spMkLst>
        </pc:spChg>
      </pc:sldChg>
      <pc:sldChg chg="addSp delSp modSp">
        <pc:chgData name="Cristina Caldeira" userId="aada792b-c6c7-46ec-ade2-cf3a8cc06ccf" providerId="ADAL" clId="{3F12120B-04C6-4502-8DD4-3A596742B939}" dt="2023-06-21T14:14:37.049" v="716"/>
        <pc:sldMkLst>
          <pc:docMk/>
          <pc:sldMk cId="1724187771" sldId="342"/>
        </pc:sldMkLst>
        <pc:spChg chg="add del">
          <ac:chgData name="Cristina Caldeira" userId="aada792b-c6c7-46ec-ade2-cf3a8cc06ccf" providerId="ADAL" clId="{3F12120B-04C6-4502-8DD4-3A596742B939}" dt="2023-06-21T13:36:24.782" v="331" actId="478"/>
          <ac:spMkLst>
            <pc:docMk/>
            <pc:sldMk cId="1724187771" sldId="342"/>
            <ac:spMk id="7" creationId="{8D9D018C-3A31-462B-BCBB-84F6C08231C9}"/>
          </ac:spMkLst>
        </pc:spChg>
        <pc:spChg chg="del">
          <ac:chgData name="Cristina Caldeira" userId="aada792b-c6c7-46ec-ade2-cf3a8cc06ccf" providerId="ADAL" clId="{3F12120B-04C6-4502-8DD4-3A596742B939}" dt="2023-06-21T13:25:32.943" v="307" actId="478"/>
          <ac:spMkLst>
            <pc:docMk/>
            <pc:sldMk cId="1724187771" sldId="342"/>
            <ac:spMk id="8" creationId="{1592CDB5-0D17-49FD-AFBA-F5F4994FBE00}"/>
          </ac:spMkLst>
        </pc:spChg>
        <pc:spChg chg="add mod">
          <ac:chgData name="Cristina Caldeira" userId="aada792b-c6c7-46ec-ade2-cf3a8cc06ccf" providerId="ADAL" clId="{3F12120B-04C6-4502-8DD4-3A596742B939}" dt="2023-06-21T14:14:37.049" v="716"/>
          <ac:spMkLst>
            <pc:docMk/>
            <pc:sldMk cId="1724187771" sldId="342"/>
            <ac:spMk id="9" creationId="{5A4405DD-A3D1-4731-AD57-E15CFAE55B85}"/>
          </ac:spMkLst>
        </pc:spChg>
      </pc:sldChg>
      <pc:sldChg chg="modSp">
        <pc:chgData name="Cristina Caldeira" userId="aada792b-c6c7-46ec-ade2-cf3a8cc06ccf" providerId="ADAL" clId="{3F12120B-04C6-4502-8DD4-3A596742B939}" dt="2023-06-21T14:10:37.993" v="713"/>
        <pc:sldMkLst>
          <pc:docMk/>
          <pc:sldMk cId="1049849241" sldId="343"/>
        </pc:sldMkLst>
        <pc:spChg chg="mod">
          <ac:chgData name="Cristina Caldeira" userId="aada792b-c6c7-46ec-ade2-cf3a8cc06ccf" providerId="ADAL" clId="{3F12120B-04C6-4502-8DD4-3A596742B939}" dt="2023-06-21T14:10:37.993" v="713"/>
          <ac:spMkLst>
            <pc:docMk/>
            <pc:sldMk cId="1049849241" sldId="343"/>
            <ac:spMk id="7" creationId="{C58D7468-5E0C-43C8-9AAC-319051EBE754}"/>
          </ac:spMkLst>
        </pc:spChg>
      </pc:sldChg>
      <pc:sldChg chg="modSp">
        <pc:chgData name="Cristina Caldeira" userId="aada792b-c6c7-46ec-ade2-cf3a8cc06ccf" providerId="ADAL" clId="{3F12120B-04C6-4502-8DD4-3A596742B939}" dt="2023-06-21T15:14:14.221" v="924" actId="1076"/>
        <pc:sldMkLst>
          <pc:docMk/>
          <pc:sldMk cId="1107268012" sldId="344"/>
        </pc:sldMkLst>
        <pc:spChg chg="mod">
          <ac:chgData name="Cristina Caldeira" userId="aada792b-c6c7-46ec-ade2-cf3a8cc06ccf" providerId="ADAL" clId="{3F12120B-04C6-4502-8DD4-3A596742B939}" dt="2023-06-21T13:28:01.927" v="328" actId="1076"/>
          <ac:spMkLst>
            <pc:docMk/>
            <pc:sldMk cId="1107268012" sldId="344"/>
            <ac:spMk id="7" creationId="{70762B50-E445-442B-AA36-1E3323F76F2A}"/>
          </ac:spMkLst>
        </pc:spChg>
        <pc:spChg chg="mod">
          <ac:chgData name="Cristina Caldeira" userId="aada792b-c6c7-46ec-ade2-cf3a8cc06ccf" providerId="ADAL" clId="{3F12120B-04C6-4502-8DD4-3A596742B939}" dt="2023-06-21T15:14:14.221" v="924" actId="1076"/>
          <ac:spMkLst>
            <pc:docMk/>
            <pc:sldMk cId="1107268012" sldId="344"/>
            <ac:spMk id="9" creationId="{4B6C3466-920F-4AFB-A469-1394117847F3}"/>
          </ac:spMkLst>
        </pc:spChg>
        <pc:spChg chg="mod">
          <ac:chgData name="Cristina Caldeira" userId="aada792b-c6c7-46ec-ade2-cf3a8cc06ccf" providerId="ADAL" clId="{3F12120B-04C6-4502-8DD4-3A596742B939}" dt="2023-06-21T14:20:21.079" v="723"/>
          <ac:spMkLst>
            <pc:docMk/>
            <pc:sldMk cId="1107268012" sldId="344"/>
            <ac:spMk id="10" creationId="{16836F45-3CC3-4716-B67A-09D65ECC81D1}"/>
          </ac:spMkLst>
        </pc:spChg>
      </pc:sldChg>
      <pc:sldChg chg="addSp delSp modSp">
        <pc:chgData name="Cristina Caldeira" userId="aada792b-c6c7-46ec-ade2-cf3a8cc06ccf" providerId="ADAL" clId="{3F12120B-04C6-4502-8DD4-3A596742B939}" dt="2023-06-21T13:50:44.713" v="464"/>
        <pc:sldMkLst>
          <pc:docMk/>
          <pc:sldMk cId="2961973354" sldId="345"/>
        </pc:sldMkLst>
        <pc:spChg chg="del">
          <ac:chgData name="Cristina Caldeira" userId="aada792b-c6c7-46ec-ade2-cf3a8cc06ccf" providerId="ADAL" clId="{3F12120B-04C6-4502-8DD4-3A596742B939}" dt="2023-06-21T13:39:52.342" v="370" actId="478"/>
          <ac:spMkLst>
            <pc:docMk/>
            <pc:sldMk cId="2961973354" sldId="345"/>
            <ac:spMk id="7" creationId="{8D9D018C-3A31-462B-BCBB-84F6C08231C9}"/>
          </ac:spMkLst>
        </pc:spChg>
        <pc:spChg chg="add mod">
          <ac:chgData name="Cristina Caldeira" userId="aada792b-c6c7-46ec-ade2-cf3a8cc06ccf" providerId="ADAL" clId="{3F12120B-04C6-4502-8DD4-3A596742B939}" dt="2023-06-21T13:50:44.713" v="464"/>
          <ac:spMkLst>
            <pc:docMk/>
            <pc:sldMk cId="2961973354" sldId="345"/>
            <ac:spMk id="8" creationId="{FB794597-D11B-451A-952E-3FD7BB848F15}"/>
          </ac:spMkLst>
        </pc:spChg>
      </pc:sldChg>
      <pc:sldChg chg="modSp">
        <pc:chgData name="Cristina Caldeira" userId="aada792b-c6c7-46ec-ade2-cf3a8cc06ccf" providerId="ADAL" clId="{3F12120B-04C6-4502-8DD4-3A596742B939}" dt="2023-06-21T14:18:51.799" v="721"/>
        <pc:sldMkLst>
          <pc:docMk/>
          <pc:sldMk cId="320205035" sldId="346"/>
        </pc:sldMkLst>
        <pc:spChg chg="mod">
          <ac:chgData name="Cristina Caldeira" userId="aada792b-c6c7-46ec-ade2-cf3a8cc06ccf" providerId="ADAL" clId="{3F12120B-04C6-4502-8DD4-3A596742B939}" dt="2023-06-21T14:18:51.799" v="721"/>
          <ac:spMkLst>
            <pc:docMk/>
            <pc:sldMk cId="320205035" sldId="346"/>
            <ac:spMk id="7" creationId="{C58D7468-5E0C-43C8-9AAC-319051EBE754}"/>
          </ac:spMkLst>
        </pc:spChg>
      </pc:sldChg>
      <pc:sldChg chg="modSp">
        <pc:chgData name="Cristina Caldeira" userId="aada792b-c6c7-46ec-ade2-cf3a8cc06ccf" providerId="ADAL" clId="{3F12120B-04C6-4502-8DD4-3A596742B939}" dt="2023-06-21T15:14:22.682" v="925" actId="1076"/>
        <pc:sldMkLst>
          <pc:docMk/>
          <pc:sldMk cId="1400562063" sldId="347"/>
        </pc:sldMkLst>
        <pc:spChg chg="mod">
          <ac:chgData name="Cristina Caldeira" userId="aada792b-c6c7-46ec-ade2-cf3a8cc06ccf" providerId="ADAL" clId="{3F12120B-04C6-4502-8DD4-3A596742B939}" dt="2023-06-21T13:38:35.115" v="366" actId="20577"/>
          <ac:spMkLst>
            <pc:docMk/>
            <pc:sldMk cId="1400562063" sldId="347"/>
            <ac:spMk id="7" creationId="{70762B50-E445-442B-AA36-1E3323F76F2A}"/>
          </ac:spMkLst>
        </pc:spChg>
        <pc:spChg chg="mod">
          <ac:chgData name="Cristina Caldeira" userId="aada792b-c6c7-46ec-ade2-cf3a8cc06ccf" providerId="ADAL" clId="{3F12120B-04C6-4502-8DD4-3A596742B939}" dt="2023-06-21T15:14:22.682" v="925" actId="1076"/>
          <ac:spMkLst>
            <pc:docMk/>
            <pc:sldMk cId="1400562063" sldId="347"/>
            <ac:spMk id="9" creationId="{4B6C3466-920F-4AFB-A469-1394117847F3}"/>
          </ac:spMkLst>
        </pc:spChg>
        <pc:spChg chg="mod">
          <ac:chgData name="Cristina Caldeira" userId="aada792b-c6c7-46ec-ade2-cf3a8cc06ccf" providerId="ADAL" clId="{3F12120B-04C6-4502-8DD4-3A596742B939}" dt="2023-06-21T14:22:34.864" v="725"/>
          <ac:spMkLst>
            <pc:docMk/>
            <pc:sldMk cId="1400562063" sldId="347"/>
            <ac:spMk id="10" creationId="{16836F45-3CC3-4716-B67A-09D65ECC81D1}"/>
          </ac:spMkLst>
        </pc:spChg>
      </pc:sldChg>
      <pc:sldChg chg="addSp delSp modSp">
        <pc:chgData name="Cristina Caldeira" userId="aada792b-c6c7-46ec-ade2-cf3a8cc06ccf" providerId="ADAL" clId="{3F12120B-04C6-4502-8DD4-3A596742B939}" dt="2023-06-21T14:23:12.680" v="726"/>
        <pc:sldMkLst>
          <pc:docMk/>
          <pc:sldMk cId="2658017988" sldId="348"/>
        </pc:sldMkLst>
        <pc:spChg chg="del">
          <ac:chgData name="Cristina Caldeira" userId="aada792b-c6c7-46ec-ade2-cf3a8cc06ccf" providerId="ADAL" clId="{3F12120B-04C6-4502-8DD4-3A596742B939}" dt="2023-06-21T13:40:01.989" v="372" actId="478"/>
          <ac:spMkLst>
            <pc:docMk/>
            <pc:sldMk cId="2658017988" sldId="348"/>
            <ac:spMk id="7" creationId="{8D9D018C-3A31-462B-BCBB-84F6C08231C9}"/>
          </ac:spMkLst>
        </pc:spChg>
        <pc:spChg chg="add mod">
          <ac:chgData name="Cristina Caldeira" userId="aada792b-c6c7-46ec-ade2-cf3a8cc06ccf" providerId="ADAL" clId="{3F12120B-04C6-4502-8DD4-3A596742B939}" dt="2023-06-21T14:23:12.680" v="726"/>
          <ac:spMkLst>
            <pc:docMk/>
            <pc:sldMk cId="2658017988" sldId="348"/>
            <ac:spMk id="8" creationId="{64EBB5C9-9E22-400A-8F8E-DCEAE254F131}"/>
          </ac:spMkLst>
        </pc:spChg>
      </pc:sldChg>
      <pc:sldChg chg="modSp">
        <pc:chgData name="Cristina Caldeira" userId="aada792b-c6c7-46ec-ade2-cf3a8cc06ccf" providerId="ADAL" clId="{3F12120B-04C6-4502-8DD4-3A596742B939}" dt="2023-06-21T14:23:27.917" v="727"/>
        <pc:sldMkLst>
          <pc:docMk/>
          <pc:sldMk cId="2587931775" sldId="349"/>
        </pc:sldMkLst>
        <pc:spChg chg="mod">
          <ac:chgData name="Cristina Caldeira" userId="aada792b-c6c7-46ec-ade2-cf3a8cc06ccf" providerId="ADAL" clId="{3F12120B-04C6-4502-8DD4-3A596742B939}" dt="2023-06-21T14:23:27.917" v="727"/>
          <ac:spMkLst>
            <pc:docMk/>
            <pc:sldMk cId="2587931775" sldId="349"/>
            <ac:spMk id="7" creationId="{C58D7468-5E0C-43C8-9AAC-319051EBE754}"/>
          </ac:spMkLst>
        </pc:spChg>
      </pc:sldChg>
      <pc:sldChg chg="modSp">
        <pc:chgData name="Cristina Caldeira" userId="aada792b-c6c7-46ec-ade2-cf3a8cc06ccf" providerId="ADAL" clId="{3F12120B-04C6-4502-8DD4-3A596742B939}" dt="2023-06-21T15:14:28.689" v="926" actId="1076"/>
        <pc:sldMkLst>
          <pc:docMk/>
          <pc:sldMk cId="2514895183" sldId="350"/>
        </pc:sldMkLst>
        <pc:spChg chg="mod">
          <ac:chgData name="Cristina Caldeira" userId="aada792b-c6c7-46ec-ade2-cf3a8cc06ccf" providerId="ADAL" clId="{3F12120B-04C6-4502-8DD4-3A596742B939}" dt="2023-06-21T13:41:21.726" v="397" actId="20577"/>
          <ac:spMkLst>
            <pc:docMk/>
            <pc:sldMk cId="2514895183" sldId="350"/>
            <ac:spMk id="7" creationId="{70762B50-E445-442B-AA36-1E3323F76F2A}"/>
          </ac:spMkLst>
        </pc:spChg>
        <pc:spChg chg="mod">
          <ac:chgData name="Cristina Caldeira" userId="aada792b-c6c7-46ec-ade2-cf3a8cc06ccf" providerId="ADAL" clId="{3F12120B-04C6-4502-8DD4-3A596742B939}" dt="2023-06-21T15:14:28.689" v="926" actId="1076"/>
          <ac:spMkLst>
            <pc:docMk/>
            <pc:sldMk cId="2514895183" sldId="350"/>
            <ac:spMk id="9" creationId="{4B6C3466-920F-4AFB-A469-1394117847F3}"/>
          </ac:spMkLst>
        </pc:spChg>
        <pc:spChg chg="mod">
          <ac:chgData name="Cristina Caldeira" userId="aada792b-c6c7-46ec-ade2-cf3a8cc06ccf" providerId="ADAL" clId="{3F12120B-04C6-4502-8DD4-3A596742B939}" dt="2023-06-21T14:24:48.559" v="729"/>
          <ac:spMkLst>
            <pc:docMk/>
            <pc:sldMk cId="2514895183" sldId="350"/>
            <ac:spMk id="10" creationId="{16836F45-3CC3-4716-B67A-09D65ECC81D1}"/>
          </ac:spMkLst>
        </pc:spChg>
      </pc:sldChg>
      <pc:sldChg chg="modSp">
        <pc:chgData name="Cristina Caldeira" userId="aada792b-c6c7-46ec-ade2-cf3a8cc06ccf" providerId="ADAL" clId="{3F12120B-04C6-4502-8DD4-3A596742B939}" dt="2023-06-21T13:51:14.277" v="465"/>
        <pc:sldMkLst>
          <pc:docMk/>
          <pc:sldMk cId="813399369" sldId="351"/>
        </pc:sldMkLst>
        <pc:spChg chg="mod">
          <ac:chgData name="Cristina Caldeira" userId="aada792b-c6c7-46ec-ade2-cf3a8cc06ccf" providerId="ADAL" clId="{3F12120B-04C6-4502-8DD4-3A596742B939}" dt="2023-06-21T13:51:14.277" v="465"/>
          <ac:spMkLst>
            <pc:docMk/>
            <pc:sldMk cId="813399369" sldId="351"/>
            <ac:spMk id="8" creationId="{64EBB5C9-9E22-400A-8F8E-DCEAE254F131}"/>
          </ac:spMkLst>
        </pc:spChg>
      </pc:sldChg>
      <pc:sldChg chg="modSp">
        <pc:chgData name="Cristina Caldeira" userId="aada792b-c6c7-46ec-ade2-cf3a8cc06ccf" providerId="ADAL" clId="{3F12120B-04C6-4502-8DD4-3A596742B939}" dt="2023-06-21T14:25:12.004" v="730"/>
        <pc:sldMkLst>
          <pc:docMk/>
          <pc:sldMk cId="2657410947" sldId="352"/>
        </pc:sldMkLst>
        <pc:spChg chg="mod">
          <ac:chgData name="Cristina Caldeira" userId="aada792b-c6c7-46ec-ade2-cf3a8cc06ccf" providerId="ADAL" clId="{3F12120B-04C6-4502-8DD4-3A596742B939}" dt="2023-06-21T14:25:12.004" v="730"/>
          <ac:spMkLst>
            <pc:docMk/>
            <pc:sldMk cId="2657410947" sldId="352"/>
            <ac:spMk id="7" creationId="{C58D7468-5E0C-43C8-9AAC-319051EBE754}"/>
          </ac:spMkLst>
        </pc:spChg>
      </pc:sldChg>
      <pc:sldChg chg="modSp">
        <pc:chgData name="Cristina Caldeira" userId="aada792b-c6c7-46ec-ade2-cf3a8cc06ccf" providerId="ADAL" clId="{3F12120B-04C6-4502-8DD4-3A596742B939}" dt="2023-06-21T15:14:37.728" v="927" actId="1076"/>
        <pc:sldMkLst>
          <pc:docMk/>
          <pc:sldMk cId="4050567502" sldId="353"/>
        </pc:sldMkLst>
        <pc:spChg chg="mod">
          <ac:chgData name="Cristina Caldeira" userId="aada792b-c6c7-46ec-ade2-cf3a8cc06ccf" providerId="ADAL" clId="{3F12120B-04C6-4502-8DD4-3A596742B939}" dt="2023-06-21T13:42:34.702" v="424" actId="1076"/>
          <ac:spMkLst>
            <pc:docMk/>
            <pc:sldMk cId="4050567502" sldId="353"/>
            <ac:spMk id="7" creationId="{70762B50-E445-442B-AA36-1E3323F76F2A}"/>
          </ac:spMkLst>
        </pc:spChg>
        <pc:spChg chg="mod">
          <ac:chgData name="Cristina Caldeira" userId="aada792b-c6c7-46ec-ade2-cf3a8cc06ccf" providerId="ADAL" clId="{3F12120B-04C6-4502-8DD4-3A596742B939}" dt="2023-06-21T15:14:37.728" v="927" actId="1076"/>
          <ac:spMkLst>
            <pc:docMk/>
            <pc:sldMk cId="4050567502" sldId="353"/>
            <ac:spMk id="9" creationId="{4B6C3466-920F-4AFB-A469-1394117847F3}"/>
          </ac:spMkLst>
        </pc:spChg>
        <pc:spChg chg="mod">
          <ac:chgData name="Cristina Caldeira" userId="aada792b-c6c7-46ec-ade2-cf3a8cc06ccf" providerId="ADAL" clId="{3F12120B-04C6-4502-8DD4-3A596742B939}" dt="2023-06-21T14:43:45.872" v="732"/>
          <ac:spMkLst>
            <pc:docMk/>
            <pc:sldMk cId="4050567502" sldId="353"/>
            <ac:spMk id="10" creationId="{16836F45-3CC3-4716-B67A-09D65ECC81D1}"/>
          </ac:spMkLst>
        </pc:spChg>
      </pc:sldChg>
      <pc:sldChg chg="modSp">
        <pc:chgData name="Cristina Caldeira" userId="aada792b-c6c7-46ec-ade2-cf3a8cc06ccf" providerId="ADAL" clId="{3F12120B-04C6-4502-8DD4-3A596742B939}" dt="2023-06-21T13:52:06.117" v="466"/>
        <pc:sldMkLst>
          <pc:docMk/>
          <pc:sldMk cId="1307778420" sldId="354"/>
        </pc:sldMkLst>
        <pc:spChg chg="mod">
          <ac:chgData name="Cristina Caldeira" userId="aada792b-c6c7-46ec-ade2-cf3a8cc06ccf" providerId="ADAL" clId="{3F12120B-04C6-4502-8DD4-3A596742B939}" dt="2023-06-21T13:52:06.117" v="466"/>
          <ac:spMkLst>
            <pc:docMk/>
            <pc:sldMk cId="1307778420" sldId="354"/>
            <ac:spMk id="8" creationId="{64EBB5C9-9E22-400A-8F8E-DCEAE254F131}"/>
          </ac:spMkLst>
        </pc:spChg>
      </pc:sldChg>
      <pc:sldChg chg="modSp">
        <pc:chgData name="Cristina Caldeira" userId="aada792b-c6c7-46ec-ade2-cf3a8cc06ccf" providerId="ADAL" clId="{3F12120B-04C6-4502-8DD4-3A596742B939}" dt="2023-06-21T14:44:08.398" v="733"/>
        <pc:sldMkLst>
          <pc:docMk/>
          <pc:sldMk cId="1411716125" sldId="355"/>
        </pc:sldMkLst>
        <pc:spChg chg="mod">
          <ac:chgData name="Cristina Caldeira" userId="aada792b-c6c7-46ec-ade2-cf3a8cc06ccf" providerId="ADAL" clId="{3F12120B-04C6-4502-8DD4-3A596742B939}" dt="2023-06-21T14:44:08.398" v="733"/>
          <ac:spMkLst>
            <pc:docMk/>
            <pc:sldMk cId="1411716125" sldId="355"/>
            <ac:spMk id="7" creationId="{C58D7468-5E0C-43C8-9AAC-319051EBE754}"/>
          </ac:spMkLst>
        </pc:spChg>
      </pc:sldChg>
      <pc:sldChg chg="modSp">
        <pc:chgData name="Cristina Caldeira" userId="aada792b-c6c7-46ec-ade2-cf3a8cc06ccf" providerId="ADAL" clId="{3F12120B-04C6-4502-8DD4-3A596742B939}" dt="2023-06-21T15:14:44.220" v="928" actId="1076"/>
        <pc:sldMkLst>
          <pc:docMk/>
          <pc:sldMk cId="1428168269" sldId="356"/>
        </pc:sldMkLst>
        <pc:spChg chg="mod">
          <ac:chgData name="Cristina Caldeira" userId="aada792b-c6c7-46ec-ade2-cf3a8cc06ccf" providerId="ADAL" clId="{3F12120B-04C6-4502-8DD4-3A596742B939}" dt="2023-06-21T13:44:20.328" v="460" actId="1076"/>
          <ac:spMkLst>
            <pc:docMk/>
            <pc:sldMk cId="1428168269" sldId="356"/>
            <ac:spMk id="7" creationId="{70762B50-E445-442B-AA36-1E3323F76F2A}"/>
          </ac:spMkLst>
        </pc:spChg>
        <pc:spChg chg="mod">
          <ac:chgData name="Cristina Caldeira" userId="aada792b-c6c7-46ec-ade2-cf3a8cc06ccf" providerId="ADAL" clId="{3F12120B-04C6-4502-8DD4-3A596742B939}" dt="2023-06-21T15:14:44.220" v="928" actId="1076"/>
          <ac:spMkLst>
            <pc:docMk/>
            <pc:sldMk cId="1428168269" sldId="356"/>
            <ac:spMk id="9" creationId="{4B6C3466-920F-4AFB-A469-1394117847F3}"/>
          </ac:spMkLst>
        </pc:spChg>
        <pc:spChg chg="mod">
          <ac:chgData name="Cristina Caldeira" userId="aada792b-c6c7-46ec-ade2-cf3a8cc06ccf" providerId="ADAL" clId="{3F12120B-04C6-4502-8DD4-3A596742B939}" dt="2023-06-21T14:44:52.566" v="735"/>
          <ac:spMkLst>
            <pc:docMk/>
            <pc:sldMk cId="1428168269" sldId="356"/>
            <ac:spMk id="10" creationId="{16836F45-3CC3-4716-B67A-09D65ECC81D1}"/>
          </ac:spMkLst>
        </pc:spChg>
      </pc:sldChg>
      <pc:sldChg chg="modSp">
        <pc:chgData name="Cristina Caldeira" userId="aada792b-c6c7-46ec-ade2-cf3a8cc06ccf" providerId="ADAL" clId="{3F12120B-04C6-4502-8DD4-3A596742B939}" dt="2023-06-21T13:54:21.292" v="489"/>
        <pc:sldMkLst>
          <pc:docMk/>
          <pc:sldMk cId="3064277530" sldId="357"/>
        </pc:sldMkLst>
        <pc:spChg chg="mod">
          <ac:chgData name="Cristina Caldeira" userId="aada792b-c6c7-46ec-ade2-cf3a8cc06ccf" providerId="ADAL" clId="{3F12120B-04C6-4502-8DD4-3A596742B939}" dt="2023-06-21T13:54:21.292" v="489"/>
          <ac:spMkLst>
            <pc:docMk/>
            <pc:sldMk cId="3064277530" sldId="357"/>
            <ac:spMk id="8" creationId="{64EBB5C9-9E22-400A-8F8E-DCEAE254F131}"/>
          </ac:spMkLst>
        </pc:spChg>
      </pc:sldChg>
      <pc:sldChg chg="modSp">
        <pc:chgData name="Cristina Caldeira" userId="aada792b-c6c7-46ec-ade2-cf3a8cc06ccf" providerId="ADAL" clId="{3F12120B-04C6-4502-8DD4-3A596742B939}" dt="2023-06-21T14:45:14.879" v="736"/>
        <pc:sldMkLst>
          <pc:docMk/>
          <pc:sldMk cId="252299704" sldId="358"/>
        </pc:sldMkLst>
        <pc:spChg chg="mod">
          <ac:chgData name="Cristina Caldeira" userId="aada792b-c6c7-46ec-ade2-cf3a8cc06ccf" providerId="ADAL" clId="{3F12120B-04C6-4502-8DD4-3A596742B939}" dt="2023-06-21T14:45:14.879" v="736"/>
          <ac:spMkLst>
            <pc:docMk/>
            <pc:sldMk cId="252299704" sldId="358"/>
            <ac:spMk id="7" creationId="{C58D7468-5E0C-43C8-9AAC-319051EBE754}"/>
          </ac:spMkLst>
        </pc:spChg>
      </pc:sldChg>
      <pc:sldChg chg="modSp">
        <pc:chgData name="Cristina Caldeira" userId="aada792b-c6c7-46ec-ade2-cf3a8cc06ccf" providerId="ADAL" clId="{3F12120B-04C6-4502-8DD4-3A596742B939}" dt="2023-06-21T15:14:53.712" v="929" actId="1076"/>
        <pc:sldMkLst>
          <pc:docMk/>
          <pc:sldMk cId="3975987104" sldId="359"/>
        </pc:sldMkLst>
        <pc:spChg chg="mod">
          <ac:chgData name="Cristina Caldeira" userId="aada792b-c6c7-46ec-ade2-cf3a8cc06ccf" providerId="ADAL" clId="{3F12120B-04C6-4502-8DD4-3A596742B939}" dt="2023-06-21T13:53:08.927" v="488" actId="20577"/>
          <ac:spMkLst>
            <pc:docMk/>
            <pc:sldMk cId="3975987104" sldId="359"/>
            <ac:spMk id="7" creationId="{70762B50-E445-442B-AA36-1E3323F76F2A}"/>
          </ac:spMkLst>
        </pc:spChg>
        <pc:spChg chg="mod">
          <ac:chgData name="Cristina Caldeira" userId="aada792b-c6c7-46ec-ade2-cf3a8cc06ccf" providerId="ADAL" clId="{3F12120B-04C6-4502-8DD4-3A596742B939}" dt="2023-06-21T15:14:53.712" v="929" actId="1076"/>
          <ac:spMkLst>
            <pc:docMk/>
            <pc:sldMk cId="3975987104" sldId="359"/>
            <ac:spMk id="9" creationId="{4B6C3466-920F-4AFB-A469-1394117847F3}"/>
          </ac:spMkLst>
        </pc:spChg>
        <pc:spChg chg="mod">
          <ac:chgData name="Cristina Caldeira" userId="aada792b-c6c7-46ec-ade2-cf3a8cc06ccf" providerId="ADAL" clId="{3F12120B-04C6-4502-8DD4-3A596742B939}" dt="2023-06-21T14:45:57.145" v="738"/>
          <ac:spMkLst>
            <pc:docMk/>
            <pc:sldMk cId="3975987104" sldId="359"/>
            <ac:spMk id="10" creationId="{16836F45-3CC3-4716-B67A-09D65ECC81D1}"/>
          </ac:spMkLst>
        </pc:spChg>
      </pc:sldChg>
      <pc:sldChg chg="modSp">
        <pc:chgData name="Cristina Caldeira" userId="aada792b-c6c7-46ec-ade2-cf3a8cc06ccf" providerId="ADAL" clId="{3F12120B-04C6-4502-8DD4-3A596742B939}" dt="2023-06-21T13:58:29.895" v="584"/>
        <pc:sldMkLst>
          <pc:docMk/>
          <pc:sldMk cId="3830900933" sldId="360"/>
        </pc:sldMkLst>
        <pc:spChg chg="mod">
          <ac:chgData name="Cristina Caldeira" userId="aada792b-c6c7-46ec-ade2-cf3a8cc06ccf" providerId="ADAL" clId="{3F12120B-04C6-4502-8DD4-3A596742B939}" dt="2023-06-21T13:58:29.895" v="584"/>
          <ac:spMkLst>
            <pc:docMk/>
            <pc:sldMk cId="3830900933" sldId="360"/>
            <ac:spMk id="8" creationId="{64EBB5C9-9E22-400A-8F8E-DCEAE254F131}"/>
          </ac:spMkLst>
        </pc:spChg>
      </pc:sldChg>
      <pc:sldChg chg="modSp">
        <pc:chgData name="Cristina Caldeira" userId="aada792b-c6c7-46ec-ade2-cf3a8cc06ccf" providerId="ADAL" clId="{3F12120B-04C6-4502-8DD4-3A596742B939}" dt="2023-06-21T14:46:16.686" v="739"/>
        <pc:sldMkLst>
          <pc:docMk/>
          <pc:sldMk cId="704522958" sldId="361"/>
        </pc:sldMkLst>
        <pc:spChg chg="mod">
          <ac:chgData name="Cristina Caldeira" userId="aada792b-c6c7-46ec-ade2-cf3a8cc06ccf" providerId="ADAL" clId="{3F12120B-04C6-4502-8DD4-3A596742B939}" dt="2023-06-21T14:46:16.686" v="739"/>
          <ac:spMkLst>
            <pc:docMk/>
            <pc:sldMk cId="704522958" sldId="361"/>
            <ac:spMk id="7" creationId="{C58D7468-5E0C-43C8-9AAC-319051EBE754}"/>
          </ac:spMkLst>
        </pc:spChg>
      </pc:sldChg>
      <pc:sldChg chg="modSp">
        <pc:chgData name="Cristina Caldeira" userId="aada792b-c6c7-46ec-ade2-cf3a8cc06ccf" providerId="ADAL" clId="{3F12120B-04C6-4502-8DD4-3A596742B939}" dt="2023-06-21T15:14:59.638" v="930" actId="1076"/>
        <pc:sldMkLst>
          <pc:docMk/>
          <pc:sldMk cId="2039298709" sldId="362"/>
        </pc:sldMkLst>
        <pc:spChg chg="mod">
          <ac:chgData name="Cristina Caldeira" userId="aada792b-c6c7-46ec-ade2-cf3a8cc06ccf" providerId="ADAL" clId="{3F12120B-04C6-4502-8DD4-3A596742B939}" dt="2023-06-21T13:56:59.899" v="581" actId="20577"/>
          <ac:spMkLst>
            <pc:docMk/>
            <pc:sldMk cId="2039298709" sldId="362"/>
            <ac:spMk id="7" creationId="{70762B50-E445-442B-AA36-1E3323F76F2A}"/>
          </ac:spMkLst>
        </pc:spChg>
        <pc:spChg chg="mod">
          <ac:chgData name="Cristina Caldeira" userId="aada792b-c6c7-46ec-ade2-cf3a8cc06ccf" providerId="ADAL" clId="{3F12120B-04C6-4502-8DD4-3A596742B939}" dt="2023-06-21T15:14:59.638" v="930" actId="1076"/>
          <ac:spMkLst>
            <pc:docMk/>
            <pc:sldMk cId="2039298709" sldId="362"/>
            <ac:spMk id="9" creationId="{4B6C3466-920F-4AFB-A469-1394117847F3}"/>
          </ac:spMkLst>
        </pc:spChg>
        <pc:spChg chg="mod">
          <ac:chgData name="Cristina Caldeira" userId="aada792b-c6c7-46ec-ade2-cf3a8cc06ccf" providerId="ADAL" clId="{3F12120B-04C6-4502-8DD4-3A596742B939}" dt="2023-06-21T14:47:03.945" v="740"/>
          <ac:spMkLst>
            <pc:docMk/>
            <pc:sldMk cId="2039298709" sldId="362"/>
            <ac:spMk id="10" creationId="{16836F45-3CC3-4716-B67A-09D65ECC81D1}"/>
          </ac:spMkLst>
        </pc:spChg>
      </pc:sldChg>
      <pc:sldChg chg="modSp">
        <pc:chgData name="Cristina Caldeira" userId="aada792b-c6c7-46ec-ade2-cf3a8cc06ccf" providerId="ADAL" clId="{3F12120B-04C6-4502-8DD4-3A596742B939}" dt="2023-06-21T14:48:45.925" v="743"/>
        <pc:sldMkLst>
          <pc:docMk/>
          <pc:sldMk cId="605501738" sldId="363"/>
        </pc:sldMkLst>
        <pc:spChg chg="mod">
          <ac:chgData name="Cristina Caldeira" userId="aada792b-c6c7-46ec-ade2-cf3a8cc06ccf" providerId="ADAL" clId="{3F12120B-04C6-4502-8DD4-3A596742B939}" dt="2023-06-21T14:48:45.925" v="743"/>
          <ac:spMkLst>
            <pc:docMk/>
            <pc:sldMk cId="605501738" sldId="363"/>
            <ac:spMk id="8" creationId="{64EBB5C9-9E22-400A-8F8E-DCEAE254F131}"/>
          </ac:spMkLst>
        </pc:spChg>
      </pc:sldChg>
      <pc:sldChg chg="del">
        <pc:chgData name="Cristina Caldeira" userId="aada792b-c6c7-46ec-ade2-cf3a8cc06ccf" providerId="ADAL" clId="{3F12120B-04C6-4502-8DD4-3A596742B939}" dt="2023-06-21T14:00:54.791" v="661" actId="2696"/>
        <pc:sldMkLst>
          <pc:docMk/>
          <pc:sldMk cId="3562982754" sldId="364"/>
        </pc:sldMkLst>
      </pc:sldChg>
      <pc:sldChg chg="modSp">
        <pc:chgData name="Cristina Caldeira" userId="aada792b-c6c7-46ec-ade2-cf3a8cc06ccf" providerId="ADAL" clId="{3F12120B-04C6-4502-8DD4-3A596742B939}" dt="2023-06-21T15:15:13.555" v="932" actId="1076"/>
        <pc:sldMkLst>
          <pc:docMk/>
          <pc:sldMk cId="2235025542" sldId="365"/>
        </pc:sldMkLst>
        <pc:spChg chg="mod">
          <ac:chgData name="Cristina Caldeira" userId="aada792b-c6c7-46ec-ade2-cf3a8cc06ccf" providerId="ADAL" clId="{3F12120B-04C6-4502-8DD4-3A596742B939}" dt="2023-06-21T14:00:04.335" v="659" actId="1076"/>
          <ac:spMkLst>
            <pc:docMk/>
            <pc:sldMk cId="2235025542" sldId="365"/>
            <ac:spMk id="7" creationId="{70762B50-E445-442B-AA36-1E3323F76F2A}"/>
          </ac:spMkLst>
        </pc:spChg>
        <pc:spChg chg="mod">
          <ac:chgData name="Cristina Caldeira" userId="aada792b-c6c7-46ec-ade2-cf3a8cc06ccf" providerId="ADAL" clId="{3F12120B-04C6-4502-8DD4-3A596742B939}" dt="2023-06-21T15:15:13.555" v="932" actId="1076"/>
          <ac:spMkLst>
            <pc:docMk/>
            <pc:sldMk cId="2235025542" sldId="365"/>
            <ac:spMk id="9" creationId="{4B6C3466-920F-4AFB-A469-1394117847F3}"/>
          </ac:spMkLst>
        </pc:spChg>
        <pc:spChg chg="mod">
          <ac:chgData name="Cristina Caldeira" userId="aada792b-c6c7-46ec-ade2-cf3a8cc06ccf" providerId="ADAL" clId="{3F12120B-04C6-4502-8DD4-3A596742B939}" dt="2023-06-21T14:04:49.759" v="706"/>
          <ac:spMkLst>
            <pc:docMk/>
            <pc:sldMk cId="2235025542" sldId="365"/>
            <ac:spMk id="10" creationId="{16836F45-3CC3-4716-B67A-09D65ECC81D1}"/>
          </ac:spMkLst>
        </pc:spChg>
      </pc:sldChg>
      <pc:sldChg chg="modSp">
        <pc:chgData name="Cristina Caldeira" userId="aada792b-c6c7-46ec-ade2-cf3a8cc06ccf" providerId="ADAL" clId="{3F12120B-04C6-4502-8DD4-3A596742B939}" dt="2023-06-21T14:05:44.576" v="708"/>
        <pc:sldMkLst>
          <pc:docMk/>
          <pc:sldMk cId="954016880" sldId="366"/>
        </pc:sldMkLst>
        <pc:spChg chg="mod">
          <ac:chgData name="Cristina Caldeira" userId="aada792b-c6c7-46ec-ade2-cf3a8cc06ccf" providerId="ADAL" clId="{3F12120B-04C6-4502-8DD4-3A596742B939}" dt="2023-06-21T14:05:44.576" v="708"/>
          <ac:spMkLst>
            <pc:docMk/>
            <pc:sldMk cId="954016880" sldId="366"/>
            <ac:spMk id="8" creationId="{64EBB5C9-9E22-400A-8F8E-DCEAE254F131}"/>
          </ac:spMkLst>
        </pc:spChg>
      </pc:sldChg>
      <pc:sldChg chg="modSp">
        <pc:chgData name="Cristina Caldeira" userId="aada792b-c6c7-46ec-ade2-cf3a8cc06ccf" providerId="ADAL" clId="{3F12120B-04C6-4502-8DD4-3A596742B939}" dt="2023-06-21T14:51:38.113" v="778"/>
        <pc:sldMkLst>
          <pc:docMk/>
          <pc:sldMk cId="2432901426" sldId="367"/>
        </pc:sldMkLst>
        <pc:spChg chg="mod">
          <ac:chgData name="Cristina Caldeira" userId="aada792b-c6c7-46ec-ade2-cf3a8cc06ccf" providerId="ADAL" clId="{3F12120B-04C6-4502-8DD4-3A596742B939}" dt="2023-06-21T14:51:38.113" v="778"/>
          <ac:spMkLst>
            <pc:docMk/>
            <pc:sldMk cId="2432901426" sldId="367"/>
            <ac:spMk id="7" creationId="{C58D7468-5E0C-43C8-9AAC-319051EBE754}"/>
          </ac:spMkLst>
        </pc:spChg>
      </pc:sldChg>
      <pc:sldChg chg="modSp add">
        <pc:chgData name="Cristina Caldeira" userId="aada792b-c6c7-46ec-ade2-cf3a8cc06ccf" providerId="ADAL" clId="{3F12120B-04C6-4502-8DD4-3A596742B939}" dt="2023-06-21T15:15:04.753" v="931" actId="1076"/>
        <pc:sldMkLst>
          <pc:docMk/>
          <pc:sldMk cId="3748719270" sldId="368"/>
        </pc:sldMkLst>
        <pc:spChg chg="mod">
          <ac:chgData name="Cristina Caldeira" userId="aada792b-c6c7-46ec-ade2-cf3a8cc06ccf" providerId="ADAL" clId="{3F12120B-04C6-4502-8DD4-3A596742B939}" dt="2023-06-21T14:50:09.121" v="773" actId="1076"/>
          <ac:spMkLst>
            <pc:docMk/>
            <pc:sldMk cId="3748719270" sldId="368"/>
            <ac:spMk id="7" creationId="{70762B50-E445-442B-AA36-1E3323F76F2A}"/>
          </ac:spMkLst>
        </pc:spChg>
        <pc:spChg chg="mod">
          <ac:chgData name="Cristina Caldeira" userId="aada792b-c6c7-46ec-ade2-cf3a8cc06ccf" providerId="ADAL" clId="{3F12120B-04C6-4502-8DD4-3A596742B939}" dt="2023-06-21T15:15:04.753" v="931" actId="1076"/>
          <ac:spMkLst>
            <pc:docMk/>
            <pc:sldMk cId="3748719270" sldId="368"/>
            <ac:spMk id="9" creationId="{4B6C3466-920F-4AFB-A469-1394117847F3}"/>
          </ac:spMkLst>
        </pc:spChg>
        <pc:spChg chg="mod">
          <ac:chgData name="Cristina Caldeira" userId="aada792b-c6c7-46ec-ade2-cf3a8cc06ccf" providerId="ADAL" clId="{3F12120B-04C6-4502-8DD4-3A596742B939}" dt="2023-06-21T14:50:35.425" v="776"/>
          <ac:spMkLst>
            <pc:docMk/>
            <pc:sldMk cId="3748719270" sldId="368"/>
            <ac:spMk id="10" creationId="{16836F45-3CC3-4716-B67A-09D65ECC81D1}"/>
          </ac:spMkLst>
        </pc:spChg>
      </pc:sldChg>
      <pc:sldChg chg="modSp add">
        <pc:chgData name="Cristina Caldeira" userId="aada792b-c6c7-46ec-ade2-cf3a8cc06ccf" providerId="ADAL" clId="{3F12120B-04C6-4502-8DD4-3A596742B939}" dt="2023-06-21T14:01:45.853" v="662"/>
        <pc:sldMkLst>
          <pc:docMk/>
          <pc:sldMk cId="1992034511" sldId="369"/>
        </pc:sldMkLst>
        <pc:spChg chg="mod">
          <ac:chgData name="Cristina Caldeira" userId="aada792b-c6c7-46ec-ade2-cf3a8cc06ccf" providerId="ADAL" clId="{3F12120B-04C6-4502-8DD4-3A596742B939}" dt="2023-06-21T14:01:45.853" v="662"/>
          <ac:spMkLst>
            <pc:docMk/>
            <pc:sldMk cId="1992034511" sldId="369"/>
            <ac:spMk id="8" creationId="{64EBB5C9-9E22-400A-8F8E-DCEAE254F131}"/>
          </ac:spMkLst>
        </pc:spChg>
      </pc:sldChg>
      <pc:sldChg chg="modSp add">
        <pc:chgData name="Cristina Caldeira" userId="aada792b-c6c7-46ec-ade2-cf3a8cc06ccf" providerId="ADAL" clId="{3F12120B-04C6-4502-8DD4-3A596742B939}" dt="2023-06-21T14:50:54.929" v="777"/>
        <pc:sldMkLst>
          <pc:docMk/>
          <pc:sldMk cId="2863078430" sldId="370"/>
        </pc:sldMkLst>
        <pc:spChg chg="mod">
          <ac:chgData name="Cristina Caldeira" userId="aada792b-c6c7-46ec-ade2-cf3a8cc06ccf" providerId="ADAL" clId="{3F12120B-04C6-4502-8DD4-3A596742B939}" dt="2023-06-21T14:50:54.929" v="777"/>
          <ac:spMkLst>
            <pc:docMk/>
            <pc:sldMk cId="2863078430" sldId="370"/>
            <ac:spMk id="7" creationId="{C58D7468-5E0C-43C8-9AAC-319051EBE754}"/>
          </ac:spMkLst>
        </pc:spChg>
      </pc:sldChg>
      <pc:sldChg chg="modSp">
        <pc:chgData name="Cristina Caldeira" userId="aada792b-c6c7-46ec-ade2-cf3a8cc06ccf" providerId="ADAL" clId="{3F12120B-04C6-4502-8DD4-3A596742B939}" dt="2023-06-21T15:15:22.843" v="933" actId="1076"/>
        <pc:sldMkLst>
          <pc:docMk/>
          <pc:sldMk cId="2880098457" sldId="371"/>
        </pc:sldMkLst>
        <pc:spChg chg="mod">
          <ac:chgData name="Cristina Caldeira" userId="aada792b-c6c7-46ec-ade2-cf3a8cc06ccf" providerId="ADAL" clId="{3F12120B-04C6-4502-8DD4-3A596742B939}" dt="2023-06-21T14:02:41.187" v="702" actId="1076"/>
          <ac:spMkLst>
            <pc:docMk/>
            <pc:sldMk cId="2880098457" sldId="371"/>
            <ac:spMk id="7" creationId="{70762B50-E445-442B-AA36-1E3323F76F2A}"/>
          </ac:spMkLst>
        </pc:spChg>
        <pc:spChg chg="mod">
          <ac:chgData name="Cristina Caldeira" userId="aada792b-c6c7-46ec-ade2-cf3a8cc06ccf" providerId="ADAL" clId="{3F12120B-04C6-4502-8DD4-3A596742B939}" dt="2023-06-21T15:15:22.843" v="933" actId="1076"/>
          <ac:spMkLst>
            <pc:docMk/>
            <pc:sldMk cId="2880098457" sldId="371"/>
            <ac:spMk id="9" creationId="{4B6C3466-920F-4AFB-A469-1394117847F3}"/>
          </ac:spMkLst>
        </pc:spChg>
        <pc:spChg chg="mod">
          <ac:chgData name="Cristina Caldeira" userId="aada792b-c6c7-46ec-ade2-cf3a8cc06ccf" providerId="ADAL" clId="{3F12120B-04C6-4502-8DD4-3A596742B939}" dt="2023-06-21T14:04:00.195" v="704"/>
          <ac:spMkLst>
            <pc:docMk/>
            <pc:sldMk cId="2880098457" sldId="371"/>
            <ac:spMk id="10" creationId="{16836F45-3CC3-4716-B67A-09D65ECC81D1}"/>
          </ac:spMkLst>
        </pc:spChg>
      </pc:sldChg>
      <pc:sldChg chg="modSp">
        <pc:chgData name="Cristina Caldeira" userId="aada792b-c6c7-46ec-ade2-cf3a8cc06ccf" providerId="ADAL" clId="{3F12120B-04C6-4502-8DD4-3A596742B939}" dt="2023-06-21T14:52:15.889" v="779"/>
        <pc:sldMkLst>
          <pc:docMk/>
          <pc:sldMk cId="2037455478" sldId="372"/>
        </pc:sldMkLst>
        <pc:spChg chg="mod">
          <ac:chgData name="Cristina Caldeira" userId="aada792b-c6c7-46ec-ade2-cf3a8cc06ccf" providerId="ADAL" clId="{3F12120B-04C6-4502-8DD4-3A596742B939}" dt="2023-06-21T14:52:15.889" v="779"/>
          <ac:spMkLst>
            <pc:docMk/>
            <pc:sldMk cId="2037455478" sldId="372"/>
            <ac:spMk id="8" creationId="{64EBB5C9-9E22-400A-8F8E-DCEAE254F131}"/>
          </ac:spMkLst>
        </pc:spChg>
      </pc:sldChg>
      <pc:sldChg chg="modSp">
        <pc:chgData name="Cristina Caldeira" userId="aada792b-c6c7-46ec-ade2-cf3a8cc06ccf" providerId="ADAL" clId="{3F12120B-04C6-4502-8DD4-3A596742B939}" dt="2023-06-21T14:06:11.354" v="709"/>
        <pc:sldMkLst>
          <pc:docMk/>
          <pc:sldMk cId="2614913465" sldId="373"/>
        </pc:sldMkLst>
        <pc:spChg chg="mod">
          <ac:chgData name="Cristina Caldeira" userId="aada792b-c6c7-46ec-ade2-cf3a8cc06ccf" providerId="ADAL" clId="{3F12120B-04C6-4502-8DD4-3A596742B939}" dt="2023-06-21T14:06:11.354" v="709"/>
          <ac:spMkLst>
            <pc:docMk/>
            <pc:sldMk cId="2614913465" sldId="373"/>
            <ac:spMk id="7" creationId="{C58D7468-5E0C-43C8-9AAC-319051EBE754}"/>
          </ac:spMkLst>
        </pc:spChg>
      </pc:sldChg>
      <pc:sldChg chg="del">
        <pc:chgData name="Cristina Caldeira" userId="aada792b-c6c7-46ec-ade2-cf3a8cc06ccf" providerId="ADAL" clId="{3F12120B-04C6-4502-8DD4-3A596742B939}" dt="2023-06-21T14:47:25.827" v="741"/>
        <pc:sldMkLst>
          <pc:docMk/>
          <pc:sldMk cId="275319217" sldId="374"/>
        </pc:sldMkLst>
      </pc:sldChg>
      <pc:sldChg chg="modSp">
        <pc:chgData name="Cristina Caldeira" userId="aada792b-c6c7-46ec-ade2-cf3a8cc06ccf" providerId="ADAL" clId="{3F12120B-04C6-4502-8DD4-3A596742B939}" dt="2023-06-21T14:48:58.199" v="744"/>
        <pc:sldMkLst>
          <pc:docMk/>
          <pc:sldMk cId="1446203385" sldId="374"/>
        </pc:sldMkLst>
        <pc:spChg chg="mod">
          <ac:chgData name="Cristina Caldeira" userId="aada792b-c6c7-46ec-ade2-cf3a8cc06ccf" providerId="ADAL" clId="{3F12120B-04C6-4502-8DD4-3A596742B939}" dt="2023-06-21T14:48:58.199" v="744"/>
          <ac:spMkLst>
            <pc:docMk/>
            <pc:sldMk cId="1446203385" sldId="374"/>
            <ac:spMk id="7" creationId="{C58D7468-5E0C-43C8-9AAC-319051EBE754}"/>
          </ac:spMkLst>
        </pc:spChg>
      </pc:sldChg>
      <pc:sldChg chg="del">
        <pc:chgData name="Cristina Caldeira" userId="aada792b-c6c7-46ec-ade2-cf3a8cc06ccf" providerId="ADAL" clId="{3F12120B-04C6-4502-8DD4-3A596742B939}" dt="2023-06-21T14:47:25.827" v="741"/>
        <pc:sldMkLst>
          <pc:docMk/>
          <pc:sldMk cId="632319304" sldId="375"/>
        </pc:sldMkLst>
      </pc:sldChg>
      <pc:sldChg chg="modSp">
        <pc:chgData name="Cristina Caldeira" userId="aada792b-c6c7-46ec-ade2-cf3a8cc06ccf" providerId="ADAL" clId="{3F12120B-04C6-4502-8DD4-3A596742B939}" dt="2023-06-21T15:18:37.474" v="935"/>
        <pc:sldMkLst>
          <pc:docMk/>
          <pc:sldMk cId="3660051045" sldId="375"/>
        </pc:sldMkLst>
        <pc:spChg chg="mod">
          <ac:chgData name="Cristina Caldeira" userId="aada792b-c6c7-46ec-ade2-cf3a8cc06ccf" providerId="ADAL" clId="{3F12120B-04C6-4502-8DD4-3A596742B939}" dt="2023-06-21T15:09:14.719" v="920" actId="14100"/>
          <ac:spMkLst>
            <pc:docMk/>
            <pc:sldMk cId="3660051045" sldId="375"/>
            <ac:spMk id="7" creationId="{70762B50-E445-442B-AA36-1E3323F76F2A}"/>
          </ac:spMkLst>
        </pc:spChg>
        <pc:spChg chg="mod">
          <ac:chgData name="Cristina Caldeira" userId="aada792b-c6c7-46ec-ade2-cf3a8cc06ccf" providerId="ADAL" clId="{3F12120B-04C6-4502-8DD4-3A596742B939}" dt="2023-06-21T15:18:37.474" v="935"/>
          <ac:spMkLst>
            <pc:docMk/>
            <pc:sldMk cId="3660051045" sldId="375"/>
            <ac:spMk id="9" creationId="{4B6C3466-920F-4AFB-A469-1394117847F3}"/>
          </ac:spMkLst>
        </pc:spChg>
      </pc:sldChg>
      <pc:sldChg chg="del">
        <pc:chgData name="Cristina Caldeira" userId="aada792b-c6c7-46ec-ade2-cf3a8cc06ccf" providerId="ADAL" clId="{3F12120B-04C6-4502-8DD4-3A596742B939}" dt="2023-06-21T14:47:25.827" v="741"/>
        <pc:sldMkLst>
          <pc:docMk/>
          <pc:sldMk cId="3010623581" sldId="376"/>
        </pc:sldMkLst>
      </pc:sldChg>
      <pc:sldChg chg="addSp delSp modSp">
        <pc:chgData name="Cristina Caldeira" userId="aada792b-c6c7-46ec-ade2-cf3a8cc06ccf" providerId="ADAL" clId="{3F12120B-04C6-4502-8DD4-3A596742B939}" dt="2023-06-21T15:03:47.322" v="880" actId="1076"/>
        <pc:sldMkLst>
          <pc:docMk/>
          <pc:sldMk cId="3298454763" sldId="376"/>
        </pc:sldMkLst>
        <pc:spChg chg="add mod">
          <ac:chgData name="Cristina Caldeira" userId="aada792b-c6c7-46ec-ade2-cf3a8cc06ccf" providerId="ADAL" clId="{3F12120B-04C6-4502-8DD4-3A596742B939}" dt="2023-06-21T15:03:47.322" v="880" actId="1076"/>
          <ac:spMkLst>
            <pc:docMk/>
            <pc:sldMk cId="3298454763" sldId="376"/>
            <ac:spMk id="2" creationId="{8B4B69B4-6ABD-45D8-AE66-4CD8AE111237}"/>
          </ac:spMkLst>
        </pc:spChg>
        <pc:spChg chg="mod">
          <ac:chgData name="Cristina Caldeira" userId="aada792b-c6c7-46ec-ade2-cf3a8cc06ccf" providerId="ADAL" clId="{3F12120B-04C6-4502-8DD4-3A596742B939}" dt="2023-06-21T15:01:37.780" v="826" actId="14100"/>
          <ac:spMkLst>
            <pc:docMk/>
            <pc:sldMk cId="3298454763" sldId="376"/>
            <ac:spMk id="5" creationId="{00000000-0000-0000-0000-000000000000}"/>
          </ac:spMkLst>
        </pc:spChg>
        <pc:spChg chg="add mod">
          <ac:chgData name="Cristina Caldeira" userId="aada792b-c6c7-46ec-ade2-cf3a8cc06ccf" providerId="ADAL" clId="{3F12120B-04C6-4502-8DD4-3A596742B939}" dt="2023-06-21T15:02:21.751" v="851" actId="1076"/>
          <ac:spMkLst>
            <pc:docMk/>
            <pc:sldMk cId="3298454763" sldId="376"/>
            <ac:spMk id="7" creationId="{54B60F5A-FDB6-482D-A191-707EF0EE7A93}"/>
          </ac:spMkLst>
        </pc:spChg>
        <pc:spChg chg="del mod">
          <ac:chgData name="Cristina Caldeira" userId="aada792b-c6c7-46ec-ade2-cf3a8cc06ccf" providerId="ADAL" clId="{3F12120B-04C6-4502-8DD4-3A596742B939}" dt="2023-06-21T15:02:41.696" v="853" actId="478"/>
          <ac:spMkLst>
            <pc:docMk/>
            <pc:sldMk cId="3298454763" sldId="376"/>
            <ac:spMk id="8" creationId="{64EBB5C9-9E22-400A-8F8E-DCEAE254F131}"/>
          </ac:spMkLst>
        </pc:spChg>
        <pc:spChg chg="add mod">
          <ac:chgData name="Cristina Caldeira" userId="aada792b-c6c7-46ec-ade2-cf3a8cc06ccf" providerId="ADAL" clId="{3F12120B-04C6-4502-8DD4-3A596742B939}" dt="2023-06-21T15:02:47.092" v="855" actId="1076"/>
          <ac:spMkLst>
            <pc:docMk/>
            <pc:sldMk cId="3298454763" sldId="376"/>
            <ac:spMk id="9" creationId="{58181B9B-3C72-40FC-9040-0E39944FF979}"/>
          </ac:spMkLst>
        </pc:spChg>
      </pc:sldChg>
      <pc:sldChg chg="modSp">
        <pc:chgData name="Cristina Caldeira" userId="aada792b-c6c7-46ec-ade2-cf3a8cc06ccf" providerId="ADAL" clId="{3F12120B-04C6-4502-8DD4-3A596742B939}" dt="2023-06-21T15:03:24.053" v="859"/>
        <pc:sldMkLst>
          <pc:docMk/>
          <pc:sldMk cId="2999038383" sldId="377"/>
        </pc:sldMkLst>
        <pc:spChg chg="mod">
          <ac:chgData name="Cristina Caldeira" userId="aada792b-c6c7-46ec-ade2-cf3a8cc06ccf" providerId="ADAL" clId="{3F12120B-04C6-4502-8DD4-3A596742B939}" dt="2023-06-21T15:03:24.053" v="859"/>
          <ac:spMkLst>
            <pc:docMk/>
            <pc:sldMk cId="2999038383" sldId="377"/>
            <ac:spMk id="7" creationId="{C58D7468-5E0C-43C8-9AAC-319051EBE754}"/>
          </ac:spMkLst>
        </pc:spChg>
      </pc:sldChg>
      <pc:sldMasterChg chg="del delSldLayout">
        <pc:chgData name="Cristina Caldeira" userId="aada792b-c6c7-46ec-ade2-cf3a8cc06ccf" providerId="ADAL" clId="{3F12120B-04C6-4502-8DD4-3A596742B939}" dt="2023-06-21T15:03:30.403" v="874" actId="2696"/>
        <pc:sldMasterMkLst>
          <pc:docMk/>
          <pc:sldMasterMk cId="0" sldId="2147483648"/>
        </pc:sldMasterMkLst>
        <pc:sldLayoutChg chg="del">
          <pc:chgData name="Cristina Caldeira" userId="aada792b-c6c7-46ec-ade2-cf3a8cc06ccf" providerId="ADAL" clId="{3F12120B-04C6-4502-8DD4-3A596742B939}" dt="2023-06-21T15:03:30.403" v="863" actId="2696"/>
          <pc:sldLayoutMkLst>
            <pc:docMk/>
            <pc:sldMasterMk cId="0" sldId="2147483648"/>
            <pc:sldLayoutMk cId="0" sldId="2147483649"/>
          </pc:sldLayoutMkLst>
        </pc:sldLayoutChg>
        <pc:sldLayoutChg chg="del">
          <pc:chgData name="Cristina Caldeira" userId="aada792b-c6c7-46ec-ade2-cf3a8cc06ccf" providerId="ADAL" clId="{3F12120B-04C6-4502-8DD4-3A596742B939}" dt="2023-06-21T15:03:30.403" v="864" actId="2696"/>
          <pc:sldLayoutMkLst>
            <pc:docMk/>
            <pc:sldMasterMk cId="0" sldId="2147483648"/>
            <pc:sldLayoutMk cId="0" sldId="2147483650"/>
          </pc:sldLayoutMkLst>
        </pc:sldLayoutChg>
        <pc:sldLayoutChg chg="del">
          <pc:chgData name="Cristina Caldeira" userId="aada792b-c6c7-46ec-ade2-cf3a8cc06ccf" providerId="ADAL" clId="{3F12120B-04C6-4502-8DD4-3A596742B939}" dt="2023-06-21T15:03:30.403" v="865" actId="2696"/>
          <pc:sldLayoutMkLst>
            <pc:docMk/>
            <pc:sldMasterMk cId="0" sldId="2147483648"/>
            <pc:sldLayoutMk cId="0" sldId="2147483651"/>
          </pc:sldLayoutMkLst>
        </pc:sldLayoutChg>
        <pc:sldLayoutChg chg="del">
          <pc:chgData name="Cristina Caldeira" userId="aada792b-c6c7-46ec-ade2-cf3a8cc06ccf" providerId="ADAL" clId="{3F12120B-04C6-4502-8DD4-3A596742B939}" dt="2023-06-21T15:03:30.403" v="866" actId="2696"/>
          <pc:sldLayoutMkLst>
            <pc:docMk/>
            <pc:sldMasterMk cId="0" sldId="2147483648"/>
            <pc:sldLayoutMk cId="0" sldId="2147483652"/>
          </pc:sldLayoutMkLst>
        </pc:sldLayoutChg>
        <pc:sldLayoutChg chg="del">
          <pc:chgData name="Cristina Caldeira" userId="aada792b-c6c7-46ec-ade2-cf3a8cc06ccf" providerId="ADAL" clId="{3F12120B-04C6-4502-8DD4-3A596742B939}" dt="2023-06-21T15:03:30.403" v="867" actId="2696"/>
          <pc:sldLayoutMkLst>
            <pc:docMk/>
            <pc:sldMasterMk cId="0" sldId="2147483648"/>
            <pc:sldLayoutMk cId="0" sldId="2147483653"/>
          </pc:sldLayoutMkLst>
        </pc:sldLayoutChg>
        <pc:sldLayoutChg chg="del">
          <pc:chgData name="Cristina Caldeira" userId="aada792b-c6c7-46ec-ade2-cf3a8cc06ccf" providerId="ADAL" clId="{3F12120B-04C6-4502-8DD4-3A596742B939}" dt="2023-06-21T15:03:30.403" v="868" actId="2696"/>
          <pc:sldLayoutMkLst>
            <pc:docMk/>
            <pc:sldMasterMk cId="0" sldId="2147483648"/>
            <pc:sldLayoutMk cId="0" sldId="2147483654"/>
          </pc:sldLayoutMkLst>
        </pc:sldLayoutChg>
        <pc:sldLayoutChg chg="del">
          <pc:chgData name="Cristina Caldeira" userId="aada792b-c6c7-46ec-ade2-cf3a8cc06ccf" providerId="ADAL" clId="{3F12120B-04C6-4502-8DD4-3A596742B939}" dt="2023-06-21T15:03:30.403" v="869" actId="2696"/>
          <pc:sldLayoutMkLst>
            <pc:docMk/>
            <pc:sldMasterMk cId="0" sldId="2147483648"/>
            <pc:sldLayoutMk cId="0" sldId="2147483655"/>
          </pc:sldLayoutMkLst>
        </pc:sldLayoutChg>
        <pc:sldLayoutChg chg="del">
          <pc:chgData name="Cristina Caldeira" userId="aada792b-c6c7-46ec-ade2-cf3a8cc06ccf" providerId="ADAL" clId="{3F12120B-04C6-4502-8DD4-3A596742B939}" dt="2023-06-21T15:03:30.403" v="870" actId="2696"/>
          <pc:sldLayoutMkLst>
            <pc:docMk/>
            <pc:sldMasterMk cId="0" sldId="2147483648"/>
            <pc:sldLayoutMk cId="0" sldId="2147483656"/>
          </pc:sldLayoutMkLst>
        </pc:sldLayoutChg>
        <pc:sldLayoutChg chg="del">
          <pc:chgData name="Cristina Caldeira" userId="aada792b-c6c7-46ec-ade2-cf3a8cc06ccf" providerId="ADAL" clId="{3F12120B-04C6-4502-8DD4-3A596742B939}" dt="2023-06-21T15:03:30.403" v="871" actId="2696"/>
          <pc:sldLayoutMkLst>
            <pc:docMk/>
            <pc:sldMasterMk cId="0" sldId="2147483648"/>
            <pc:sldLayoutMk cId="0" sldId="2147483657"/>
          </pc:sldLayoutMkLst>
        </pc:sldLayoutChg>
        <pc:sldLayoutChg chg="del">
          <pc:chgData name="Cristina Caldeira" userId="aada792b-c6c7-46ec-ade2-cf3a8cc06ccf" providerId="ADAL" clId="{3F12120B-04C6-4502-8DD4-3A596742B939}" dt="2023-06-21T15:03:30.403" v="872" actId="2696"/>
          <pc:sldLayoutMkLst>
            <pc:docMk/>
            <pc:sldMasterMk cId="0" sldId="2147483648"/>
            <pc:sldLayoutMk cId="0" sldId="2147483658"/>
          </pc:sldLayoutMkLst>
        </pc:sldLayoutChg>
        <pc:sldLayoutChg chg="del">
          <pc:chgData name="Cristina Caldeira" userId="aada792b-c6c7-46ec-ade2-cf3a8cc06ccf" providerId="ADAL" clId="{3F12120B-04C6-4502-8DD4-3A596742B939}" dt="2023-06-21T15:03:30.403" v="873" actId="2696"/>
          <pc:sldLayoutMkLst>
            <pc:docMk/>
            <pc:sldMasterMk cId="0" sldId="2147483648"/>
            <pc:sldLayoutMk cId="0" sldId="2147483659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emf"/><Relationship Id="rId4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ECD Capa Versão Simp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>
            <a:extLst>
              <a:ext uri="{FF2B5EF4-FFF2-40B4-BE49-F238E27FC236}">
                <a16:creationId xmlns:a16="http://schemas.microsoft.com/office/drawing/2014/main" id="{C3231260-BD7A-6547-B2C4-627AAEAEF41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B4DCB44F-34CE-3348-96D1-713FEC48166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91952" y="2402540"/>
            <a:ext cx="5576047" cy="1093695"/>
          </a:xfrm>
        </p:spPr>
        <p:txBody>
          <a:bodyPr anchor="b">
            <a:normAutofit/>
          </a:bodyPr>
          <a:lstStyle>
            <a:lvl1pPr algn="l">
              <a:defRPr sz="5000" b="1">
                <a:solidFill>
                  <a:srgbClr val="30B7E1"/>
                </a:solidFill>
                <a:latin typeface="Raleway" panose="020B0503030101060003" pitchFamily="34" charset="77"/>
              </a:defRPr>
            </a:lvl1pPr>
          </a:lstStyle>
          <a:p>
            <a:r>
              <a:rPr lang="pt-PT" dirty="0"/>
              <a:t>Título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ED53168-36A9-0647-9068-05C8770CC3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091952" y="3602038"/>
            <a:ext cx="5576048" cy="1655762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2">
                    <a:lumMod val="50000"/>
                  </a:schemeClr>
                </a:solidFill>
                <a:latin typeface="Raleway" panose="020B0503030101060003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 dirty="0"/>
              <a:t>Subtítulo</a:t>
            </a: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770FD801-99EC-F84E-B69F-4FFDFC989E6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857127" y="170050"/>
            <a:ext cx="3139887" cy="1513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918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CD Slide Duas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>
            <a:extLst>
              <a:ext uri="{FF2B5EF4-FFF2-40B4-BE49-F238E27FC236}">
                <a16:creationId xmlns:a16="http://schemas.microsoft.com/office/drawing/2014/main" id="{74DA847E-DA18-A547-A0E2-C51CF67654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B9D289F-6E5B-8540-BE70-E21A4ACD60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7830671" cy="1325563"/>
          </a:xfrm>
        </p:spPr>
        <p:txBody>
          <a:bodyPr>
            <a:noAutofit/>
          </a:bodyPr>
          <a:lstStyle>
            <a:lvl1pPr>
              <a:defRPr sz="6000" b="1">
                <a:solidFill>
                  <a:srgbClr val="2FB7E1"/>
                </a:solidFill>
                <a:latin typeface="Raleway" panose="020B0503030101060003" pitchFamily="34" charset="77"/>
              </a:defRPr>
            </a:lvl1pPr>
          </a:lstStyle>
          <a:p>
            <a:r>
              <a:rPr lang="pt-PT" dirty="0"/>
              <a:t>PÁGINA COM TEXTO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078F5927-3425-A64B-B7DE-51FCD3008BF4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1" y="1825625"/>
            <a:ext cx="5006788" cy="4667250"/>
          </a:xfrm>
        </p:spPr>
        <p:txBody>
          <a:bodyPr>
            <a:normAutofit/>
          </a:bodyPr>
          <a:lstStyle>
            <a:lvl1pPr marL="0" indent="0">
              <a:lnSpc>
                <a:spcPts val="2600"/>
              </a:lnSpc>
              <a:buNone/>
              <a:defRPr sz="1600">
                <a:solidFill>
                  <a:schemeClr val="bg2">
                    <a:lumMod val="50000"/>
                  </a:schemeClr>
                </a:solidFill>
                <a:latin typeface="Raleway" panose="020B0503030101060003" pitchFamily="34" charset="77"/>
              </a:defRPr>
            </a:lvl1pPr>
          </a:lstStyle>
          <a:p>
            <a:pPr lvl="0"/>
            <a:r>
              <a:rPr lang="pt-PT" dirty="0" err="1"/>
              <a:t>Dolor</a:t>
            </a:r>
            <a:r>
              <a:rPr lang="pt-PT" dirty="0"/>
              <a:t> sit </a:t>
            </a:r>
            <a:r>
              <a:rPr lang="pt-PT" dirty="0" err="1"/>
              <a:t>amet</a:t>
            </a:r>
            <a:r>
              <a:rPr lang="pt-PT" dirty="0"/>
              <a:t>, </a:t>
            </a:r>
            <a:r>
              <a:rPr lang="pt-PT" dirty="0" err="1"/>
              <a:t>consectetur</a:t>
            </a:r>
            <a:r>
              <a:rPr lang="pt-PT" dirty="0"/>
              <a:t> </a:t>
            </a:r>
            <a:r>
              <a:rPr lang="pt-PT" dirty="0" err="1"/>
              <a:t>adipiscing</a:t>
            </a:r>
            <a:r>
              <a:rPr lang="pt-PT" dirty="0"/>
              <a:t> </a:t>
            </a:r>
            <a:r>
              <a:rPr lang="pt-PT" dirty="0" err="1"/>
              <a:t>elit</a:t>
            </a:r>
            <a:r>
              <a:rPr lang="pt-PT" dirty="0"/>
              <a:t>, </a:t>
            </a:r>
            <a:r>
              <a:rPr lang="pt-PT" dirty="0" err="1"/>
              <a:t>sed</a:t>
            </a:r>
            <a:r>
              <a:rPr lang="pt-PT" dirty="0"/>
              <a:t> do </a:t>
            </a:r>
            <a:r>
              <a:rPr lang="pt-PT" dirty="0" err="1"/>
              <a:t>eiusmod</a:t>
            </a:r>
            <a:r>
              <a:rPr lang="pt-PT" dirty="0"/>
              <a:t> </a:t>
            </a:r>
            <a:r>
              <a:rPr lang="pt-PT" dirty="0" err="1"/>
              <a:t>tempor</a:t>
            </a:r>
            <a:r>
              <a:rPr lang="pt-PT" dirty="0"/>
              <a:t> </a:t>
            </a:r>
            <a:r>
              <a:rPr lang="pt-PT" dirty="0" err="1"/>
              <a:t>incididunt</a:t>
            </a:r>
            <a:r>
              <a:rPr lang="pt-PT" dirty="0"/>
              <a:t> ut labore </a:t>
            </a:r>
            <a:r>
              <a:rPr lang="pt-PT" dirty="0" err="1"/>
              <a:t>et</a:t>
            </a:r>
            <a:r>
              <a:rPr lang="pt-PT" dirty="0"/>
              <a:t> </a:t>
            </a:r>
            <a:r>
              <a:rPr lang="pt-PT" dirty="0" err="1"/>
              <a:t>dolore</a:t>
            </a:r>
            <a:r>
              <a:rPr lang="pt-PT" dirty="0"/>
              <a:t> magna </a:t>
            </a:r>
            <a:r>
              <a:rPr lang="pt-PT" dirty="0" err="1"/>
              <a:t>aliqua</a:t>
            </a:r>
            <a:r>
              <a:rPr lang="pt-PT" dirty="0"/>
              <a:t>. Ut </a:t>
            </a:r>
            <a:r>
              <a:rPr lang="pt-PT" dirty="0" err="1"/>
              <a:t>enim</a:t>
            </a:r>
            <a:r>
              <a:rPr lang="pt-PT" dirty="0"/>
              <a:t> ad </a:t>
            </a:r>
            <a:r>
              <a:rPr lang="pt-PT" dirty="0" err="1"/>
              <a:t>minim</a:t>
            </a:r>
            <a:r>
              <a:rPr lang="pt-PT" dirty="0"/>
              <a:t> </a:t>
            </a:r>
            <a:r>
              <a:rPr lang="pt-PT" dirty="0" err="1"/>
              <a:t>veniam</a:t>
            </a:r>
            <a:r>
              <a:rPr lang="pt-PT" dirty="0"/>
              <a:t>, quis </a:t>
            </a:r>
            <a:r>
              <a:rPr lang="pt-PT" dirty="0" err="1"/>
              <a:t>nostrud</a:t>
            </a:r>
            <a:r>
              <a:rPr lang="pt-PT" dirty="0"/>
              <a:t> </a:t>
            </a:r>
            <a:r>
              <a:rPr lang="pt-PT" dirty="0" err="1"/>
              <a:t>exercitation</a:t>
            </a:r>
            <a:r>
              <a:rPr lang="pt-PT" dirty="0"/>
              <a:t> </a:t>
            </a:r>
            <a:r>
              <a:rPr lang="pt-PT" dirty="0" err="1"/>
              <a:t>ullamco</a:t>
            </a:r>
            <a:r>
              <a:rPr lang="pt-PT" dirty="0"/>
              <a:t> </a:t>
            </a:r>
            <a:r>
              <a:rPr lang="pt-PT" dirty="0" err="1"/>
              <a:t>laboris</a:t>
            </a:r>
            <a:r>
              <a:rPr lang="pt-PT" dirty="0"/>
              <a:t> </a:t>
            </a:r>
            <a:r>
              <a:rPr lang="pt-PT" dirty="0" err="1"/>
              <a:t>nisi</a:t>
            </a:r>
            <a:r>
              <a:rPr lang="pt-PT" dirty="0"/>
              <a:t> ut </a:t>
            </a:r>
            <a:r>
              <a:rPr lang="pt-PT" dirty="0" err="1"/>
              <a:t>aliquip</a:t>
            </a:r>
            <a:r>
              <a:rPr lang="pt-PT" dirty="0"/>
              <a:t> </a:t>
            </a:r>
            <a:r>
              <a:rPr lang="pt-PT" dirty="0" err="1"/>
              <a:t>ex</a:t>
            </a:r>
            <a:r>
              <a:rPr lang="pt-PT" dirty="0"/>
              <a:t> </a:t>
            </a:r>
            <a:r>
              <a:rPr lang="pt-PT" dirty="0" err="1"/>
              <a:t>ea</a:t>
            </a:r>
            <a:r>
              <a:rPr lang="pt-PT" dirty="0"/>
              <a:t> </a:t>
            </a:r>
            <a:r>
              <a:rPr lang="pt-PT" dirty="0" err="1"/>
              <a:t>commodo</a:t>
            </a:r>
            <a:r>
              <a:rPr lang="pt-PT" dirty="0"/>
              <a:t> </a:t>
            </a:r>
            <a:r>
              <a:rPr lang="pt-PT" dirty="0" err="1"/>
              <a:t>consequat</a:t>
            </a:r>
            <a:r>
              <a:rPr lang="pt-PT" dirty="0"/>
              <a:t>. </a:t>
            </a:r>
          </a:p>
          <a:p>
            <a:pPr lvl="0"/>
            <a:endParaRPr lang="pt-PT" dirty="0"/>
          </a:p>
          <a:p>
            <a:pPr lvl="0"/>
            <a:r>
              <a:rPr lang="pt-PT" dirty="0" err="1"/>
              <a:t>Duis</a:t>
            </a:r>
            <a:r>
              <a:rPr lang="pt-PT" dirty="0"/>
              <a:t> </a:t>
            </a:r>
            <a:r>
              <a:rPr lang="pt-PT" dirty="0" err="1"/>
              <a:t>aute</a:t>
            </a:r>
            <a:r>
              <a:rPr lang="pt-PT" dirty="0"/>
              <a:t> </a:t>
            </a:r>
            <a:r>
              <a:rPr lang="pt-PT" dirty="0" err="1"/>
              <a:t>irure</a:t>
            </a:r>
            <a:r>
              <a:rPr lang="pt-PT" dirty="0"/>
              <a:t> </a:t>
            </a:r>
            <a:r>
              <a:rPr lang="pt-PT" dirty="0" err="1"/>
              <a:t>dolor</a:t>
            </a:r>
            <a:r>
              <a:rPr lang="pt-PT" dirty="0"/>
              <a:t> in </a:t>
            </a:r>
            <a:r>
              <a:rPr lang="pt-PT" dirty="0" err="1"/>
              <a:t>reprehenderit</a:t>
            </a:r>
            <a:r>
              <a:rPr lang="pt-PT" dirty="0"/>
              <a:t> in </a:t>
            </a:r>
            <a:r>
              <a:rPr lang="pt-PT" dirty="0" err="1"/>
              <a:t>voluptate</a:t>
            </a:r>
            <a:r>
              <a:rPr lang="pt-PT" dirty="0"/>
              <a:t> </a:t>
            </a:r>
            <a:r>
              <a:rPr lang="pt-PT" dirty="0" err="1"/>
              <a:t>velit</a:t>
            </a:r>
            <a:r>
              <a:rPr lang="pt-PT" dirty="0"/>
              <a:t> esse </a:t>
            </a:r>
            <a:r>
              <a:rPr lang="pt-PT" dirty="0" err="1"/>
              <a:t>cillum</a:t>
            </a:r>
            <a:r>
              <a:rPr lang="pt-PT" dirty="0"/>
              <a:t> </a:t>
            </a:r>
            <a:r>
              <a:rPr lang="pt-PT" dirty="0" err="1"/>
              <a:t>dolore</a:t>
            </a:r>
            <a:r>
              <a:rPr lang="pt-PT" dirty="0"/>
              <a:t> eu </a:t>
            </a:r>
            <a:r>
              <a:rPr lang="pt-PT" dirty="0" err="1"/>
              <a:t>fugiat</a:t>
            </a:r>
            <a:r>
              <a:rPr lang="pt-PT" dirty="0"/>
              <a:t> </a:t>
            </a:r>
            <a:r>
              <a:rPr lang="pt-PT" dirty="0" err="1"/>
              <a:t>nulla</a:t>
            </a:r>
            <a:r>
              <a:rPr lang="pt-PT" dirty="0"/>
              <a:t> </a:t>
            </a:r>
            <a:r>
              <a:rPr lang="pt-PT" dirty="0" err="1"/>
              <a:t>ription</a:t>
            </a:r>
            <a:r>
              <a:rPr lang="pt-PT" dirty="0"/>
              <a:t>.</a:t>
            </a:r>
          </a:p>
        </p:txBody>
      </p:sp>
      <p:sp>
        <p:nvSpPr>
          <p:cNvPr id="8" name="Marcador de Posição de Conteúdo 2">
            <a:extLst>
              <a:ext uri="{FF2B5EF4-FFF2-40B4-BE49-F238E27FC236}">
                <a16:creationId xmlns:a16="http://schemas.microsoft.com/office/drawing/2014/main" id="{613A0C7C-4395-7E42-A2D7-D8D8F1118B30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096000" y="1825624"/>
            <a:ext cx="4849906" cy="4667249"/>
          </a:xfrm>
        </p:spPr>
        <p:txBody>
          <a:bodyPr>
            <a:normAutofit/>
          </a:bodyPr>
          <a:lstStyle>
            <a:lvl1pPr marL="0" indent="0">
              <a:lnSpc>
                <a:spcPts val="2600"/>
              </a:lnSpc>
              <a:buNone/>
              <a:defRPr sz="1600">
                <a:solidFill>
                  <a:schemeClr val="bg2">
                    <a:lumMod val="50000"/>
                  </a:schemeClr>
                </a:solidFill>
                <a:latin typeface="Raleway" panose="020B0503030101060003" pitchFamily="34" charset="77"/>
              </a:defRPr>
            </a:lvl1pPr>
          </a:lstStyle>
          <a:p>
            <a:pPr lvl="0"/>
            <a:r>
              <a:rPr lang="pt-PT" dirty="0" err="1"/>
              <a:t>Dolor</a:t>
            </a:r>
            <a:r>
              <a:rPr lang="pt-PT" dirty="0"/>
              <a:t> sit </a:t>
            </a:r>
            <a:r>
              <a:rPr lang="pt-PT" dirty="0" err="1"/>
              <a:t>amet</a:t>
            </a:r>
            <a:r>
              <a:rPr lang="pt-PT" dirty="0"/>
              <a:t>, </a:t>
            </a:r>
            <a:r>
              <a:rPr lang="pt-PT" dirty="0" err="1"/>
              <a:t>consectetur</a:t>
            </a:r>
            <a:r>
              <a:rPr lang="pt-PT" dirty="0"/>
              <a:t> </a:t>
            </a:r>
            <a:r>
              <a:rPr lang="pt-PT" dirty="0" err="1"/>
              <a:t>adipiscing</a:t>
            </a:r>
            <a:r>
              <a:rPr lang="pt-PT" dirty="0"/>
              <a:t> </a:t>
            </a:r>
            <a:r>
              <a:rPr lang="pt-PT" dirty="0" err="1"/>
              <a:t>elit</a:t>
            </a:r>
            <a:r>
              <a:rPr lang="pt-PT" dirty="0"/>
              <a:t>, </a:t>
            </a:r>
            <a:r>
              <a:rPr lang="pt-PT" dirty="0" err="1"/>
              <a:t>sed</a:t>
            </a:r>
            <a:r>
              <a:rPr lang="pt-PT" dirty="0"/>
              <a:t> do </a:t>
            </a:r>
            <a:r>
              <a:rPr lang="pt-PT" dirty="0" err="1"/>
              <a:t>eiusmod</a:t>
            </a:r>
            <a:r>
              <a:rPr lang="pt-PT" dirty="0"/>
              <a:t> </a:t>
            </a:r>
            <a:r>
              <a:rPr lang="pt-PT" dirty="0" err="1"/>
              <a:t>tempor</a:t>
            </a:r>
            <a:r>
              <a:rPr lang="pt-PT" dirty="0"/>
              <a:t> </a:t>
            </a:r>
            <a:r>
              <a:rPr lang="pt-PT" dirty="0" err="1"/>
              <a:t>incididunt</a:t>
            </a:r>
            <a:r>
              <a:rPr lang="pt-PT" dirty="0"/>
              <a:t> ut labore </a:t>
            </a:r>
            <a:r>
              <a:rPr lang="pt-PT" dirty="0" err="1"/>
              <a:t>et</a:t>
            </a:r>
            <a:r>
              <a:rPr lang="pt-PT" dirty="0"/>
              <a:t> </a:t>
            </a:r>
            <a:r>
              <a:rPr lang="pt-PT" dirty="0" err="1"/>
              <a:t>dolore</a:t>
            </a:r>
            <a:r>
              <a:rPr lang="pt-PT" dirty="0"/>
              <a:t> magna </a:t>
            </a:r>
            <a:r>
              <a:rPr lang="pt-PT" dirty="0" err="1"/>
              <a:t>aliqua</a:t>
            </a:r>
            <a:r>
              <a:rPr lang="pt-PT" dirty="0"/>
              <a:t>. Ut </a:t>
            </a:r>
            <a:r>
              <a:rPr lang="pt-PT" dirty="0" err="1"/>
              <a:t>enim</a:t>
            </a:r>
            <a:r>
              <a:rPr lang="pt-PT" dirty="0"/>
              <a:t> ad </a:t>
            </a:r>
            <a:r>
              <a:rPr lang="pt-PT" dirty="0" err="1"/>
              <a:t>minim</a:t>
            </a:r>
            <a:r>
              <a:rPr lang="pt-PT" dirty="0"/>
              <a:t> </a:t>
            </a:r>
            <a:r>
              <a:rPr lang="pt-PT" dirty="0" err="1"/>
              <a:t>veniam</a:t>
            </a:r>
            <a:r>
              <a:rPr lang="pt-PT" dirty="0"/>
              <a:t>, quis </a:t>
            </a:r>
            <a:r>
              <a:rPr lang="pt-PT" dirty="0" err="1"/>
              <a:t>nostrud</a:t>
            </a:r>
            <a:r>
              <a:rPr lang="pt-PT" dirty="0"/>
              <a:t> </a:t>
            </a:r>
            <a:r>
              <a:rPr lang="pt-PT" dirty="0" err="1"/>
              <a:t>exercitation</a:t>
            </a:r>
            <a:r>
              <a:rPr lang="pt-PT" dirty="0"/>
              <a:t> </a:t>
            </a:r>
            <a:r>
              <a:rPr lang="pt-PT" dirty="0" err="1"/>
              <a:t>ullamco</a:t>
            </a:r>
            <a:r>
              <a:rPr lang="pt-PT" dirty="0"/>
              <a:t> </a:t>
            </a:r>
            <a:r>
              <a:rPr lang="pt-PT" dirty="0" err="1"/>
              <a:t>laboris</a:t>
            </a:r>
            <a:r>
              <a:rPr lang="pt-PT" dirty="0"/>
              <a:t> </a:t>
            </a:r>
            <a:r>
              <a:rPr lang="pt-PT" dirty="0" err="1"/>
              <a:t>nisi</a:t>
            </a:r>
            <a:r>
              <a:rPr lang="pt-PT" dirty="0"/>
              <a:t> ut </a:t>
            </a:r>
            <a:r>
              <a:rPr lang="pt-PT" dirty="0" err="1"/>
              <a:t>aliquip</a:t>
            </a:r>
            <a:r>
              <a:rPr lang="pt-PT" dirty="0"/>
              <a:t> </a:t>
            </a:r>
            <a:r>
              <a:rPr lang="pt-PT" dirty="0" err="1"/>
              <a:t>ex</a:t>
            </a:r>
            <a:r>
              <a:rPr lang="pt-PT" dirty="0"/>
              <a:t> </a:t>
            </a:r>
            <a:r>
              <a:rPr lang="pt-PT" dirty="0" err="1"/>
              <a:t>ea</a:t>
            </a:r>
            <a:r>
              <a:rPr lang="pt-PT" dirty="0"/>
              <a:t> </a:t>
            </a:r>
            <a:r>
              <a:rPr lang="pt-PT" dirty="0" err="1"/>
              <a:t>commodo</a:t>
            </a:r>
            <a:r>
              <a:rPr lang="pt-PT" dirty="0"/>
              <a:t> </a:t>
            </a:r>
            <a:r>
              <a:rPr lang="pt-PT" dirty="0" err="1"/>
              <a:t>consequat</a:t>
            </a:r>
            <a:r>
              <a:rPr lang="pt-PT" dirty="0"/>
              <a:t>. </a:t>
            </a:r>
            <a:r>
              <a:rPr lang="pt-PT" dirty="0" err="1"/>
              <a:t>Duis</a:t>
            </a:r>
            <a:r>
              <a:rPr lang="pt-PT" dirty="0"/>
              <a:t> </a:t>
            </a:r>
            <a:r>
              <a:rPr lang="pt-PT" dirty="0" err="1"/>
              <a:t>aute</a:t>
            </a:r>
            <a:r>
              <a:rPr lang="pt-PT" dirty="0"/>
              <a:t> </a:t>
            </a:r>
            <a:r>
              <a:rPr lang="pt-PT" dirty="0" err="1"/>
              <a:t>irure</a:t>
            </a:r>
            <a:r>
              <a:rPr lang="pt-PT" dirty="0"/>
              <a:t> </a:t>
            </a:r>
            <a:r>
              <a:rPr lang="pt-PT" dirty="0" err="1"/>
              <a:t>dolor</a:t>
            </a:r>
            <a:r>
              <a:rPr lang="pt-PT" dirty="0"/>
              <a:t> in </a:t>
            </a:r>
            <a:r>
              <a:rPr lang="pt-PT" dirty="0" err="1"/>
              <a:t>reprehenderit</a:t>
            </a:r>
            <a:r>
              <a:rPr lang="pt-PT" dirty="0"/>
              <a:t> in </a:t>
            </a:r>
            <a:r>
              <a:rPr lang="pt-PT" dirty="0" err="1"/>
              <a:t>voluptate</a:t>
            </a:r>
            <a:r>
              <a:rPr lang="pt-PT" dirty="0"/>
              <a:t> </a:t>
            </a:r>
            <a:r>
              <a:rPr lang="pt-PT" dirty="0" err="1"/>
              <a:t>velit</a:t>
            </a:r>
            <a:r>
              <a:rPr lang="pt-PT" dirty="0"/>
              <a:t> esse </a:t>
            </a:r>
            <a:r>
              <a:rPr lang="pt-PT" dirty="0" err="1"/>
              <a:t>cillum</a:t>
            </a:r>
            <a:r>
              <a:rPr lang="pt-PT" dirty="0"/>
              <a:t> </a:t>
            </a:r>
            <a:r>
              <a:rPr lang="pt-PT" dirty="0" err="1"/>
              <a:t>dolore</a:t>
            </a:r>
            <a:r>
              <a:rPr lang="pt-PT" dirty="0"/>
              <a:t> eu </a:t>
            </a:r>
            <a:r>
              <a:rPr lang="pt-PT" dirty="0" err="1"/>
              <a:t>fugiat</a:t>
            </a:r>
            <a:r>
              <a:rPr lang="pt-PT" dirty="0"/>
              <a:t> </a:t>
            </a:r>
            <a:r>
              <a:rPr lang="pt-PT" dirty="0" err="1"/>
              <a:t>nulla</a:t>
            </a:r>
            <a:r>
              <a:rPr lang="pt-PT" dirty="0"/>
              <a:t> </a:t>
            </a:r>
            <a:r>
              <a:rPr lang="pt-PT" dirty="0" err="1"/>
              <a:t>ription</a:t>
            </a:r>
            <a:r>
              <a:rPr lang="pt-PT" dirty="0"/>
              <a:t>.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13D07C92-202A-6948-9804-64E0DAD9994F}"/>
              </a:ext>
            </a:extLst>
          </p:cNvPr>
          <p:cNvSpPr/>
          <p:nvPr userDrawn="1"/>
        </p:nvSpPr>
        <p:spPr>
          <a:xfrm>
            <a:off x="0" y="6678706"/>
            <a:ext cx="12192000" cy="179294"/>
          </a:xfrm>
          <a:prstGeom prst="rect">
            <a:avLst/>
          </a:prstGeom>
          <a:solidFill>
            <a:srgbClr val="2FB7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29951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CD Slide com Tabela Simp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m 13">
            <a:extLst>
              <a:ext uri="{FF2B5EF4-FFF2-40B4-BE49-F238E27FC236}">
                <a16:creationId xmlns:a16="http://schemas.microsoft.com/office/drawing/2014/main" id="{641E2030-19B2-F948-A04F-995097C570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8D3A4B4-E6DE-F840-B5B1-4E1DA07E55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8133883" cy="1325563"/>
          </a:xfrm>
        </p:spPr>
        <p:txBody>
          <a:bodyPr>
            <a:noAutofit/>
          </a:bodyPr>
          <a:lstStyle>
            <a:lvl1pPr>
              <a:defRPr sz="6000" b="1">
                <a:solidFill>
                  <a:srgbClr val="2FB7E1"/>
                </a:solidFill>
                <a:latin typeface="Raleway" panose="020B0503030101060003" pitchFamily="34" charset="77"/>
                <a:cs typeface="Raanana" pitchFamily="2" charset="-79"/>
              </a:defRPr>
            </a:lvl1pPr>
          </a:lstStyle>
          <a:p>
            <a:r>
              <a:rPr lang="pt-PT" dirty="0"/>
              <a:t>PÁGINA COM TABELA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5E3D75DA-DED9-9845-B948-BF6F3643195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6612" y="5035175"/>
            <a:ext cx="10512424" cy="1457700"/>
          </a:xfrm>
        </p:spPr>
        <p:txBody>
          <a:bodyPr>
            <a:normAutofit/>
          </a:bodyPr>
          <a:lstStyle>
            <a:lvl1pPr marL="0" indent="0" algn="just">
              <a:lnSpc>
                <a:spcPts val="2600"/>
              </a:lnSpc>
              <a:buNone/>
              <a:defRPr sz="1600">
                <a:solidFill>
                  <a:schemeClr val="bg2">
                    <a:lumMod val="50000"/>
                  </a:schemeClr>
                </a:solidFill>
                <a:latin typeface="Raleway" panose="020B0503030101060003" pitchFamily="34" charset="77"/>
              </a:defRPr>
            </a:lvl1pPr>
          </a:lstStyle>
          <a:p>
            <a:pPr lvl="0"/>
            <a:r>
              <a:rPr lang="pt-PT" dirty="0" err="1"/>
              <a:t>Dolor</a:t>
            </a:r>
            <a:r>
              <a:rPr lang="pt-PT" dirty="0"/>
              <a:t> sit </a:t>
            </a:r>
            <a:r>
              <a:rPr lang="pt-PT" dirty="0" err="1"/>
              <a:t>amet</a:t>
            </a:r>
            <a:r>
              <a:rPr lang="pt-PT" dirty="0"/>
              <a:t>, </a:t>
            </a:r>
            <a:r>
              <a:rPr lang="pt-PT" dirty="0" err="1"/>
              <a:t>consectetur</a:t>
            </a:r>
            <a:r>
              <a:rPr lang="pt-PT" dirty="0"/>
              <a:t> </a:t>
            </a:r>
            <a:r>
              <a:rPr lang="pt-PT" dirty="0" err="1"/>
              <a:t>adipiscing</a:t>
            </a:r>
            <a:r>
              <a:rPr lang="pt-PT" dirty="0"/>
              <a:t> </a:t>
            </a:r>
            <a:r>
              <a:rPr lang="pt-PT" dirty="0" err="1"/>
              <a:t>elit</a:t>
            </a:r>
            <a:r>
              <a:rPr lang="pt-PT" dirty="0"/>
              <a:t>, </a:t>
            </a:r>
            <a:r>
              <a:rPr lang="pt-PT" dirty="0" err="1"/>
              <a:t>sed</a:t>
            </a:r>
            <a:r>
              <a:rPr lang="pt-PT" dirty="0"/>
              <a:t> do </a:t>
            </a:r>
            <a:r>
              <a:rPr lang="pt-PT" dirty="0" err="1"/>
              <a:t>eiusmod</a:t>
            </a:r>
            <a:r>
              <a:rPr lang="pt-PT" dirty="0"/>
              <a:t> </a:t>
            </a:r>
            <a:r>
              <a:rPr lang="pt-PT" dirty="0" err="1"/>
              <a:t>tempor</a:t>
            </a:r>
            <a:r>
              <a:rPr lang="pt-PT" dirty="0"/>
              <a:t> </a:t>
            </a:r>
            <a:r>
              <a:rPr lang="pt-PT" dirty="0" err="1"/>
              <a:t>incididunt</a:t>
            </a:r>
            <a:r>
              <a:rPr lang="pt-PT" dirty="0"/>
              <a:t> ut labore </a:t>
            </a:r>
            <a:r>
              <a:rPr lang="pt-PT" dirty="0" err="1"/>
              <a:t>et</a:t>
            </a:r>
            <a:r>
              <a:rPr lang="pt-PT" dirty="0"/>
              <a:t> </a:t>
            </a:r>
            <a:r>
              <a:rPr lang="pt-PT" dirty="0" err="1"/>
              <a:t>dolore</a:t>
            </a:r>
            <a:r>
              <a:rPr lang="pt-PT" dirty="0"/>
              <a:t> magna </a:t>
            </a:r>
            <a:r>
              <a:rPr lang="pt-PT" dirty="0" err="1"/>
              <a:t>aliqua</a:t>
            </a:r>
            <a:r>
              <a:rPr lang="pt-PT" dirty="0"/>
              <a:t>. Ut </a:t>
            </a:r>
            <a:r>
              <a:rPr lang="pt-PT" dirty="0" err="1"/>
              <a:t>enim</a:t>
            </a:r>
            <a:r>
              <a:rPr lang="pt-PT" dirty="0"/>
              <a:t> ad </a:t>
            </a:r>
            <a:r>
              <a:rPr lang="pt-PT" dirty="0" err="1"/>
              <a:t>minim</a:t>
            </a:r>
            <a:r>
              <a:rPr lang="pt-PT" dirty="0"/>
              <a:t> </a:t>
            </a:r>
            <a:r>
              <a:rPr lang="pt-PT" dirty="0" err="1"/>
              <a:t>veniam</a:t>
            </a:r>
            <a:r>
              <a:rPr lang="pt-PT" dirty="0"/>
              <a:t>, quis </a:t>
            </a:r>
            <a:r>
              <a:rPr lang="pt-PT" dirty="0" err="1"/>
              <a:t>nostrud</a:t>
            </a:r>
            <a:r>
              <a:rPr lang="pt-PT" dirty="0"/>
              <a:t> </a:t>
            </a:r>
            <a:r>
              <a:rPr lang="pt-PT" dirty="0" err="1"/>
              <a:t>exercitation</a:t>
            </a:r>
            <a:r>
              <a:rPr lang="pt-PT" dirty="0"/>
              <a:t> </a:t>
            </a:r>
            <a:r>
              <a:rPr lang="pt-PT" dirty="0" err="1"/>
              <a:t>ullamco</a:t>
            </a:r>
            <a:r>
              <a:rPr lang="pt-PT" dirty="0"/>
              <a:t> </a:t>
            </a:r>
            <a:r>
              <a:rPr lang="pt-PT" dirty="0" err="1"/>
              <a:t>laboris</a:t>
            </a:r>
            <a:r>
              <a:rPr lang="pt-PT" dirty="0"/>
              <a:t> </a:t>
            </a:r>
            <a:r>
              <a:rPr lang="pt-PT" dirty="0" err="1"/>
              <a:t>nisi</a:t>
            </a:r>
            <a:r>
              <a:rPr lang="pt-PT" dirty="0"/>
              <a:t> ut </a:t>
            </a:r>
            <a:r>
              <a:rPr lang="pt-PT" dirty="0" err="1"/>
              <a:t>aliquip</a:t>
            </a:r>
            <a:r>
              <a:rPr lang="pt-PT" dirty="0"/>
              <a:t> </a:t>
            </a:r>
            <a:r>
              <a:rPr lang="pt-PT" dirty="0" err="1"/>
              <a:t>ex</a:t>
            </a:r>
            <a:r>
              <a:rPr lang="pt-PT" dirty="0"/>
              <a:t> </a:t>
            </a:r>
            <a:r>
              <a:rPr lang="pt-PT" dirty="0" err="1"/>
              <a:t>ea</a:t>
            </a:r>
            <a:r>
              <a:rPr lang="pt-PT" dirty="0"/>
              <a:t> </a:t>
            </a:r>
            <a:r>
              <a:rPr lang="pt-PT" dirty="0" err="1"/>
              <a:t>commodo</a:t>
            </a:r>
            <a:r>
              <a:rPr lang="pt-PT" dirty="0"/>
              <a:t> </a:t>
            </a:r>
            <a:r>
              <a:rPr lang="pt-PT" dirty="0" err="1"/>
              <a:t>consequat</a:t>
            </a:r>
            <a:r>
              <a:rPr lang="pt-PT" dirty="0"/>
              <a:t>. </a:t>
            </a:r>
            <a:r>
              <a:rPr lang="pt-PT" dirty="0" err="1"/>
              <a:t>Duis</a:t>
            </a:r>
            <a:r>
              <a:rPr lang="pt-PT" dirty="0"/>
              <a:t> </a:t>
            </a:r>
            <a:r>
              <a:rPr lang="pt-PT" dirty="0" err="1"/>
              <a:t>aute</a:t>
            </a:r>
            <a:r>
              <a:rPr lang="pt-PT" dirty="0"/>
              <a:t> </a:t>
            </a:r>
            <a:r>
              <a:rPr lang="pt-PT" dirty="0" err="1"/>
              <a:t>irure</a:t>
            </a:r>
            <a:r>
              <a:rPr lang="pt-PT" dirty="0"/>
              <a:t> </a:t>
            </a:r>
            <a:r>
              <a:rPr lang="pt-PT" dirty="0" err="1"/>
              <a:t>dolor</a:t>
            </a:r>
            <a:r>
              <a:rPr lang="pt-PT" dirty="0"/>
              <a:t> in </a:t>
            </a:r>
            <a:r>
              <a:rPr lang="pt-PT" dirty="0" err="1"/>
              <a:t>reprehenderit</a:t>
            </a:r>
            <a:r>
              <a:rPr lang="pt-PT" dirty="0"/>
              <a:t> in </a:t>
            </a:r>
            <a:r>
              <a:rPr lang="pt-PT" dirty="0" err="1"/>
              <a:t>voluptate</a:t>
            </a:r>
            <a:r>
              <a:rPr lang="pt-PT" dirty="0"/>
              <a:t> </a:t>
            </a:r>
            <a:r>
              <a:rPr lang="pt-PT" dirty="0" err="1"/>
              <a:t>velit</a:t>
            </a:r>
            <a:r>
              <a:rPr lang="pt-PT" dirty="0"/>
              <a:t> esse </a:t>
            </a:r>
            <a:r>
              <a:rPr lang="pt-PT" dirty="0" err="1"/>
              <a:t>cillum</a:t>
            </a:r>
            <a:r>
              <a:rPr lang="pt-PT" dirty="0"/>
              <a:t> </a:t>
            </a:r>
            <a:r>
              <a:rPr lang="pt-PT" dirty="0" err="1"/>
              <a:t>dolore</a:t>
            </a:r>
            <a:r>
              <a:rPr lang="pt-PT" dirty="0"/>
              <a:t> eu </a:t>
            </a:r>
            <a:r>
              <a:rPr lang="pt-PT" dirty="0" err="1"/>
              <a:t>fugiat</a:t>
            </a:r>
            <a:r>
              <a:rPr lang="pt-PT" dirty="0"/>
              <a:t> </a:t>
            </a:r>
            <a:r>
              <a:rPr lang="pt-PT" dirty="0" err="1"/>
              <a:t>nulla</a:t>
            </a:r>
            <a:r>
              <a:rPr lang="pt-PT" dirty="0"/>
              <a:t> </a:t>
            </a:r>
            <a:r>
              <a:rPr lang="pt-PT" dirty="0" err="1"/>
              <a:t>ription</a:t>
            </a:r>
            <a:endParaRPr lang="pt-PT" dirty="0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62C67916-C013-5847-82E7-3243CF936C37}"/>
              </a:ext>
            </a:extLst>
          </p:cNvPr>
          <p:cNvSpPr/>
          <p:nvPr userDrawn="1"/>
        </p:nvSpPr>
        <p:spPr>
          <a:xfrm>
            <a:off x="0" y="6678706"/>
            <a:ext cx="12192000" cy="179294"/>
          </a:xfrm>
          <a:prstGeom prst="rect">
            <a:avLst/>
          </a:prstGeom>
          <a:solidFill>
            <a:srgbClr val="2FB7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723390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CD Contra Capa V. Simp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6860AB48-A4F6-5348-835D-A3E2CA205C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8D3A4B4-E6DE-F840-B5B1-4E1DA07E55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8753" y="2953083"/>
            <a:ext cx="6170613" cy="986117"/>
          </a:xfrm>
        </p:spPr>
        <p:txBody>
          <a:bodyPr>
            <a:noAutofit/>
          </a:bodyPr>
          <a:lstStyle>
            <a:lvl1pPr>
              <a:defRPr sz="6000" b="1">
                <a:solidFill>
                  <a:srgbClr val="2FB7E1"/>
                </a:solidFill>
                <a:latin typeface="Raleway" panose="020B0503030101060003" pitchFamily="34" charset="77"/>
                <a:cs typeface="Raanana" pitchFamily="2" charset="-79"/>
              </a:defRPr>
            </a:lvl1pPr>
          </a:lstStyle>
          <a:p>
            <a:r>
              <a:rPr lang="pt-PT" dirty="0"/>
              <a:t>Obrigado.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5E3D75DA-DED9-9845-B948-BF6F3643195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4548790"/>
            <a:ext cx="6179578" cy="1186334"/>
          </a:xfrm>
        </p:spPr>
        <p:txBody>
          <a:bodyPr>
            <a:normAutofit/>
          </a:bodyPr>
          <a:lstStyle>
            <a:lvl1pPr marL="0" indent="0" algn="just">
              <a:lnSpc>
                <a:spcPts val="1800"/>
              </a:lnSpc>
              <a:spcBef>
                <a:spcPts val="400"/>
              </a:spcBef>
              <a:buNone/>
              <a:defRPr sz="1400">
                <a:solidFill>
                  <a:schemeClr val="bg2">
                    <a:lumMod val="50000"/>
                  </a:schemeClr>
                </a:solidFill>
                <a:latin typeface="Raleway" panose="020B0503030101060003" pitchFamily="34" charset="77"/>
              </a:defRPr>
            </a:lvl1pPr>
          </a:lstStyle>
          <a:p>
            <a:pPr lvl="0"/>
            <a:r>
              <a:rPr lang="pt-PT" dirty="0"/>
              <a:t>Av. 25 de Abril, 190 Mira Sintra, 2735-418 Cacém</a:t>
            </a:r>
          </a:p>
          <a:p>
            <a:pPr lvl="0"/>
            <a:r>
              <a:rPr lang="pt-PT" dirty="0" err="1"/>
              <a:t>Telf</a:t>
            </a:r>
            <a:r>
              <a:rPr lang="pt-PT" dirty="0"/>
              <a:t>. 219 188 560</a:t>
            </a:r>
          </a:p>
          <a:p>
            <a:pPr lvl="0"/>
            <a:r>
              <a:rPr lang="pt-PT" dirty="0" err="1"/>
              <a:t>geral@cecd.pt</a:t>
            </a:r>
            <a:endParaRPr lang="pt-PT" dirty="0"/>
          </a:p>
          <a:p>
            <a:pPr lvl="0"/>
            <a:r>
              <a:rPr lang="pt-PT" dirty="0" err="1"/>
              <a:t>www.cecd.pt</a:t>
            </a:r>
            <a:endParaRPr lang="pt-PT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298B16BA-CBAD-C443-BEEE-FF45C304A10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9244" y="170050"/>
            <a:ext cx="3139887" cy="1513749"/>
          </a:xfrm>
          <a:prstGeom prst="rect">
            <a:avLst/>
          </a:prstGeom>
        </p:spPr>
      </p:pic>
      <p:sp>
        <p:nvSpPr>
          <p:cNvPr id="8" name="Marcador de Posição de Conteúdo 3">
            <a:extLst>
              <a:ext uri="{FF2B5EF4-FFF2-40B4-BE49-F238E27FC236}">
                <a16:creationId xmlns:a16="http://schemas.microsoft.com/office/drawing/2014/main" id="{3C9E8EE4-2627-9849-BFAB-81E0EF8CEFBB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839788" y="4196177"/>
            <a:ext cx="6179578" cy="352613"/>
          </a:xfrm>
        </p:spPr>
        <p:txBody>
          <a:bodyPr>
            <a:noAutofit/>
          </a:bodyPr>
          <a:lstStyle>
            <a:lvl1pPr marL="0" indent="0" algn="just">
              <a:lnSpc>
                <a:spcPct val="100000"/>
              </a:lnSpc>
              <a:spcBef>
                <a:spcPts val="400"/>
              </a:spcBef>
              <a:buNone/>
              <a:defRPr sz="1600">
                <a:solidFill>
                  <a:schemeClr val="bg2">
                    <a:lumMod val="50000"/>
                  </a:schemeClr>
                </a:solidFill>
                <a:latin typeface="Raleway" panose="020B0503030101060003" pitchFamily="34" charset="77"/>
              </a:defRPr>
            </a:lvl1pPr>
          </a:lstStyle>
          <a:p>
            <a:pPr lvl="0"/>
            <a:r>
              <a:rPr lang="pt-PT" dirty="0"/>
              <a:t>Centro de Educação para o Cidadão Com Deficiência CRL</a:t>
            </a:r>
          </a:p>
        </p:txBody>
      </p:sp>
      <p:cxnSp>
        <p:nvCxnSpPr>
          <p:cNvPr id="10" name="Conexão Reta 9">
            <a:extLst>
              <a:ext uri="{FF2B5EF4-FFF2-40B4-BE49-F238E27FC236}">
                <a16:creationId xmlns:a16="http://schemas.microsoft.com/office/drawing/2014/main" id="{28B61778-B213-D844-B7AB-C741340C8166}"/>
              </a:ext>
            </a:extLst>
          </p:cNvPr>
          <p:cNvCxnSpPr>
            <a:cxnSpLocks/>
          </p:cNvCxnSpPr>
          <p:nvPr userDrawn="1"/>
        </p:nvCxnSpPr>
        <p:spPr>
          <a:xfrm>
            <a:off x="950259" y="4016183"/>
            <a:ext cx="6078072" cy="0"/>
          </a:xfrm>
          <a:prstGeom prst="line">
            <a:avLst/>
          </a:prstGeom>
          <a:ln w="19050">
            <a:solidFill>
              <a:srgbClr val="2FB7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6063B669-14EB-B841-9923-8AEDFA5D33A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462017" y="4566813"/>
            <a:ext cx="913256" cy="1168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23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CD Contra Capa Versão C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>
            <a:extLst>
              <a:ext uri="{FF2B5EF4-FFF2-40B4-BE49-F238E27FC236}">
                <a16:creationId xmlns:a16="http://schemas.microsoft.com/office/drawing/2014/main" id="{10FA998C-3705-2043-B275-4816671BE45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FB7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4115499F-0B26-2A46-9679-34CEAC9394B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9788" y="330090"/>
            <a:ext cx="2841813" cy="1229221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8D3A4B4-E6DE-F840-B5B1-4E1DA07E55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8753" y="2953083"/>
            <a:ext cx="6170613" cy="986117"/>
          </a:xfrm>
        </p:spPr>
        <p:txBody>
          <a:bodyPr>
            <a:noAutofit/>
          </a:bodyPr>
          <a:lstStyle>
            <a:lvl1pPr>
              <a:defRPr sz="6000" b="1">
                <a:solidFill>
                  <a:schemeClr val="bg1"/>
                </a:solidFill>
                <a:latin typeface="Raleway" panose="020B0503030101060003" pitchFamily="34" charset="77"/>
                <a:cs typeface="Raanana" pitchFamily="2" charset="-79"/>
              </a:defRPr>
            </a:lvl1pPr>
          </a:lstStyle>
          <a:p>
            <a:r>
              <a:rPr lang="pt-PT" dirty="0"/>
              <a:t>Obrigado.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5E3D75DA-DED9-9845-B948-BF6F3643195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4548790"/>
            <a:ext cx="6179578" cy="1186334"/>
          </a:xfrm>
        </p:spPr>
        <p:txBody>
          <a:bodyPr>
            <a:normAutofit/>
          </a:bodyPr>
          <a:lstStyle>
            <a:lvl1pPr marL="0" indent="0" algn="just">
              <a:lnSpc>
                <a:spcPts val="1800"/>
              </a:lnSpc>
              <a:spcBef>
                <a:spcPts val="400"/>
              </a:spcBef>
              <a:buNone/>
              <a:defRPr sz="1400">
                <a:solidFill>
                  <a:schemeClr val="bg1"/>
                </a:solidFill>
                <a:latin typeface="Raleway" panose="020B0503030101060003" pitchFamily="34" charset="77"/>
              </a:defRPr>
            </a:lvl1pPr>
          </a:lstStyle>
          <a:p>
            <a:pPr lvl="0"/>
            <a:r>
              <a:rPr lang="pt-PT" dirty="0"/>
              <a:t>Av. 25 de Abril, 190 Mira Sintra, 2735-418 Cacém</a:t>
            </a:r>
          </a:p>
          <a:p>
            <a:pPr lvl="0"/>
            <a:r>
              <a:rPr lang="pt-PT" dirty="0" err="1"/>
              <a:t>Telf</a:t>
            </a:r>
            <a:r>
              <a:rPr lang="pt-PT" dirty="0"/>
              <a:t>. 219 188 560</a:t>
            </a:r>
          </a:p>
          <a:p>
            <a:pPr lvl="0"/>
            <a:r>
              <a:rPr lang="pt-PT" dirty="0" err="1"/>
              <a:t>geral@cecd.pt</a:t>
            </a:r>
            <a:endParaRPr lang="pt-PT" dirty="0"/>
          </a:p>
          <a:p>
            <a:pPr lvl="0"/>
            <a:r>
              <a:rPr lang="pt-PT" dirty="0" err="1"/>
              <a:t>www.cecd.pt</a:t>
            </a:r>
            <a:endParaRPr lang="pt-PT" dirty="0"/>
          </a:p>
        </p:txBody>
      </p:sp>
      <p:sp>
        <p:nvSpPr>
          <p:cNvPr id="8" name="Marcador de Posição de Conteúdo 3">
            <a:extLst>
              <a:ext uri="{FF2B5EF4-FFF2-40B4-BE49-F238E27FC236}">
                <a16:creationId xmlns:a16="http://schemas.microsoft.com/office/drawing/2014/main" id="{3C9E8EE4-2627-9849-BFAB-81E0EF8CEFBB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839788" y="4196177"/>
            <a:ext cx="6179578" cy="352613"/>
          </a:xfrm>
        </p:spPr>
        <p:txBody>
          <a:bodyPr>
            <a:noAutofit/>
          </a:bodyPr>
          <a:lstStyle>
            <a:lvl1pPr marL="0" indent="0" algn="just">
              <a:lnSpc>
                <a:spcPct val="100000"/>
              </a:lnSpc>
              <a:spcBef>
                <a:spcPts val="400"/>
              </a:spcBef>
              <a:buNone/>
              <a:defRPr sz="1600">
                <a:solidFill>
                  <a:schemeClr val="bg1"/>
                </a:solidFill>
                <a:latin typeface="Raleway" panose="020B0503030101060003" pitchFamily="34" charset="77"/>
              </a:defRPr>
            </a:lvl1pPr>
          </a:lstStyle>
          <a:p>
            <a:pPr lvl="0"/>
            <a:r>
              <a:rPr lang="pt-PT" dirty="0"/>
              <a:t>Centro de Educação para o Cidadão Com Deficiência CRL</a:t>
            </a:r>
          </a:p>
        </p:txBody>
      </p:sp>
      <p:cxnSp>
        <p:nvCxnSpPr>
          <p:cNvPr id="10" name="Conexão Reta 9">
            <a:extLst>
              <a:ext uri="{FF2B5EF4-FFF2-40B4-BE49-F238E27FC236}">
                <a16:creationId xmlns:a16="http://schemas.microsoft.com/office/drawing/2014/main" id="{28B61778-B213-D844-B7AB-C741340C8166}"/>
              </a:ext>
            </a:extLst>
          </p:cNvPr>
          <p:cNvCxnSpPr>
            <a:cxnSpLocks/>
          </p:cNvCxnSpPr>
          <p:nvPr userDrawn="1"/>
        </p:nvCxnSpPr>
        <p:spPr>
          <a:xfrm>
            <a:off x="950259" y="4016183"/>
            <a:ext cx="6078072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m 10">
            <a:extLst>
              <a:ext uri="{FF2B5EF4-FFF2-40B4-BE49-F238E27FC236}">
                <a16:creationId xmlns:a16="http://schemas.microsoft.com/office/drawing/2014/main" id="{04125739-E6AA-354F-A790-788D7E75E52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grayscl/>
          </a:blip>
          <a:stretch>
            <a:fillRect/>
          </a:stretch>
        </p:blipFill>
        <p:spPr>
          <a:xfrm rot="10800000">
            <a:off x="7044017" y="8965"/>
            <a:ext cx="5156200" cy="6858000"/>
          </a:xfrm>
          <a:prstGeom prst="rect">
            <a:avLst/>
          </a:prstGeom>
          <a:effectLst>
            <a:reflection endPos="0" dir="5400000" sy="-100000" algn="bl" rotWithShape="0"/>
          </a:effectLst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C7CBD963-458E-8641-B624-D5D4067B6E7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447537" y="4560983"/>
            <a:ext cx="927346" cy="1186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671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ECD Capa Versão C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>
            <a:extLst>
              <a:ext uri="{FF2B5EF4-FFF2-40B4-BE49-F238E27FC236}">
                <a16:creationId xmlns:a16="http://schemas.microsoft.com/office/drawing/2014/main" id="{0F50D12E-A738-D04D-AB96-ECAD6364B30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FB7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C304BCCA-0489-A246-982E-A827EB05AB9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99970" y="339055"/>
            <a:ext cx="2841813" cy="1229221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E051DE81-7E07-E64F-B968-E388F600A16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grayscl/>
          </a:blip>
          <a:stretch>
            <a:fillRect/>
          </a:stretch>
        </p:blipFill>
        <p:spPr>
          <a:xfrm>
            <a:off x="0" y="0"/>
            <a:ext cx="51562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B4DCB44F-34CE-3348-96D1-713FEC48166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91952" y="2402540"/>
            <a:ext cx="5576047" cy="1093695"/>
          </a:xfrm>
        </p:spPr>
        <p:txBody>
          <a:bodyPr anchor="b">
            <a:normAutofit/>
          </a:bodyPr>
          <a:lstStyle>
            <a:lvl1pPr algn="l">
              <a:defRPr sz="5000" b="1">
                <a:solidFill>
                  <a:schemeClr val="bg1"/>
                </a:solidFill>
                <a:latin typeface="Raleway" panose="020B0503030101060003" pitchFamily="34" charset="77"/>
              </a:defRPr>
            </a:lvl1pPr>
          </a:lstStyle>
          <a:p>
            <a:r>
              <a:rPr lang="pt-PT" dirty="0"/>
              <a:t>Título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ED53168-36A9-0647-9068-05C8770CC3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091952" y="3602038"/>
            <a:ext cx="5576048" cy="1655762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  <a:latin typeface="Raleway" panose="020B0503030101060003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 dirty="0"/>
              <a:t>Subtítulo</a:t>
            </a:r>
          </a:p>
        </p:txBody>
      </p:sp>
    </p:spTree>
    <p:extLst>
      <p:ext uri="{BB962C8B-B14F-4D97-AF65-F5344CB8AC3E}">
        <p14:creationId xmlns:p14="http://schemas.microsoft.com/office/powerpoint/2010/main" val="1620258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ECD Capa Versão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192917D0-02DE-5D4B-A6C7-B7E0EAFB88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/>
            <a:duotone>
              <a:prstClr val="black"/>
              <a:srgbClr val="37A3C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2664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 t="14103" b="99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1C578558-AD0C-BC40-AE5E-AA1DDD8C4D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duotone>
              <a:prstClr val="black"/>
              <a:schemeClr val="bg1">
                <a:lumMod val="95000"/>
                <a:tint val="45000"/>
                <a:satMod val="400000"/>
              </a:schemeClr>
            </a:duotone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outerShdw sx="1000" sy="1000" algn="ctr" rotWithShape="0">
              <a:srgbClr val="D5F5FF"/>
            </a:outerShdw>
          </a:effec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B4DCB44F-34CE-3348-96D1-713FEC48166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91952" y="2402540"/>
            <a:ext cx="5576047" cy="1093695"/>
          </a:xfrm>
        </p:spPr>
        <p:txBody>
          <a:bodyPr anchor="b">
            <a:normAutofit/>
          </a:bodyPr>
          <a:lstStyle>
            <a:lvl1pPr algn="l">
              <a:defRPr sz="5000" b="1">
                <a:solidFill>
                  <a:schemeClr val="bg1"/>
                </a:solidFill>
                <a:effectLst/>
                <a:latin typeface="Raleway" panose="020B0503030101060003" pitchFamily="34" charset="77"/>
              </a:defRPr>
            </a:lvl1pPr>
          </a:lstStyle>
          <a:p>
            <a:r>
              <a:rPr lang="pt-PT" dirty="0"/>
              <a:t>Título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ED53168-36A9-0647-9068-05C8770CC3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091952" y="3602038"/>
            <a:ext cx="5576048" cy="1655762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  <a:latin typeface="Raleway" panose="020B0503030101060003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 dirty="0"/>
              <a:t>Subtítulo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4D43AA06-77DD-1547-86D5-E330EA7A421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999970" y="339055"/>
            <a:ext cx="2841813" cy="1229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513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ECD Índice Versão Simp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8C57C67F-1FD8-A841-A158-C9777B7CC7B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9045206-84A1-F540-BC89-D35F86A0C1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58931"/>
            <a:ext cx="8359588" cy="1325563"/>
          </a:xfrm>
        </p:spPr>
        <p:txBody>
          <a:bodyPr/>
          <a:lstStyle>
            <a:lvl1pPr>
              <a:defRPr b="1">
                <a:solidFill>
                  <a:schemeClr val="bg2">
                    <a:lumMod val="50000"/>
                  </a:schemeClr>
                </a:solidFill>
                <a:latin typeface="Raleway" panose="020B0503030101060003" pitchFamily="34" charset="77"/>
              </a:defRPr>
            </a:lvl1pPr>
          </a:lstStyle>
          <a:p>
            <a:r>
              <a:rPr lang="pt-PT" dirty="0"/>
              <a:t>ÍNDICE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24FB9F84-6793-1E48-B89A-8CDAC41B00D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2345578"/>
            <a:ext cx="10515600" cy="4216587"/>
          </a:xfrm>
        </p:spPr>
        <p:txBody>
          <a:bodyPr/>
          <a:lstStyle>
            <a:lvl1pPr marL="514350" marR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sz="2000" b="1">
                <a:solidFill>
                  <a:schemeClr val="bg2">
                    <a:lumMod val="50000"/>
                  </a:schemeClr>
                </a:solidFill>
                <a:latin typeface="Raleway" panose="020B0503030101060003" pitchFamily="34" charset="77"/>
              </a:defRPr>
            </a:lvl1pPr>
          </a:lstStyle>
          <a:p>
            <a:pPr lvl="0"/>
            <a:r>
              <a:rPr lang="pt-PT" dirty="0"/>
              <a:t>Título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t-PT" dirty="0"/>
              <a:t>Título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t-PT" dirty="0"/>
              <a:t>Título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t-PT" dirty="0"/>
              <a:t>Título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t-PT" dirty="0"/>
              <a:t>Título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t-PT" dirty="0"/>
              <a:t>Título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pt-PT" dirty="0"/>
              <a:t>Título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pt-PT" dirty="0"/>
              <a:t>Título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lang="pt-PT" dirty="0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pt-PT" dirty="0"/>
          </a:p>
          <a:p>
            <a:pPr lvl="0"/>
            <a:endParaRPr lang="pt-PT" dirty="0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A7C16887-C46A-4C43-ADEB-367099C3B29F}"/>
              </a:ext>
            </a:extLst>
          </p:cNvPr>
          <p:cNvSpPr/>
          <p:nvPr userDrawn="1"/>
        </p:nvSpPr>
        <p:spPr>
          <a:xfrm>
            <a:off x="0" y="6678706"/>
            <a:ext cx="12192000" cy="179294"/>
          </a:xfrm>
          <a:prstGeom prst="rect">
            <a:avLst/>
          </a:prstGeom>
          <a:solidFill>
            <a:srgbClr val="2FB7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35369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ECD índice Versão C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995B338E-9494-5C40-BC80-7FE94A95E42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FB7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4D022FEC-731F-804B-9E8A-7776CB9FDC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0" y="0"/>
            <a:ext cx="12200964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9045206-84A1-F540-BC89-D35F86A0C1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58931"/>
            <a:ext cx="8359588" cy="13255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Raleway" panose="020B0503030101060003" pitchFamily="34" charset="77"/>
              </a:defRPr>
            </a:lvl1pPr>
          </a:lstStyle>
          <a:p>
            <a:r>
              <a:rPr lang="pt-PT" dirty="0"/>
              <a:t>ÍNDICE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24FB9F84-6793-1E48-B89A-8CDAC41B00D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2345578"/>
            <a:ext cx="10515600" cy="4216587"/>
          </a:xfrm>
        </p:spPr>
        <p:txBody>
          <a:bodyPr/>
          <a:lstStyle>
            <a:lvl1pPr marL="514350" marR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sz="2000" b="1">
                <a:solidFill>
                  <a:schemeClr val="bg1"/>
                </a:solidFill>
                <a:latin typeface="Raleway" panose="020B0503030101060003" pitchFamily="34" charset="77"/>
              </a:defRPr>
            </a:lvl1pPr>
          </a:lstStyle>
          <a:p>
            <a:pPr lvl="0"/>
            <a:r>
              <a:rPr lang="pt-PT" dirty="0"/>
              <a:t>Título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t-PT" dirty="0"/>
              <a:t>Título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t-PT" dirty="0"/>
              <a:t>Título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t-PT" dirty="0"/>
              <a:t>Título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t-PT" dirty="0"/>
              <a:t>Título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t-PT" dirty="0"/>
              <a:t>Título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pt-PT" dirty="0"/>
              <a:t>Título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pt-PT" dirty="0"/>
              <a:t>Título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lang="pt-PT" dirty="0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pt-PT" dirty="0"/>
          </a:p>
          <a:p>
            <a:pPr lvl="0"/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20250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ECD índice Versão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47020058-1E42-E842-9421-D68D48DE45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/>
            <a:duotone>
              <a:prstClr val="black"/>
              <a:srgbClr val="30B7E1">
                <a:tint val="45000"/>
                <a:satMod val="400000"/>
              </a:srgbClr>
            </a:duotone>
          </a:blip>
          <a:srcRect t="7812" b="7812"/>
          <a:stretch/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2992AD5C-4898-504C-8A52-91A0B8CA9C4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/>
          <a:stretch/>
        </p:blipFill>
        <p:spPr>
          <a:xfrm flipH="1">
            <a:off x="0" y="0"/>
            <a:ext cx="12192000" cy="6858000"/>
          </a:xfrm>
          <a:prstGeom prst="rect">
            <a:avLst/>
          </a:prstGeom>
          <a:effectLst>
            <a:outerShdw dist="50800" dir="5400000" algn="ctr" rotWithShape="0">
              <a:schemeClr val="bg1"/>
            </a:outerShdw>
          </a:effec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9045206-84A1-F540-BC89-D35F86A0C1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58931"/>
            <a:ext cx="8341659" cy="13255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Raleway" panose="020B0503030101060003" pitchFamily="34" charset="77"/>
              </a:defRPr>
            </a:lvl1pPr>
          </a:lstStyle>
          <a:p>
            <a:r>
              <a:rPr lang="pt-PT" dirty="0"/>
              <a:t>ÍNDICE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24FB9F84-6793-1E48-B89A-8CDAC41B00D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2345578"/>
            <a:ext cx="10515600" cy="4216587"/>
          </a:xfrm>
        </p:spPr>
        <p:txBody>
          <a:bodyPr/>
          <a:lstStyle>
            <a:lvl1pPr marL="514350" marR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sz="2000" b="1">
                <a:solidFill>
                  <a:schemeClr val="bg1"/>
                </a:solidFill>
                <a:latin typeface="Raleway" panose="020B0503030101060003" pitchFamily="34" charset="77"/>
              </a:defRPr>
            </a:lvl1pPr>
          </a:lstStyle>
          <a:p>
            <a:pPr lvl="0"/>
            <a:r>
              <a:rPr lang="pt-PT" dirty="0"/>
              <a:t>Título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t-PT" dirty="0"/>
              <a:t>Título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t-PT" dirty="0"/>
              <a:t>Título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t-PT" dirty="0"/>
              <a:t>Título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t-PT" dirty="0"/>
              <a:t>Título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t-PT" dirty="0"/>
              <a:t>Título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pt-PT" dirty="0"/>
              <a:t>Título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pt-PT" dirty="0"/>
              <a:t>Título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lang="pt-PT" dirty="0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pt-PT" dirty="0"/>
          </a:p>
          <a:p>
            <a:pPr lvl="0"/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619480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ECD Separador V. Simp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D6C5157D-4336-F844-B5C4-9141CAF51B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id="{7D66C9CE-CF42-5A42-961F-2B39264EB865}"/>
              </a:ext>
            </a:extLst>
          </p:cNvPr>
          <p:cNvSpPr/>
          <p:nvPr userDrawn="1"/>
        </p:nvSpPr>
        <p:spPr>
          <a:xfrm>
            <a:off x="0" y="6678706"/>
            <a:ext cx="12192000" cy="179294"/>
          </a:xfrm>
          <a:prstGeom prst="rect">
            <a:avLst/>
          </a:prstGeom>
          <a:solidFill>
            <a:srgbClr val="2FB7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D4499F7-45D4-644A-9E5C-76E89C9759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9"/>
            <a:ext cx="8356974" cy="979673"/>
          </a:xfrm>
        </p:spPr>
        <p:txBody>
          <a:bodyPr anchor="b"/>
          <a:lstStyle>
            <a:lvl1pPr>
              <a:defRPr sz="6000" b="1">
                <a:solidFill>
                  <a:schemeClr val="bg2">
                    <a:lumMod val="50000"/>
                  </a:schemeClr>
                </a:solidFill>
                <a:latin typeface="Raleway" panose="020B0503030101060003" pitchFamily="34" charset="77"/>
              </a:defRPr>
            </a:lvl1pPr>
          </a:lstStyle>
          <a:p>
            <a:r>
              <a:rPr lang="pt-PT" dirty="0"/>
              <a:t>PÁGINA COM TÍTULO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C879481B-57AE-0943-9531-89FA3C65541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2752167"/>
            <a:ext cx="10515600" cy="672353"/>
          </a:xfrm>
        </p:spPr>
        <p:txBody>
          <a:bodyPr>
            <a:normAutofit/>
          </a:bodyPr>
          <a:lstStyle>
            <a:lvl1pPr marL="0" indent="0">
              <a:buNone/>
              <a:defRPr sz="4000" b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dirty="0"/>
              <a:t>Subtítulo da página</a:t>
            </a:r>
          </a:p>
        </p:txBody>
      </p:sp>
    </p:spTree>
    <p:extLst>
      <p:ext uri="{BB962C8B-B14F-4D97-AF65-F5344CB8AC3E}">
        <p14:creationId xmlns:p14="http://schemas.microsoft.com/office/powerpoint/2010/main" val="64083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ECD Separador Versão Cor Simp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ABEF6E92-1482-0045-90A6-15A333CF7D3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FB7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7708281C-3F22-3E44-8C13-B87DFE9CF3F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0" y="0"/>
            <a:ext cx="12200964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0D4499F7-45D4-644A-9E5C-76E89C9759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9"/>
            <a:ext cx="8374903" cy="979673"/>
          </a:xfrm>
        </p:spPr>
        <p:txBody>
          <a:bodyPr anchor="b"/>
          <a:lstStyle>
            <a:lvl1pPr>
              <a:defRPr sz="6000" b="1">
                <a:solidFill>
                  <a:schemeClr val="bg1"/>
                </a:solidFill>
                <a:latin typeface="Raleway" panose="020B0503030101060003" pitchFamily="34" charset="77"/>
              </a:defRPr>
            </a:lvl1pPr>
          </a:lstStyle>
          <a:p>
            <a:r>
              <a:rPr lang="pt-PT" dirty="0"/>
              <a:t>PÁGINA COM TÍTULO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C879481B-57AE-0943-9531-89FA3C65541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2752167"/>
            <a:ext cx="10515600" cy="672353"/>
          </a:xfrm>
        </p:spPr>
        <p:txBody>
          <a:bodyPr>
            <a:normAutofit/>
          </a:bodyPr>
          <a:lstStyle>
            <a:lvl1pPr marL="0" indent="0">
              <a:buNone/>
              <a:defRPr sz="4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dirty="0"/>
              <a:t>Subtítulo da página</a:t>
            </a:r>
          </a:p>
        </p:txBody>
      </p:sp>
    </p:spTree>
    <p:extLst>
      <p:ext uri="{BB962C8B-B14F-4D97-AF65-F5344CB8AC3E}">
        <p14:creationId xmlns:p14="http://schemas.microsoft.com/office/powerpoint/2010/main" val="2497838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CD Slide Texto Simp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m 19">
            <a:extLst>
              <a:ext uri="{FF2B5EF4-FFF2-40B4-BE49-F238E27FC236}">
                <a16:creationId xmlns:a16="http://schemas.microsoft.com/office/drawing/2014/main" id="{C725A0D3-B8F0-424C-953C-E004629831D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93421F2-EE3B-4A4B-B252-5403B8501F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7830671" cy="1325563"/>
          </a:xfrm>
        </p:spPr>
        <p:txBody>
          <a:bodyPr>
            <a:normAutofit/>
          </a:bodyPr>
          <a:lstStyle>
            <a:lvl1pPr>
              <a:defRPr sz="6000" b="1">
                <a:solidFill>
                  <a:srgbClr val="2FB7E1"/>
                </a:solidFill>
                <a:latin typeface="Raleway" panose="020B0503030101060003" pitchFamily="34" charset="77"/>
              </a:defRPr>
            </a:lvl1pPr>
          </a:lstStyle>
          <a:p>
            <a:r>
              <a:rPr lang="pt-PT" dirty="0"/>
              <a:t>PÁGINA COM TEXTO</a:t>
            </a:r>
          </a:p>
        </p:txBody>
      </p:sp>
      <p:sp>
        <p:nvSpPr>
          <p:cNvPr id="18" name="Marcador de Posição do Texto 2">
            <a:extLst>
              <a:ext uri="{FF2B5EF4-FFF2-40B4-BE49-F238E27FC236}">
                <a16:creationId xmlns:a16="http://schemas.microsoft.com/office/drawing/2014/main" id="{3E481EBC-76A8-314E-9015-2AF1358E436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8200" y="2155171"/>
            <a:ext cx="10062882" cy="873218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bg2">
                    <a:lumMod val="50000"/>
                  </a:schemeClr>
                </a:solidFill>
                <a:latin typeface="Raleway" panose="020B0503030101060003" pitchFamily="34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dirty="0" err="1"/>
              <a:t>Dolor</a:t>
            </a:r>
            <a:r>
              <a:rPr lang="pt-PT" dirty="0"/>
              <a:t> sit </a:t>
            </a:r>
            <a:r>
              <a:rPr lang="pt-PT" dirty="0" err="1"/>
              <a:t>amet</a:t>
            </a:r>
            <a:r>
              <a:rPr lang="pt-PT" dirty="0"/>
              <a:t>, </a:t>
            </a:r>
            <a:r>
              <a:rPr lang="pt-PT" dirty="0" err="1"/>
              <a:t>consectetur</a:t>
            </a:r>
            <a:r>
              <a:rPr lang="pt-PT" dirty="0"/>
              <a:t> </a:t>
            </a:r>
            <a:r>
              <a:rPr lang="pt-PT" dirty="0" err="1"/>
              <a:t>adipiscing</a:t>
            </a:r>
            <a:r>
              <a:rPr lang="pt-PT" dirty="0"/>
              <a:t> </a:t>
            </a:r>
            <a:r>
              <a:rPr lang="pt-PT" dirty="0" err="1"/>
              <a:t>elit</a:t>
            </a:r>
            <a:r>
              <a:rPr lang="pt-PT" dirty="0"/>
              <a:t>, </a:t>
            </a:r>
            <a:r>
              <a:rPr lang="pt-PT" dirty="0" err="1"/>
              <a:t>sed</a:t>
            </a:r>
            <a:r>
              <a:rPr lang="pt-PT" dirty="0"/>
              <a:t> do </a:t>
            </a:r>
            <a:r>
              <a:rPr lang="pt-PT" dirty="0" err="1"/>
              <a:t>eiusmod</a:t>
            </a:r>
            <a:r>
              <a:rPr lang="pt-PT" dirty="0"/>
              <a:t> </a:t>
            </a:r>
            <a:r>
              <a:rPr lang="pt-PT" dirty="0" err="1"/>
              <a:t>tempor</a:t>
            </a:r>
            <a:r>
              <a:rPr lang="pt-PT" dirty="0"/>
              <a:t> </a:t>
            </a:r>
            <a:r>
              <a:rPr lang="pt-PT" dirty="0" err="1"/>
              <a:t>incididunt</a:t>
            </a:r>
            <a:r>
              <a:rPr lang="pt-PT" dirty="0"/>
              <a:t> ut labore.</a:t>
            </a:r>
          </a:p>
        </p:txBody>
      </p:sp>
      <p:sp>
        <p:nvSpPr>
          <p:cNvPr id="19" name="Marcador de Posição do Texto 2">
            <a:extLst>
              <a:ext uri="{FF2B5EF4-FFF2-40B4-BE49-F238E27FC236}">
                <a16:creationId xmlns:a16="http://schemas.microsoft.com/office/drawing/2014/main" id="{B9D57E31-2466-B548-AC60-D48616D82CB7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838200" y="3187326"/>
            <a:ext cx="10923494" cy="3332443"/>
          </a:xfrm>
        </p:spPr>
        <p:txBody>
          <a:bodyPr>
            <a:normAutofit/>
          </a:bodyPr>
          <a:lstStyle>
            <a:lvl1pPr marL="0" indent="0">
              <a:lnSpc>
                <a:spcPts val="2600"/>
              </a:lnSpc>
              <a:buNone/>
              <a:defRPr sz="1600" b="0">
                <a:solidFill>
                  <a:schemeClr val="bg2">
                    <a:lumMod val="50000"/>
                  </a:schemeClr>
                </a:solidFill>
                <a:latin typeface="Raleway" panose="020B0503030101060003" pitchFamily="34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dirty="0" err="1"/>
              <a:t>Dolor</a:t>
            </a:r>
            <a:r>
              <a:rPr lang="pt-PT" dirty="0"/>
              <a:t> sit </a:t>
            </a:r>
            <a:r>
              <a:rPr lang="pt-PT" dirty="0" err="1"/>
              <a:t>amet</a:t>
            </a:r>
            <a:r>
              <a:rPr lang="pt-PT" dirty="0"/>
              <a:t>, </a:t>
            </a:r>
            <a:r>
              <a:rPr lang="pt-PT" dirty="0" err="1"/>
              <a:t>consectetur</a:t>
            </a:r>
            <a:r>
              <a:rPr lang="pt-PT" dirty="0"/>
              <a:t> </a:t>
            </a:r>
            <a:r>
              <a:rPr lang="pt-PT" dirty="0" err="1"/>
              <a:t>adipiscing</a:t>
            </a:r>
            <a:r>
              <a:rPr lang="pt-PT" dirty="0"/>
              <a:t> </a:t>
            </a:r>
            <a:r>
              <a:rPr lang="pt-PT" dirty="0" err="1"/>
              <a:t>elit</a:t>
            </a:r>
            <a:r>
              <a:rPr lang="pt-PT" dirty="0"/>
              <a:t>, </a:t>
            </a:r>
            <a:r>
              <a:rPr lang="pt-PT" dirty="0" err="1"/>
              <a:t>sed</a:t>
            </a:r>
            <a:r>
              <a:rPr lang="pt-PT" dirty="0"/>
              <a:t> do </a:t>
            </a:r>
            <a:r>
              <a:rPr lang="pt-PT" dirty="0" err="1"/>
              <a:t>eiusmod</a:t>
            </a:r>
            <a:r>
              <a:rPr lang="pt-PT" dirty="0"/>
              <a:t> </a:t>
            </a:r>
            <a:r>
              <a:rPr lang="pt-PT" dirty="0" err="1"/>
              <a:t>tempor</a:t>
            </a:r>
            <a:r>
              <a:rPr lang="pt-PT" dirty="0"/>
              <a:t> </a:t>
            </a:r>
            <a:r>
              <a:rPr lang="pt-PT" dirty="0" err="1"/>
              <a:t>incididunt</a:t>
            </a:r>
            <a:r>
              <a:rPr lang="pt-PT" dirty="0"/>
              <a:t> ut labore </a:t>
            </a:r>
            <a:r>
              <a:rPr lang="pt-PT" dirty="0" err="1"/>
              <a:t>et</a:t>
            </a:r>
            <a:r>
              <a:rPr lang="pt-PT" dirty="0"/>
              <a:t> </a:t>
            </a:r>
            <a:r>
              <a:rPr lang="pt-PT" dirty="0" err="1"/>
              <a:t>dolore</a:t>
            </a:r>
            <a:r>
              <a:rPr lang="pt-PT" dirty="0"/>
              <a:t> magna </a:t>
            </a:r>
            <a:r>
              <a:rPr lang="pt-PT" dirty="0" err="1"/>
              <a:t>aliqua</a:t>
            </a:r>
            <a:r>
              <a:rPr lang="pt-PT" dirty="0"/>
              <a:t>. Ut </a:t>
            </a:r>
            <a:r>
              <a:rPr lang="pt-PT" dirty="0" err="1"/>
              <a:t>enim</a:t>
            </a:r>
            <a:r>
              <a:rPr lang="pt-PT" dirty="0"/>
              <a:t> ad </a:t>
            </a:r>
            <a:r>
              <a:rPr lang="pt-PT" dirty="0" err="1"/>
              <a:t>minim</a:t>
            </a:r>
            <a:r>
              <a:rPr lang="pt-PT" dirty="0"/>
              <a:t> </a:t>
            </a:r>
            <a:r>
              <a:rPr lang="pt-PT" dirty="0" err="1"/>
              <a:t>veniam</a:t>
            </a:r>
            <a:r>
              <a:rPr lang="pt-PT" dirty="0"/>
              <a:t>, quis </a:t>
            </a:r>
            <a:r>
              <a:rPr lang="pt-PT" dirty="0" err="1"/>
              <a:t>nostrud</a:t>
            </a:r>
            <a:r>
              <a:rPr lang="pt-PT" dirty="0"/>
              <a:t> </a:t>
            </a:r>
            <a:r>
              <a:rPr lang="pt-PT" dirty="0" err="1"/>
              <a:t>exercitation</a:t>
            </a:r>
            <a:r>
              <a:rPr lang="pt-PT" dirty="0"/>
              <a:t> </a:t>
            </a:r>
            <a:r>
              <a:rPr lang="pt-PT" dirty="0" err="1"/>
              <a:t>ullamco</a:t>
            </a:r>
            <a:r>
              <a:rPr lang="pt-PT" dirty="0"/>
              <a:t> </a:t>
            </a:r>
            <a:r>
              <a:rPr lang="pt-PT" dirty="0" err="1"/>
              <a:t>laboris</a:t>
            </a:r>
            <a:r>
              <a:rPr lang="pt-PT" dirty="0"/>
              <a:t> </a:t>
            </a:r>
            <a:r>
              <a:rPr lang="pt-PT" dirty="0" err="1"/>
              <a:t>nisi</a:t>
            </a:r>
            <a:r>
              <a:rPr lang="pt-PT" dirty="0"/>
              <a:t> ut </a:t>
            </a:r>
            <a:r>
              <a:rPr lang="pt-PT" dirty="0" err="1"/>
              <a:t>aliquip</a:t>
            </a:r>
            <a:r>
              <a:rPr lang="pt-PT" dirty="0"/>
              <a:t> </a:t>
            </a:r>
            <a:r>
              <a:rPr lang="pt-PT" dirty="0" err="1"/>
              <a:t>ex</a:t>
            </a:r>
            <a:r>
              <a:rPr lang="pt-PT" dirty="0"/>
              <a:t> </a:t>
            </a:r>
            <a:r>
              <a:rPr lang="pt-PT" dirty="0" err="1"/>
              <a:t>ea</a:t>
            </a:r>
            <a:r>
              <a:rPr lang="pt-PT" dirty="0"/>
              <a:t> </a:t>
            </a:r>
            <a:r>
              <a:rPr lang="pt-PT" dirty="0" err="1"/>
              <a:t>commodo</a:t>
            </a:r>
            <a:r>
              <a:rPr lang="pt-PT" dirty="0"/>
              <a:t> </a:t>
            </a:r>
            <a:r>
              <a:rPr lang="pt-PT" dirty="0" err="1"/>
              <a:t>consequat</a:t>
            </a:r>
            <a:r>
              <a:rPr lang="pt-PT" dirty="0"/>
              <a:t>. </a:t>
            </a:r>
            <a:r>
              <a:rPr lang="pt-PT" dirty="0" err="1"/>
              <a:t>Duis</a:t>
            </a:r>
            <a:r>
              <a:rPr lang="pt-PT" dirty="0"/>
              <a:t> </a:t>
            </a:r>
            <a:r>
              <a:rPr lang="pt-PT" dirty="0" err="1"/>
              <a:t>aute</a:t>
            </a:r>
            <a:r>
              <a:rPr lang="pt-PT" dirty="0"/>
              <a:t> </a:t>
            </a:r>
            <a:r>
              <a:rPr lang="pt-PT" dirty="0" err="1"/>
              <a:t>irure</a:t>
            </a:r>
            <a:r>
              <a:rPr lang="pt-PT" dirty="0"/>
              <a:t> </a:t>
            </a:r>
            <a:r>
              <a:rPr lang="pt-PT" dirty="0" err="1"/>
              <a:t>dolor</a:t>
            </a:r>
            <a:r>
              <a:rPr lang="pt-PT" dirty="0"/>
              <a:t> in </a:t>
            </a:r>
            <a:r>
              <a:rPr lang="pt-PT" dirty="0" err="1"/>
              <a:t>reprehenderit</a:t>
            </a:r>
            <a:r>
              <a:rPr lang="pt-PT" dirty="0"/>
              <a:t> in </a:t>
            </a:r>
            <a:r>
              <a:rPr lang="pt-PT" dirty="0" err="1"/>
              <a:t>voluptate</a:t>
            </a:r>
            <a:r>
              <a:rPr lang="pt-PT" dirty="0"/>
              <a:t> </a:t>
            </a:r>
            <a:r>
              <a:rPr lang="pt-PT" dirty="0" err="1"/>
              <a:t>velit</a:t>
            </a:r>
            <a:r>
              <a:rPr lang="pt-PT" dirty="0"/>
              <a:t> esse </a:t>
            </a:r>
            <a:r>
              <a:rPr lang="pt-PT" dirty="0" err="1"/>
              <a:t>cillum</a:t>
            </a:r>
            <a:r>
              <a:rPr lang="pt-PT" dirty="0"/>
              <a:t> </a:t>
            </a:r>
            <a:r>
              <a:rPr lang="pt-PT" dirty="0" err="1"/>
              <a:t>dolore</a:t>
            </a:r>
            <a:r>
              <a:rPr lang="pt-PT" dirty="0"/>
              <a:t> eu </a:t>
            </a:r>
            <a:r>
              <a:rPr lang="pt-PT" dirty="0" err="1"/>
              <a:t>fugiat</a:t>
            </a:r>
            <a:r>
              <a:rPr lang="pt-PT" dirty="0"/>
              <a:t> </a:t>
            </a:r>
            <a:r>
              <a:rPr lang="pt-PT" dirty="0" err="1"/>
              <a:t>nulla</a:t>
            </a:r>
            <a:r>
              <a:rPr lang="pt-PT" dirty="0"/>
              <a:t> </a:t>
            </a:r>
            <a:r>
              <a:rPr lang="pt-PT" dirty="0" err="1"/>
              <a:t>ription</a:t>
            </a:r>
            <a:r>
              <a:rPr lang="pt-PT" dirty="0"/>
              <a:t>.</a:t>
            </a:r>
          </a:p>
          <a:p>
            <a:pPr lvl="0"/>
            <a:endParaRPr lang="pt-PT" dirty="0"/>
          </a:p>
          <a:p>
            <a:pPr lvl="0"/>
            <a:r>
              <a:rPr lang="pt-PT" dirty="0" err="1"/>
              <a:t>Dolor</a:t>
            </a:r>
            <a:r>
              <a:rPr lang="pt-PT" dirty="0"/>
              <a:t> sit </a:t>
            </a:r>
            <a:r>
              <a:rPr lang="pt-PT" dirty="0" err="1"/>
              <a:t>amet</a:t>
            </a:r>
            <a:r>
              <a:rPr lang="pt-PT" dirty="0"/>
              <a:t>, </a:t>
            </a:r>
            <a:r>
              <a:rPr lang="pt-PT" dirty="0" err="1"/>
              <a:t>consectetur</a:t>
            </a:r>
            <a:r>
              <a:rPr lang="pt-PT" dirty="0"/>
              <a:t> </a:t>
            </a:r>
            <a:r>
              <a:rPr lang="pt-PT" dirty="0" err="1"/>
              <a:t>adipiscing</a:t>
            </a:r>
            <a:r>
              <a:rPr lang="pt-PT" dirty="0"/>
              <a:t> </a:t>
            </a:r>
            <a:r>
              <a:rPr lang="pt-PT" dirty="0" err="1"/>
              <a:t>elit</a:t>
            </a:r>
            <a:r>
              <a:rPr lang="pt-PT" dirty="0"/>
              <a:t>, </a:t>
            </a:r>
            <a:r>
              <a:rPr lang="pt-PT" dirty="0" err="1"/>
              <a:t>sed</a:t>
            </a:r>
            <a:r>
              <a:rPr lang="pt-PT" dirty="0"/>
              <a:t> do </a:t>
            </a:r>
            <a:r>
              <a:rPr lang="pt-PT" dirty="0" err="1"/>
              <a:t>eiusmod</a:t>
            </a:r>
            <a:r>
              <a:rPr lang="pt-PT" dirty="0"/>
              <a:t> </a:t>
            </a:r>
            <a:r>
              <a:rPr lang="pt-PT" dirty="0" err="1"/>
              <a:t>tempor</a:t>
            </a:r>
            <a:r>
              <a:rPr lang="pt-PT" dirty="0"/>
              <a:t> </a:t>
            </a:r>
            <a:r>
              <a:rPr lang="pt-PT" dirty="0" err="1"/>
              <a:t>incididunt</a:t>
            </a:r>
            <a:r>
              <a:rPr lang="pt-PT" dirty="0"/>
              <a:t> ut labore </a:t>
            </a:r>
            <a:r>
              <a:rPr lang="pt-PT" dirty="0" err="1"/>
              <a:t>eut</a:t>
            </a:r>
            <a:r>
              <a:rPr lang="pt-PT" dirty="0"/>
              <a:t> </a:t>
            </a:r>
            <a:r>
              <a:rPr lang="pt-PT" dirty="0" err="1"/>
              <a:t>dolore</a:t>
            </a:r>
            <a:r>
              <a:rPr lang="pt-PT" dirty="0"/>
              <a:t> magna </a:t>
            </a:r>
            <a:r>
              <a:rPr lang="pt-PT" dirty="0" err="1"/>
              <a:t>aliqua</a:t>
            </a:r>
            <a:r>
              <a:rPr lang="pt-PT" dirty="0"/>
              <a:t>. Ut </a:t>
            </a:r>
            <a:r>
              <a:rPr lang="pt-PT" dirty="0" err="1"/>
              <a:t>enim</a:t>
            </a:r>
            <a:r>
              <a:rPr lang="pt-PT" dirty="0"/>
              <a:t> ad </a:t>
            </a:r>
            <a:r>
              <a:rPr lang="pt-PT" dirty="0" err="1"/>
              <a:t>minim</a:t>
            </a:r>
            <a:r>
              <a:rPr lang="pt-PT" dirty="0"/>
              <a:t> </a:t>
            </a:r>
            <a:r>
              <a:rPr lang="pt-PT" dirty="0" err="1"/>
              <a:t>veniam</a:t>
            </a:r>
            <a:r>
              <a:rPr lang="pt-PT" dirty="0"/>
              <a:t>, quis </a:t>
            </a:r>
            <a:r>
              <a:rPr lang="pt-PT" dirty="0" err="1"/>
              <a:t>nostrud</a:t>
            </a:r>
            <a:r>
              <a:rPr lang="pt-PT" dirty="0"/>
              <a:t> </a:t>
            </a:r>
            <a:r>
              <a:rPr lang="pt-PT" dirty="0" err="1"/>
              <a:t>exercitation</a:t>
            </a:r>
            <a:r>
              <a:rPr lang="pt-PT" dirty="0"/>
              <a:t> </a:t>
            </a:r>
            <a:r>
              <a:rPr lang="pt-PT" dirty="0" err="1"/>
              <a:t>ullamco</a:t>
            </a:r>
            <a:r>
              <a:rPr lang="pt-PT" dirty="0"/>
              <a:t> </a:t>
            </a:r>
            <a:r>
              <a:rPr lang="pt-PT" dirty="0" err="1"/>
              <a:t>laboris</a:t>
            </a:r>
            <a:r>
              <a:rPr lang="pt-PT" dirty="0"/>
              <a:t> </a:t>
            </a:r>
            <a:r>
              <a:rPr lang="pt-PT" dirty="0" err="1"/>
              <a:t>nisi</a:t>
            </a:r>
            <a:r>
              <a:rPr lang="pt-PT" dirty="0"/>
              <a:t> ut </a:t>
            </a:r>
            <a:r>
              <a:rPr lang="pt-PT" dirty="0" err="1"/>
              <a:t>aliquip</a:t>
            </a:r>
            <a:r>
              <a:rPr lang="pt-PT" dirty="0"/>
              <a:t> </a:t>
            </a:r>
            <a:r>
              <a:rPr lang="pt-PT" dirty="0" err="1"/>
              <a:t>ex</a:t>
            </a:r>
            <a:r>
              <a:rPr lang="pt-PT" dirty="0"/>
              <a:t> </a:t>
            </a:r>
            <a:r>
              <a:rPr lang="pt-PT" dirty="0" err="1"/>
              <a:t>ea</a:t>
            </a:r>
            <a:r>
              <a:rPr lang="pt-PT" dirty="0"/>
              <a:t> </a:t>
            </a:r>
            <a:r>
              <a:rPr lang="pt-PT" dirty="0" err="1"/>
              <a:t>commodo</a:t>
            </a:r>
            <a:r>
              <a:rPr lang="pt-PT" dirty="0"/>
              <a:t> </a:t>
            </a:r>
            <a:r>
              <a:rPr lang="pt-PT" dirty="0" err="1"/>
              <a:t>consequat</a:t>
            </a:r>
            <a:r>
              <a:rPr lang="pt-PT" dirty="0"/>
              <a:t>. </a:t>
            </a:r>
            <a:r>
              <a:rPr lang="pt-PT" dirty="0" err="1"/>
              <a:t>Duis</a:t>
            </a:r>
            <a:r>
              <a:rPr lang="pt-PT" dirty="0"/>
              <a:t> </a:t>
            </a:r>
            <a:r>
              <a:rPr lang="pt-PT" dirty="0" err="1"/>
              <a:t>aute</a:t>
            </a:r>
            <a:r>
              <a:rPr lang="pt-PT" dirty="0"/>
              <a:t> </a:t>
            </a:r>
            <a:r>
              <a:rPr lang="pt-PT" dirty="0" err="1"/>
              <a:t>irure</a:t>
            </a:r>
            <a:r>
              <a:rPr lang="pt-PT" dirty="0"/>
              <a:t> </a:t>
            </a:r>
            <a:r>
              <a:rPr lang="pt-PT" dirty="0" err="1"/>
              <a:t>dolor</a:t>
            </a:r>
            <a:r>
              <a:rPr lang="pt-PT" dirty="0"/>
              <a:t> in </a:t>
            </a:r>
            <a:r>
              <a:rPr lang="pt-PT" dirty="0" err="1"/>
              <a:t>reprehenderit</a:t>
            </a:r>
            <a:r>
              <a:rPr lang="pt-PT" dirty="0"/>
              <a:t> in </a:t>
            </a:r>
            <a:r>
              <a:rPr lang="pt-PT" dirty="0" err="1"/>
              <a:t>voluptate</a:t>
            </a:r>
            <a:r>
              <a:rPr lang="pt-PT" dirty="0"/>
              <a:t> </a:t>
            </a:r>
            <a:r>
              <a:rPr lang="pt-PT" dirty="0" err="1"/>
              <a:t>velit</a:t>
            </a:r>
            <a:r>
              <a:rPr lang="pt-PT" dirty="0"/>
              <a:t> esse </a:t>
            </a:r>
            <a:r>
              <a:rPr lang="pt-PT" dirty="0" err="1"/>
              <a:t>cillum</a:t>
            </a:r>
            <a:r>
              <a:rPr lang="pt-PT" dirty="0"/>
              <a:t> </a:t>
            </a:r>
            <a:r>
              <a:rPr lang="pt-PT" dirty="0" err="1"/>
              <a:t>dolore</a:t>
            </a:r>
            <a:r>
              <a:rPr lang="pt-PT" dirty="0"/>
              <a:t> eu </a:t>
            </a:r>
            <a:r>
              <a:rPr lang="pt-PT" dirty="0" err="1"/>
              <a:t>fugiat</a:t>
            </a:r>
            <a:r>
              <a:rPr lang="pt-PT" dirty="0"/>
              <a:t> </a:t>
            </a:r>
            <a:r>
              <a:rPr lang="pt-PT" dirty="0" err="1"/>
              <a:t>nulla</a:t>
            </a:r>
            <a:r>
              <a:rPr lang="pt-PT" dirty="0"/>
              <a:t> </a:t>
            </a:r>
            <a:r>
              <a:rPr lang="pt-PT" dirty="0" err="1"/>
              <a:t>ription</a:t>
            </a:r>
            <a:r>
              <a:rPr lang="pt-PT" dirty="0"/>
              <a:t>.</a:t>
            </a:r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0F41E471-4B70-EA45-A1A9-E2292FE4B1A7}"/>
              </a:ext>
            </a:extLst>
          </p:cNvPr>
          <p:cNvSpPr/>
          <p:nvPr userDrawn="1"/>
        </p:nvSpPr>
        <p:spPr>
          <a:xfrm>
            <a:off x="0" y="6678706"/>
            <a:ext cx="12192000" cy="179294"/>
          </a:xfrm>
          <a:prstGeom prst="rect">
            <a:avLst/>
          </a:prstGeom>
          <a:solidFill>
            <a:srgbClr val="2FB7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73123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8BFDB017-9DCE-B34A-BCFD-2937A4013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828FB230-849A-B543-B06E-3AF94D6AF0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72865A3E-EBE9-8C47-A768-5DEE4313E2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278BEC-620D-0C41-B863-D39C272CB9CA}" type="datetimeFigureOut">
              <a:rPr lang="pt-PT" smtClean="0"/>
              <a:pPr/>
              <a:t>22/06/2023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AA03D0D8-6EA0-9547-8D3C-70896412F7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F8C76D66-3FE2-3743-9356-AACFA59CB0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56FA57-7BEE-B041-99F6-E56CAC8C0359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31538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slide" Target="slide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slide" Target="slide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slide" Target="slide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slide" Target="slide2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slide" Target="slide2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slide" Target="slide2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slide" Target="slide2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slide" Target="slide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slide" Target="slide3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slide" Target="slide3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36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37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slide" Target="slide3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39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36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40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slide" Target="slide3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slide" Target="slide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39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slide" Target="slid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1896897" y="2038067"/>
            <a:ext cx="8398206" cy="147002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Verdadeiro ou Falso</a:t>
            </a:r>
          </a:p>
        </p:txBody>
      </p:sp>
      <p:pic>
        <p:nvPicPr>
          <p:cNvPr id="6" name="Picture 2" descr="C:\Users\CECD\Downloads\@CECD_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982" y="401504"/>
            <a:ext cx="3611083" cy="1023614"/>
          </a:xfrm>
          <a:prstGeom prst="rect">
            <a:avLst/>
          </a:prstGeom>
          <a:noFill/>
        </p:spPr>
      </p:pic>
      <p:sp>
        <p:nvSpPr>
          <p:cNvPr id="4" name="Bisel 3">
            <a:hlinkClick r:id="rId3" action="ppaction://hlinksldjump"/>
            <a:extLst>
              <a:ext uri="{FF2B5EF4-FFF2-40B4-BE49-F238E27FC236}">
                <a16:creationId xmlns:a16="http://schemas.microsoft.com/office/drawing/2014/main" id="{18240F29-8297-4C09-B37F-04E36F0BABFC}"/>
              </a:ext>
            </a:extLst>
          </p:cNvPr>
          <p:cNvSpPr/>
          <p:nvPr/>
        </p:nvSpPr>
        <p:spPr>
          <a:xfrm>
            <a:off x="2150771" y="4494726"/>
            <a:ext cx="1880316" cy="1673481"/>
          </a:xfrm>
          <a:prstGeom prst="bevel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JOGAR</a:t>
            </a:r>
          </a:p>
        </p:txBody>
      </p:sp>
      <p:sp>
        <p:nvSpPr>
          <p:cNvPr id="7" name="Bisel 4">
            <a:hlinkClick r:id="rId4" action="ppaction://hlinksldjump"/>
            <a:extLst>
              <a:ext uri="{FF2B5EF4-FFF2-40B4-BE49-F238E27FC236}">
                <a16:creationId xmlns:a16="http://schemas.microsoft.com/office/drawing/2014/main" id="{030C79F5-00F2-4886-9FEC-70CE35CD30E2}"/>
              </a:ext>
            </a:extLst>
          </p:cNvPr>
          <p:cNvSpPr/>
          <p:nvPr/>
        </p:nvSpPr>
        <p:spPr>
          <a:xfrm>
            <a:off x="7712298" y="4494725"/>
            <a:ext cx="1880316" cy="1673481"/>
          </a:xfrm>
          <a:prstGeom prst="bevel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REGRAS</a:t>
            </a:r>
            <a:endParaRPr lang="pt-P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560835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2530557" y="2474461"/>
            <a:ext cx="7130885" cy="238904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1500" b="1" dirty="0">
                <a:solidFill>
                  <a:prstClr val="black"/>
                </a:solidFill>
                <a:latin typeface="Arial"/>
                <a:cs typeface="Arial"/>
              </a:rPr>
              <a:t>CORRETO</a:t>
            </a:r>
            <a:endParaRPr kumimoji="0" lang="pt-PT" sz="11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6" name="Picture 2" descr="C:\Users\CECD\Downloads\@CECD_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0596" y="27819"/>
            <a:ext cx="3611083" cy="1023614"/>
          </a:xfrm>
          <a:prstGeom prst="rect">
            <a:avLst/>
          </a:prstGeom>
          <a:noFill/>
        </p:spPr>
      </p:pic>
      <p:sp>
        <p:nvSpPr>
          <p:cNvPr id="8" name="Seta para a direita 3">
            <a:hlinkClick r:id="rId3" action="ppaction://hlinksldjump"/>
            <a:extLst>
              <a:ext uri="{FF2B5EF4-FFF2-40B4-BE49-F238E27FC236}">
                <a16:creationId xmlns:a16="http://schemas.microsoft.com/office/drawing/2014/main" id="{FB794597-D11B-451A-952E-3FD7BB848F15}"/>
              </a:ext>
            </a:extLst>
          </p:cNvPr>
          <p:cNvSpPr/>
          <p:nvPr/>
        </p:nvSpPr>
        <p:spPr>
          <a:xfrm>
            <a:off x="9296400" y="5772150"/>
            <a:ext cx="2590800" cy="930402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AVANÇAR</a:t>
            </a:r>
          </a:p>
        </p:txBody>
      </p:sp>
    </p:spTree>
    <p:extLst>
      <p:ext uri="{BB962C8B-B14F-4D97-AF65-F5344CB8AC3E}">
        <p14:creationId xmlns:p14="http://schemas.microsoft.com/office/powerpoint/2010/main" val="29619733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2884985" y="2512561"/>
            <a:ext cx="7130885" cy="238904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ERRADO</a:t>
            </a:r>
          </a:p>
        </p:txBody>
      </p:sp>
      <p:pic>
        <p:nvPicPr>
          <p:cNvPr id="6" name="Picture 2" descr="C:\Users\CECD\Downloads\@CECD_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0596" y="27819"/>
            <a:ext cx="3611083" cy="1023614"/>
          </a:xfrm>
          <a:prstGeom prst="rect">
            <a:avLst/>
          </a:prstGeom>
          <a:noFill/>
        </p:spPr>
      </p:pic>
      <p:sp>
        <p:nvSpPr>
          <p:cNvPr id="7" name="Seta para a direita 3">
            <a:hlinkClick r:id="rId3" action="ppaction://hlinksldjump"/>
            <a:extLst>
              <a:ext uri="{FF2B5EF4-FFF2-40B4-BE49-F238E27FC236}">
                <a16:creationId xmlns:a16="http://schemas.microsoft.com/office/drawing/2014/main" id="{C58D7468-5E0C-43C8-9AAC-319051EBE754}"/>
              </a:ext>
            </a:extLst>
          </p:cNvPr>
          <p:cNvSpPr/>
          <p:nvPr/>
        </p:nvSpPr>
        <p:spPr>
          <a:xfrm>
            <a:off x="9134474" y="5753100"/>
            <a:ext cx="2752725" cy="949452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TENTAR NOVAMENTE</a:t>
            </a:r>
          </a:p>
        </p:txBody>
      </p:sp>
    </p:spTree>
    <p:extLst>
      <p:ext uri="{BB962C8B-B14F-4D97-AF65-F5344CB8AC3E}">
        <p14:creationId xmlns:p14="http://schemas.microsoft.com/office/powerpoint/2010/main" val="3202050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1502753" y="1282462"/>
            <a:ext cx="8332364" cy="9474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5400" b="1" dirty="0">
                <a:solidFill>
                  <a:prstClr val="black"/>
                </a:solidFill>
                <a:latin typeface="Arial"/>
                <a:cs typeface="Arial"/>
              </a:rPr>
              <a:t>VERDADEIRO OU FALSO?</a:t>
            </a:r>
            <a:endParaRPr kumimoji="0" lang="pt-PT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6" name="Picture 2" descr="C:\Users\CECD\Downloads\@CECD_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0596" y="27819"/>
            <a:ext cx="3611083" cy="1023614"/>
          </a:xfrm>
          <a:prstGeom prst="rect">
            <a:avLst/>
          </a:prstGeom>
          <a:noFill/>
        </p:spPr>
      </p:pic>
      <p:sp>
        <p:nvSpPr>
          <p:cNvPr id="9" name="Retângulo 8">
            <a:hlinkClick r:id="rId3" action="ppaction://hlinksldjump"/>
            <a:extLst>
              <a:ext uri="{FF2B5EF4-FFF2-40B4-BE49-F238E27FC236}">
                <a16:creationId xmlns:a16="http://schemas.microsoft.com/office/drawing/2014/main" id="{4B6C3466-920F-4AFB-A469-1394117847F3}"/>
              </a:ext>
            </a:extLst>
          </p:cNvPr>
          <p:cNvSpPr/>
          <p:nvPr/>
        </p:nvSpPr>
        <p:spPr>
          <a:xfrm>
            <a:off x="2202379" y="4623512"/>
            <a:ext cx="2197104" cy="1594405"/>
          </a:xfrm>
          <a:prstGeom prst="rect">
            <a:avLst/>
          </a:prstGeom>
          <a:gradFill flip="none" rotWithShape="1">
            <a:gsLst>
              <a:gs pos="15000">
                <a:schemeClr val="accent4">
                  <a:satMod val="103000"/>
                  <a:lumMod val="102000"/>
                  <a:tint val="94000"/>
                </a:schemeClr>
              </a:gs>
              <a:gs pos="50000">
                <a:schemeClr val="accent4">
                  <a:satMod val="110000"/>
                  <a:lumMod val="100000"/>
                  <a:shade val="100000"/>
                </a:schemeClr>
              </a:gs>
              <a:gs pos="100000">
                <a:schemeClr val="accent4">
                  <a:lumMod val="99000"/>
                  <a:satMod val="120000"/>
                  <a:shade val="78000"/>
                </a:schemeClr>
              </a:gs>
            </a:gsLst>
            <a:lin ang="5400000" scaled="0"/>
            <a:tileRect/>
          </a:gra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VERDADEIRO</a:t>
            </a:r>
          </a:p>
        </p:txBody>
      </p:sp>
      <p:sp>
        <p:nvSpPr>
          <p:cNvPr id="10" name="Retângulo 9">
            <a:hlinkClick r:id="rId4" action="ppaction://hlinksldjump"/>
            <a:extLst>
              <a:ext uri="{FF2B5EF4-FFF2-40B4-BE49-F238E27FC236}">
                <a16:creationId xmlns:a16="http://schemas.microsoft.com/office/drawing/2014/main" id="{16836F45-3CC3-4716-B67A-09D65ECC81D1}"/>
              </a:ext>
            </a:extLst>
          </p:cNvPr>
          <p:cNvSpPr/>
          <p:nvPr/>
        </p:nvSpPr>
        <p:spPr>
          <a:xfrm>
            <a:off x="7498542" y="4623513"/>
            <a:ext cx="2197104" cy="159440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FALSO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70762B50-E445-442B-AA36-1E3323F76F2A}"/>
              </a:ext>
            </a:extLst>
          </p:cNvPr>
          <p:cNvSpPr txBox="1"/>
          <p:nvPr/>
        </p:nvSpPr>
        <p:spPr>
          <a:xfrm>
            <a:off x="308344" y="3011233"/>
            <a:ext cx="118836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4800" dirty="0"/>
              <a:t>O MEU SOBRINHO É FILHO DO MEU IRMÃO</a:t>
            </a:r>
          </a:p>
        </p:txBody>
      </p:sp>
    </p:spTree>
    <p:extLst>
      <p:ext uri="{BB962C8B-B14F-4D97-AF65-F5344CB8AC3E}">
        <p14:creationId xmlns:p14="http://schemas.microsoft.com/office/powerpoint/2010/main" val="14005620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2530557" y="2417311"/>
            <a:ext cx="7130885" cy="238904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1500" b="1" dirty="0">
                <a:solidFill>
                  <a:prstClr val="black"/>
                </a:solidFill>
                <a:latin typeface="Arial"/>
                <a:cs typeface="Arial"/>
              </a:rPr>
              <a:t>CORRETO</a:t>
            </a:r>
            <a:endParaRPr kumimoji="0" lang="pt-PT" sz="11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6" name="Picture 2" descr="C:\Users\CECD\Downloads\@CECD_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0596" y="27819"/>
            <a:ext cx="3611083" cy="1023614"/>
          </a:xfrm>
          <a:prstGeom prst="rect">
            <a:avLst/>
          </a:prstGeom>
          <a:noFill/>
        </p:spPr>
      </p:pic>
      <p:sp>
        <p:nvSpPr>
          <p:cNvPr id="8" name="Seta para a direita 3">
            <a:hlinkClick r:id="rId3" action="ppaction://hlinksldjump"/>
            <a:extLst>
              <a:ext uri="{FF2B5EF4-FFF2-40B4-BE49-F238E27FC236}">
                <a16:creationId xmlns:a16="http://schemas.microsoft.com/office/drawing/2014/main" id="{64EBB5C9-9E22-400A-8F8E-DCEAE254F131}"/>
              </a:ext>
            </a:extLst>
          </p:cNvPr>
          <p:cNvSpPr/>
          <p:nvPr/>
        </p:nvSpPr>
        <p:spPr>
          <a:xfrm>
            <a:off x="9477374" y="5819775"/>
            <a:ext cx="2409825" cy="882777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AVANÇAR</a:t>
            </a:r>
          </a:p>
        </p:txBody>
      </p:sp>
    </p:spTree>
    <p:extLst>
      <p:ext uri="{BB962C8B-B14F-4D97-AF65-F5344CB8AC3E}">
        <p14:creationId xmlns:p14="http://schemas.microsoft.com/office/powerpoint/2010/main" val="26580179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2530557" y="2493511"/>
            <a:ext cx="7130885" cy="238904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ERRADO</a:t>
            </a:r>
          </a:p>
        </p:txBody>
      </p:sp>
      <p:pic>
        <p:nvPicPr>
          <p:cNvPr id="6" name="Picture 2" descr="C:\Users\CECD\Downloads\@CECD_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0596" y="27819"/>
            <a:ext cx="3611083" cy="1023614"/>
          </a:xfrm>
          <a:prstGeom prst="rect">
            <a:avLst/>
          </a:prstGeom>
          <a:noFill/>
        </p:spPr>
      </p:pic>
      <p:sp>
        <p:nvSpPr>
          <p:cNvPr id="7" name="Seta para a direita 3">
            <a:hlinkClick r:id="rId3" action="ppaction://hlinksldjump"/>
            <a:extLst>
              <a:ext uri="{FF2B5EF4-FFF2-40B4-BE49-F238E27FC236}">
                <a16:creationId xmlns:a16="http://schemas.microsoft.com/office/drawing/2014/main" id="{C58D7468-5E0C-43C8-9AAC-319051EBE754}"/>
              </a:ext>
            </a:extLst>
          </p:cNvPr>
          <p:cNvSpPr/>
          <p:nvPr/>
        </p:nvSpPr>
        <p:spPr>
          <a:xfrm>
            <a:off x="9315450" y="5781675"/>
            <a:ext cx="2571750" cy="920877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TENTAR NOVAMENTE</a:t>
            </a:r>
          </a:p>
        </p:txBody>
      </p:sp>
    </p:spTree>
    <p:extLst>
      <p:ext uri="{BB962C8B-B14F-4D97-AF65-F5344CB8AC3E}">
        <p14:creationId xmlns:p14="http://schemas.microsoft.com/office/powerpoint/2010/main" val="25879317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1502753" y="1282462"/>
            <a:ext cx="8332364" cy="9474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5400" b="1" dirty="0">
                <a:solidFill>
                  <a:prstClr val="black"/>
                </a:solidFill>
                <a:latin typeface="Arial"/>
                <a:cs typeface="Arial"/>
              </a:rPr>
              <a:t>VERDADEIRO OU FALSO?</a:t>
            </a:r>
            <a:endParaRPr kumimoji="0" lang="pt-PT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6" name="Picture 2" descr="C:\Users\CECD\Downloads\@CECD_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0596" y="27819"/>
            <a:ext cx="3611083" cy="1023614"/>
          </a:xfrm>
          <a:prstGeom prst="rect">
            <a:avLst/>
          </a:prstGeom>
          <a:noFill/>
        </p:spPr>
      </p:pic>
      <p:sp>
        <p:nvSpPr>
          <p:cNvPr id="9" name="Retângulo 8">
            <a:hlinkClick r:id="rId3" action="ppaction://hlinksldjump"/>
            <a:extLst>
              <a:ext uri="{FF2B5EF4-FFF2-40B4-BE49-F238E27FC236}">
                <a16:creationId xmlns:a16="http://schemas.microsoft.com/office/drawing/2014/main" id="{4B6C3466-920F-4AFB-A469-1394117847F3}"/>
              </a:ext>
            </a:extLst>
          </p:cNvPr>
          <p:cNvSpPr/>
          <p:nvPr/>
        </p:nvSpPr>
        <p:spPr>
          <a:xfrm>
            <a:off x="2170481" y="4623513"/>
            <a:ext cx="2197104" cy="1594405"/>
          </a:xfrm>
          <a:prstGeom prst="rect">
            <a:avLst/>
          </a:prstGeom>
          <a:gradFill flip="none" rotWithShape="1">
            <a:gsLst>
              <a:gs pos="15000">
                <a:schemeClr val="accent4">
                  <a:satMod val="103000"/>
                  <a:lumMod val="102000"/>
                  <a:tint val="94000"/>
                </a:schemeClr>
              </a:gs>
              <a:gs pos="50000">
                <a:schemeClr val="accent4">
                  <a:satMod val="110000"/>
                  <a:lumMod val="100000"/>
                  <a:shade val="100000"/>
                </a:schemeClr>
              </a:gs>
              <a:gs pos="100000">
                <a:schemeClr val="accent4">
                  <a:lumMod val="99000"/>
                  <a:satMod val="120000"/>
                  <a:shade val="78000"/>
                </a:schemeClr>
              </a:gs>
            </a:gsLst>
            <a:lin ang="5400000" scaled="0"/>
            <a:tileRect/>
          </a:gra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VERDADEIRO</a:t>
            </a:r>
          </a:p>
        </p:txBody>
      </p:sp>
      <p:sp>
        <p:nvSpPr>
          <p:cNvPr id="10" name="Retângulo 9">
            <a:hlinkClick r:id="rId4" action="ppaction://hlinksldjump"/>
            <a:extLst>
              <a:ext uri="{FF2B5EF4-FFF2-40B4-BE49-F238E27FC236}">
                <a16:creationId xmlns:a16="http://schemas.microsoft.com/office/drawing/2014/main" id="{16836F45-3CC3-4716-B67A-09D65ECC81D1}"/>
              </a:ext>
            </a:extLst>
          </p:cNvPr>
          <p:cNvSpPr/>
          <p:nvPr/>
        </p:nvSpPr>
        <p:spPr>
          <a:xfrm>
            <a:off x="7498542" y="4623513"/>
            <a:ext cx="2197104" cy="159440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FALSO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70762B50-E445-442B-AA36-1E3323F76F2A}"/>
              </a:ext>
            </a:extLst>
          </p:cNvPr>
          <p:cNvSpPr txBox="1"/>
          <p:nvPr/>
        </p:nvSpPr>
        <p:spPr>
          <a:xfrm>
            <a:off x="308344" y="3011233"/>
            <a:ext cx="118836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4800" dirty="0"/>
              <a:t>O MEU SOBRINHO É PRIMO DO MEU FILHO</a:t>
            </a:r>
          </a:p>
        </p:txBody>
      </p:sp>
    </p:spTree>
    <p:extLst>
      <p:ext uri="{BB962C8B-B14F-4D97-AF65-F5344CB8AC3E}">
        <p14:creationId xmlns:p14="http://schemas.microsoft.com/office/powerpoint/2010/main" val="25148951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2884985" y="2512561"/>
            <a:ext cx="7130885" cy="238904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1500" b="1" dirty="0">
                <a:solidFill>
                  <a:prstClr val="black"/>
                </a:solidFill>
                <a:latin typeface="Arial"/>
                <a:cs typeface="Arial"/>
              </a:rPr>
              <a:t>CORRETO</a:t>
            </a:r>
            <a:endParaRPr kumimoji="0" lang="pt-PT" sz="11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6" name="Picture 2" descr="C:\Users\CECD\Downloads\@CECD_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0596" y="27819"/>
            <a:ext cx="3611083" cy="1023614"/>
          </a:xfrm>
          <a:prstGeom prst="rect">
            <a:avLst/>
          </a:prstGeom>
          <a:noFill/>
        </p:spPr>
      </p:pic>
      <p:sp>
        <p:nvSpPr>
          <p:cNvPr id="8" name="Seta para a direita 3">
            <a:hlinkClick r:id="rId3" action="ppaction://hlinksldjump"/>
            <a:extLst>
              <a:ext uri="{FF2B5EF4-FFF2-40B4-BE49-F238E27FC236}">
                <a16:creationId xmlns:a16="http://schemas.microsoft.com/office/drawing/2014/main" id="{64EBB5C9-9E22-400A-8F8E-DCEAE254F131}"/>
              </a:ext>
            </a:extLst>
          </p:cNvPr>
          <p:cNvSpPr/>
          <p:nvPr/>
        </p:nvSpPr>
        <p:spPr>
          <a:xfrm>
            <a:off x="9515474" y="5848350"/>
            <a:ext cx="2371725" cy="854202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AVANÇAR</a:t>
            </a:r>
          </a:p>
        </p:txBody>
      </p:sp>
    </p:spTree>
    <p:extLst>
      <p:ext uri="{BB962C8B-B14F-4D97-AF65-F5344CB8AC3E}">
        <p14:creationId xmlns:p14="http://schemas.microsoft.com/office/powerpoint/2010/main" val="8133993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2530557" y="2569711"/>
            <a:ext cx="7130885" cy="238904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ERRADO</a:t>
            </a:r>
          </a:p>
        </p:txBody>
      </p:sp>
      <p:pic>
        <p:nvPicPr>
          <p:cNvPr id="6" name="Picture 2" descr="C:\Users\CECD\Downloads\@CECD_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0596" y="27819"/>
            <a:ext cx="3611083" cy="1023614"/>
          </a:xfrm>
          <a:prstGeom prst="rect">
            <a:avLst/>
          </a:prstGeom>
          <a:noFill/>
        </p:spPr>
      </p:pic>
      <p:sp>
        <p:nvSpPr>
          <p:cNvPr id="7" name="Seta para a direita 3">
            <a:hlinkClick r:id="rId3" action="ppaction://hlinksldjump"/>
            <a:extLst>
              <a:ext uri="{FF2B5EF4-FFF2-40B4-BE49-F238E27FC236}">
                <a16:creationId xmlns:a16="http://schemas.microsoft.com/office/drawing/2014/main" id="{C58D7468-5E0C-43C8-9AAC-319051EBE754}"/>
              </a:ext>
            </a:extLst>
          </p:cNvPr>
          <p:cNvSpPr/>
          <p:nvPr/>
        </p:nvSpPr>
        <p:spPr>
          <a:xfrm>
            <a:off x="9429750" y="5895975"/>
            <a:ext cx="2457450" cy="806577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TENTAR NOVAMENTE</a:t>
            </a:r>
          </a:p>
        </p:txBody>
      </p:sp>
    </p:spTree>
    <p:extLst>
      <p:ext uri="{BB962C8B-B14F-4D97-AF65-F5344CB8AC3E}">
        <p14:creationId xmlns:p14="http://schemas.microsoft.com/office/powerpoint/2010/main" val="26574109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1502753" y="1282462"/>
            <a:ext cx="8332364" cy="9474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5400" b="1" dirty="0">
                <a:solidFill>
                  <a:prstClr val="black"/>
                </a:solidFill>
                <a:latin typeface="Arial"/>
                <a:cs typeface="Arial"/>
              </a:rPr>
              <a:t>VERDADEIRO OU FALSO?</a:t>
            </a:r>
            <a:endParaRPr kumimoji="0" lang="pt-PT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6" name="Picture 2" descr="C:\Users\CECD\Downloads\@CECD_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0596" y="27819"/>
            <a:ext cx="3611083" cy="1023614"/>
          </a:xfrm>
          <a:prstGeom prst="rect">
            <a:avLst/>
          </a:prstGeom>
          <a:noFill/>
        </p:spPr>
      </p:pic>
      <p:sp>
        <p:nvSpPr>
          <p:cNvPr id="9" name="Retângulo 8">
            <a:hlinkClick r:id="rId3" action="ppaction://hlinksldjump"/>
            <a:extLst>
              <a:ext uri="{FF2B5EF4-FFF2-40B4-BE49-F238E27FC236}">
                <a16:creationId xmlns:a16="http://schemas.microsoft.com/office/drawing/2014/main" id="{4B6C3466-920F-4AFB-A469-1394117847F3}"/>
              </a:ext>
            </a:extLst>
          </p:cNvPr>
          <p:cNvSpPr/>
          <p:nvPr/>
        </p:nvSpPr>
        <p:spPr>
          <a:xfrm>
            <a:off x="2096054" y="4623512"/>
            <a:ext cx="2197104" cy="1594405"/>
          </a:xfrm>
          <a:prstGeom prst="rect">
            <a:avLst/>
          </a:prstGeom>
          <a:gradFill flip="none" rotWithShape="1">
            <a:gsLst>
              <a:gs pos="15000">
                <a:schemeClr val="accent4">
                  <a:satMod val="103000"/>
                  <a:lumMod val="102000"/>
                  <a:tint val="94000"/>
                </a:schemeClr>
              </a:gs>
              <a:gs pos="50000">
                <a:schemeClr val="accent4">
                  <a:satMod val="110000"/>
                  <a:lumMod val="100000"/>
                  <a:shade val="100000"/>
                </a:schemeClr>
              </a:gs>
              <a:gs pos="100000">
                <a:schemeClr val="accent4">
                  <a:lumMod val="99000"/>
                  <a:satMod val="120000"/>
                  <a:shade val="78000"/>
                </a:schemeClr>
              </a:gs>
            </a:gsLst>
            <a:lin ang="5400000" scaled="0"/>
            <a:tileRect/>
          </a:gra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VERDADEIRO</a:t>
            </a:r>
          </a:p>
        </p:txBody>
      </p:sp>
      <p:sp>
        <p:nvSpPr>
          <p:cNvPr id="10" name="Retângulo 9">
            <a:hlinkClick r:id="rId4" action="ppaction://hlinksldjump"/>
            <a:extLst>
              <a:ext uri="{FF2B5EF4-FFF2-40B4-BE49-F238E27FC236}">
                <a16:creationId xmlns:a16="http://schemas.microsoft.com/office/drawing/2014/main" id="{16836F45-3CC3-4716-B67A-09D65ECC81D1}"/>
              </a:ext>
            </a:extLst>
          </p:cNvPr>
          <p:cNvSpPr/>
          <p:nvPr/>
        </p:nvSpPr>
        <p:spPr>
          <a:xfrm>
            <a:off x="7498542" y="4623513"/>
            <a:ext cx="2197104" cy="159440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FALSO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70762B50-E445-442B-AA36-1E3323F76F2A}"/>
              </a:ext>
            </a:extLst>
          </p:cNvPr>
          <p:cNvSpPr txBox="1"/>
          <p:nvPr/>
        </p:nvSpPr>
        <p:spPr>
          <a:xfrm>
            <a:off x="1181655" y="3029497"/>
            <a:ext cx="118836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4800" dirty="0"/>
              <a:t>O MEU PRIMO É NETO DO MEU AVÔ</a:t>
            </a:r>
          </a:p>
        </p:txBody>
      </p:sp>
    </p:spTree>
    <p:extLst>
      <p:ext uri="{BB962C8B-B14F-4D97-AF65-F5344CB8AC3E}">
        <p14:creationId xmlns:p14="http://schemas.microsoft.com/office/powerpoint/2010/main" val="40505675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2884985" y="2512561"/>
            <a:ext cx="7130885" cy="238904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1500" b="1" dirty="0">
                <a:solidFill>
                  <a:prstClr val="black"/>
                </a:solidFill>
                <a:latin typeface="Arial"/>
                <a:cs typeface="Arial"/>
              </a:rPr>
              <a:t>CORRETO</a:t>
            </a:r>
            <a:endParaRPr kumimoji="0" lang="pt-PT" sz="11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6" name="Picture 2" descr="C:\Users\CECD\Downloads\@CECD_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0596" y="27819"/>
            <a:ext cx="3611083" cy="1023614"/>
          </a:xfrm>
          <a:prstGeom prst="rect">
            <a:avLst/>
          </a:prstGeom>
          <a:noFill/>
        </p:spPr>
      </p:pic>
      <p:sp>
        <p:nvSpPr>
          <p:cNvPr id="8" name="Seta para a direita 3">
            <a:hlinkClick r:id="rId3" action="ppaction://hlinksldjump"/>
            <a:extLst>
              <a:ext uri="{FF2B5EF4-FFF2-40B4-BE49-F238E27FC236}">
                <a16:creationId xmlns:a16="http://schemas.microsoft.com/office/drawing/2014/main" id="{64EBB5C9-9E22-400A-8F8E-DCEAE254F131}"/>
              </a:ext>
            </a:extLst>
          </p:cNvPr>
          <p:cNvSpPr/>
          <p:nvPr/>
        </p:nvSpPr>
        <p:spPr>
          <a:xfrm>
            <a:off x="9182100" y="5743575"/>
            <a:ext cx="2705100" cy="958977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AVANÇAR</a:t>
            </a:r>
          </a:p>
        </p:txBody>
      </p:sp>
    </p:spTree>
    <p:extLst>
      <p:ext uri="{BB962C8B-B14F-4D97-AF65-F5344CB8AC3E}">
        <p14:creationId xmlns:p14="http://schemas.microsoft.com/office/powerpoint/2010/main" val="13077784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1928055" y="974118"/>
            <a:ext cx="7332904" cy="9474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Regras do Jogo</a:t>
            </a:r>
          </a:p>
        </p:txBody>
      </p:sp>
      <p:pic>
        <p:nvPicPr>
          <p:cNvPr id="6" name="Picture 2" descr="C:\Users\CECD\Downloads\@CECD_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0596" y="27819"/>
            <a:ext cx="3611083" cy="1023614"/>
          </a:xfrm>
          <a:prstGeom prst="rect">
            <a:avLst/>
          </a:prstGeom>
          <a:noFill/>
        </p:spPr>
      </p:pic>
      <p:sp>
        <p:nvSpPr>
          <p:cNvPr id="4" name="Bisel 3">
            <a:hlinkClick r:id="rId3" action="ppaction://hlinksldjump"/>
            <a:extLst>
              <a:ext uri="{FF2B5EF4-FFF2-40B4-BE49-F238E27FC236}">
                <a16:creationId xmlns:a16="http://schemas.microsoft.com/office/drawing/2014/main" id="{18240F29-8297-4C09-B37F-04E36F0BABFC}"/>
              </a:ext>
            </a:extLst>
          </p:cNvPr>
          <p:cNvSpPr/>
          <p:nvPr/>
        </p:nvSpPr>
        <p:spPr>
          <a:xfrm>
            <a:off x="10025554" y="4803070"/>
            <a:ext cx="1880316" cy="1673481"/>
          </a:xfrm>
          <a:prstGeom prst="bevel">
            <a:avLst/>
          </a:prstGeom>
          <a:gradFill>
            <a:gsLst>
              <a:gs pos="35000">
                <a:schemeClr val="accent4">
                  <a:satMod val="103000"/>
                  <a:lumMod val="102000"/>
                  <a:tint val="94000"/>
                </a:schemeClr>
              </a:gs>
              <a:gs pos="50000">
                <a:schemeClr val="accent4">
                  <a:satMod val="110000"/>
                  <a:lumMod val="100000"/>
                  <a:shade val="100000"/>
                </a:schemeClr>
              </a:gs>
              <a:gs pos="100000">
                <a:schemeClr val="accent4">
                  <a:lumMod val="99000"/>
                  <a:satMod val="120000"/>
                  <a:shade val="78000"/>
                </a:schemeClr>
              </a:gs>
            </a:gsLst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JOGAR</a:t>
            </a:r>
          </a:p>
        </p:txBody>
      </p:sp>
      <p:sp>
        <p:nvSpPr>
          <p:cNvPr id="8" name="Marcador de Posição de Conteúdo 2">
            <a:extLst>
              <a:ext uri="{FF2B5EF4-FFF2-40B4-BE49-F238E27FC236}">
                <a16:creationId xmlns:a16="http://schemas.microsoft.com/office/drawing/2014/main" id="{27EF5CF0-525E-417B-84AF-87BB46C652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6130" y="2243469"/>
            <a:ext cx="9739424" cy="386812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t-PT" sz="2800" dirty="0"/>
              <a:t>É apresentada uma afirmação aleatória, sobre um tema aleatório.</a:t>
            </a:r>
          </a:p>
          <a:p>
            <a:pPr algn="ctr"/>
            <a:endParaRPr lang="pt-PT" sz="2800" dirty="0"/>
          </a:p>
          <a:p>
            <a:pPr marL="0" indent="0" algn="ctr">
              <a:buNone/>
            </a:pPr>
            <a:r>
              <a:rPr lang="pt-PT" sz="2800" dirty="0"/>
              <a:t>O jogador deverá mencionar se a afirmação se encontra </a:t>
            </a:r>
            <a:r>
              <a:rPr lang="pt-PT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VERDADEIRA</a:t>
            </a:r>
            <a:r>
              <a:rPr lang="pt-PT" sz="2800" dirty="0"/>
              <a:t> ou </a:t>
            </a:r>
            <a:r>
              <a:rPr lang="pt-PT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FALSA.</a:t>
            </a:r>
          </a:p>
          <a:p>
            <a:pPr algn="ctr"/>
            <a:endParaRPr lang="pt-PT" sz="2800" dirty="0"/>
          </a:p>
          <a:p>
            <a:pPr marL="0" indent="0" algn="ctr">
              <a:buNone/>
            </a:pPr>
            <a:r>
              <a:rPr lang="pt-PT" sz="2800" dirty="0"/>
              <a:t>Posteriormente a essa afirmação, caso seja FALSO, deverá verbalmente corrigir as afirmações.</a:t>
            </a:r>
          </a:p>
        </p:txBody>
      </p:sp>
    </p:spTree>
    <p:extLst>
      <p:ext uri="{BB962C8B-B14F-4D97-AF65-F5344CB8AC3E}">
        <p14:creationId xmlns:p14="http://schemas.microsoft.com/office/powerpoint/2010/main" val="17949223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2530557" y="2550661"/>
            <a:ext cx="7130885" cy="238904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ERRADO</a:t>
            </a:r>
          </a:p>
        </p:txBody>
      </p:sp>
      <p:pic>
        <p:nvPicPr>
          <p:cNvPr id="6" name="Picture 2" descr="C:\Users\CECD\Downloads\@CECD_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0596" y="27819"/>
            <a:ext cx="3611083" cy="1023614"/>
          </a:xfrm>
          <a:prstGeom prst="rect">
            <a:avLst/>
          </a:prstGeom>
          <a:noFill/>
        </p:spPr>
      </p:pic>
      <p:sp>
        <p:nvSpPr>
          <p:cNvPr id="7" name="Seta para a direita 3">
            <a:hlinkClick r:id="rId3" action="ppaction://hlinksldjump"/>
            <a:extLst>
              <a:ext uri="{FF2B5EF4-FFF2-40B4-BE49-F238E27FC236}">
                <a16:creationId xmlns:a16="http://schemas.microsoft.com/office/drawing/2014/main" id="{C58D7468-5E0C-43C8-9AAC-319051EBE754}"/>
              </a:ext>
            </a:extLst>
          </p:cNvPr>
          <p:cNvSpPr/>
          <p:nvPr/>
        </p:nvSpPr>
        <p:spPr>
          <a:xfrm>
            <a:off x="9286874" y="5705475"/>
            <a:ext cx="2600325" cy="997077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TENTAR NOVAMENTE</a:t>
            </a:r>
          </a:p>
        </p:txBody>
      </p:sp>
    </p:spTree>
    <p:extLst>
      <p:ext uri="{BB962C8B-B14F-4D97-AF65-F5344CB8AC3E}">
        <p14:creationId xmlns:p14="http://schemas.microsoft.com/office/powerpoint/2010/main" val="14117161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1502753" y="1282462"/>
            <a:ext cx="8332364" cy="9474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5400" b="1" dirty="0">
                <a:solidFill>
                  <a:prstClr val="black"/>
                </a:solidFill>
                <a:latin typeface="Arial"/>
                <a:cs typeface="Arial"/>
              </a:rPr>
              <a:t>VERDADEIRO OU FALSO?</a:t>
            </a:r>
            <a:endParaRPr kumimoji="0" lang="pt-PT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6" name="Picture 2" descr="C:\Users\CECD\Downloads\@CECD_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0596" y="27819"/>
            <a:ext cx="3611083" cy="1023614"/>
          </a:xfrm>
          <a:prstGeom prst="rect">
            <a:avLst/>
          </a:prstGeom>
          <a:noFill/>
        </p:spPr>
      </p:pic>
      <p:sp>
        <p:nvSpPr>
          <p:cNvPr id="9" name="Retângulo 8">
            <a:hlinkClick r:id="rId3" action="ppaction://hlinksldjump"/>
            <a:extLst>
              <a:ext uri="{FF2B5EF4-FFF2-40B4-BE49-F238E27FC236}">
                <a16:creationId xmlns:a16="http://schemas.microsoft.com/office/drawing/2014/main" id="{4B6C3466-920F-4AFB-A469-1394117847F3}"/>
              </a:ext>
            </a:extLst>
          </p:cNvPr>
          <p:cNvSpPr/>
          <p:nvPr/>
        </p:nvSpPr>
        <p:spPr>
          <a:xfrm>
            <a:off x="2255542" y="4623512"/>
            <a:ext cx="2197104" cy="1594405"/>
          </a:xfrm>
          <a:prstGeom prst="rect">
            <a:avLst/>
          </a:prstGeom>
          <a:gradFill flip="none" rotWithShape="1">
            <a:gsLst>
              <a:gs pos="15000">
                <a:schemeClr val="accent4">
                  <a:satMod val="103000"/>
                  <a:lumMod val="102000"/>
                  <a:tint val="94000"/>
                </a:schemeClr>
              </a:gs>
              <a:gs pos="50000">
                <a:schemeClr val="accent4">
                  <a:satMod val="110000"/>
                  <a:lumMod val="100000"/>
                  <a:shade val="100000"/>
                </a:schemeClr>
              </a:gs>
              <a:gs pos="100000">
                <a:schemeClr val="accent4">
                  <a:lumMod val="99000"/>
                  <a:satMod val="120000"/>
                  <a:shade val="78000"/>
                </a:schemeClr>
              </a:gs>
            </a:gsLst>
            <a:lin ang="5400000" scaled="0"/>
            <a:tileRect/>
          </a:gra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VERDADEIRO</a:t>
            </a:r>
          </a:p>
        </p:txBody>
      </p:sp>
      <p:sp>
        <p:nvSpPr>
          <p:cNvPr id="10" name="Retângulo 9">
            <a:hlinkClick r:id="rId4" action="ppaction://hlinksldjump"/>
            <a:extLst>
              <a:ext uri="{FF2B5EF4-FFF2-40B4-BE49-F238E27FC236}">
                <a16:creationId xmlns:a16="http://schemas.microsoft.com/office/drawing/2014/main" id="{16836F45-3CC3-4716-B67A-09D65ECC81D1}"/>
              </a:ext>
            </a:extLst>
          </p:cNvPr>
          <p:cNvSpPr/>
          <p:nvPr/>
        </p:nvSpPr>
        <p:spPr>
          <a:xfrm>
            <a:off x="7498542" y="4623513"/>
            <a:ext cx="2197104" cy="159440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FALSO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70762B50-E445-442B-AA36-1E3323F76F2A}"/>
              </a:ext>
            </a:extLst>
          </p:cNvPr>
          <p:cNvSpPr txBox="1"/>
          <p:nvPr/>
        </p:nvSpPr>
        <p:spPr>
          <a:xfrm>
            <a:off x="1502753" y="3029497"/>
            <a:ext cx="118836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4800" dirty="0"/>
              <a:t>A MINHA MÃE É TIA DO MEU PRIMO</a:t>
            </a:r>
          </a:p>
        </p:txBody>
      </p:sp>
    </p:spTree>
    <p:extLst>
      <p:ext uri="{BB962C8B-B14F-4D97-AF65-F5344CB8AC3E}">
        <p14:creationId xmlns:p14="http://schemas.microsoft.com/office/powerpoint/2010/main" val="14281682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2530557" y="2541136"/>
            <a:ext cx="7130885" cy="238904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1500" b="1" dirty="0">
                <a:solidFill>
                  <a:prstClr val="black"/>
                </a:solidFill>
                <a:latin typeface="Arial"/>
                <a:cs typeface="Arial"/>
              </a:rPr>
              <a:t>CORRETO</a:t>
            </a:r>
            <a:endParaRPr kumimoji="0" lang="pt-PT" sz="11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6" name="Picture 2" descr="C:\Users\CECD\Downloads\@CECD_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0596" y="27819"/>
            <a:ext cx="3611083" cy="1023614"/>
          </a:xfrm>
          <a:prstGeom prst="rect">
            <a:avLst/>
          </a:prstGeom>
          <a:noFill/>
        </p:spPr>
      </p:pic>
      <p:sp>
        <p:nvSpPr>
          <p:cNvPr id="8" name="Seta para a direita 3">
            <a:hlinkClick r:id="rId3" action="ppaction://hlinksldjump"/>
            <a:extLst>
              <a:ext uri="{FF2B5EF4-FFF2-40B4-BE49-F238E27FC236}">
                <a16:creationId xmlns:a16="http://schemas.microsoft.com/office/drawing/2014/main" id="{64EBB5C9-9E22-400A-8F8E-DCEAE254F131}"/>
              </a:ext>
            </a:extLst>
          </p:cNvPr>
          <p:cNvSpPr/>
          <p:nvPr/>
        </p:nvSpPr>
        <p:spPr>
          <a:xfrm>
            <a:off x="9286874" y="5772150"/>
            <a:ext cx="2600325" cy="930402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AVANÇAR</a:t>
            </a:r>
          </a:p>
        </p:txBody>
      </p:sp>
    </p:spTree>
    <p:extLst>
      <p:ext uri="{BB962C8B-B14F-4D97-AF65-F5344CB8AC3E}">
        <p14:creationId xmlns:p14="http://schemas.microsoft.com/office/powerpoint/2010/main" val="30642775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2321007" y="2512561"/>
            <a:ext cx="7130885" cy="238904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ERRADO</a:t>
            </a:r>
          </a:p>
        </p:txBody>
      </p:sp>
      <p:pic>
        <p:nvPicPr>
          <p:cNvPr id="6" name="Picture 2" descr="C:\Users\CECD\Downloads\@CECD_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0596" y="27819"/>
            <a:ext cx="3611083" cy="1023614"/>
          </a:xfrm>
          <a:prstGeom prst="rect">
            <a:avLst/>
          </a:prstGeom>
          <a:noFill/>
        </p:spPr>
      </p:pic>
      <p:sp>
        <p:nvSpPr>
          <p:cNvPr id="7" name="Seta para a direita 3">
            <a:hlinkClick r:id="rId3" action="ppaction://hlinksldjump"/>
            <a:extLst>
              <a:ext uri="{FF2B5EF4-FFF2-40B4-BE49-F238E27FC236}">
                <a16:creationId xmlns:a16="http://schemas.microsoft.com/office/drawing/2014/main" id="{C58D7468-5E0C-43C8-9AAC-319051EBE754}"/>
              </a:ext>
            </a:extLst>
          </p:cNvPr>
          <p:cNvSpPr/>
          <p:nvPr/>
        </p:nvSpPr>
        <p:spPr>
          <a:xfrm>
            <a:off x="9286874" y="5800725"/>
            <a:ext cx="2600325" cy="901827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TENTAR NOVAMENTE</a:t>
            </a:r>
          </a:p>
        </p:txBody>
      </p:sp>
    </p:spTree>
    <p:extLst>
      <p:ext uri="{BB962C8B-B14F-4D97-AF65-F5344CB8AC3E}">
        <p14:creationId xmlns:p14="http://schemas.microsoft.com/office/powerpoint/2010/main" val="2522997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1502753" y="1282462"/>
            <a:ext cx="8332364" cy="9474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5400" b="1" dirty="0">
                <a:solidFill>
                  <a:prstClr val="black"/>
                </a:solidFill>
                <a:latin typeface="Arial"/>
                <a:cs typeface="Arial"/>
              </a:rPr>
              <a:t>VERDADEIRO OU FALSO?</a:t>
            </a:r>
            <a:endParaRPr kumimoji="0" lang="pt-PT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6" name="Picture 2" descr="C:\Users\CECD\Downloads\@CECD_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0596" y="27819"/>
            <a:ext cx="3611083" cy="1023614"/>
          </a:xfrm>
          <a:prstGeom prst="rect">
            <a:avLst/>
          </a:prstGeom>
          <a:noFill/>
        </p:spPr>
      </p:pic>
      <p:sp>
        <p:nvSpPr>
          <p:cNvPr id="9" name="Retângulo 8">
            <a:hlinkClick r:id="rId3" action="ppaction://hlinksldjump"/>
            <a:extLst>
              <a:ext uri="{FF2B5EF4-FFF2-40B4-BE49-F238E27FC236}">
                <a16:creationId xmlns:a16="http://schemas.microsoft.com/office/drawing/2014/main" id="{4B6C3466-920F-4AFB-A469-1394117847F3}"/>
              </a:ext>
            </a:extLst>
          </p:cNvPr>
          <p:cNvSpPr/>
          <p:nvPr/>
        </p:nvSpPr>
        <p:spPr>
          <a:xfrm>
            <a:off x="2223645" y="4623512"/>
            <a:ext cx="2197104" cy="1594405"/>
          </a:xfrm>
          <a:prstGeom prst="rect">
            <a:avLst/>
          </a:prstGeom>
          <a:gradFill flip="none" rotWithShape="1">
            <a:gsLst>
              <a:gs pos="15000">
                <a:schemeClr val="accent4">
                  <a:satMod val="103000"/>
                  <a:lumMod val="102000"/>
                  <a:tint val="94000"/>
                </a:schemeClr>
              </a:gs>
              <a:gs pos="50000">
                <a:schemeClr val="accent4">
                  <a:satMod val="110000"/>
                  <a:lumMod val="100000"/>
                  <a:shade val="100000"/>
                </a:schemeClr>
              </a:gs>
              <a:gs pos="100000">
                <a:schemeClr val="accent4">
                  <a:lumMod val="99000"/>
                  <a:satMod val="120000"/>
                  <a:shade val="78000"/>
                </a:schemeClr>
              </a:gs>
            </a:gsLst>
            <a:lin ang="5400000" scaled="0"/>
            <a:tileRect/>
          </a:gra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VERDADEIRO</a:t>
            </a:r>
          </a:p>
        </p:txBody>
      </p:sp>
      <p:sp>
        <p:nvSpPr>
          <p:cNvPr id="10" name="Retângulo 9">
            <a:hlinkClick r:id="rId4" action="ppaction://hlinksldjump"/>
            <a:extLst>
              <a:ext uri="{FF2B5EF4-FFF2-40B4-BE49-F238E27FC236}">
                <a16:creationId xmlns:a16="http://schemas.microsoft.com/office/drawing/2014/main" id="{16836F45-3CC3-4716-B67A-09D65ECC81D1}"/>
              </a:ext>
            </a:extLst>
          </p:cNvPr>
          <p:cNvSpPr/>
          <p:nvPr/>
        </p:nvSpPr>
        <p:spPr>
          <a:xfrm>
            <a:off x="7498542" y="4623513"/>
            <a:ext cx="2197104" cy="159440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FALSO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70762B50-E445-442B-AA36-1E3323F76F2A}"/>
              </a:ext>
            </a:extLst>
          </p:cNvPr>
          <p:cNvSpPr txBox="1"/>
          <p:nvPr/>
        </p:nvSpPr>
        <p:spPr>
          <a:xfrm>
            <a:off x="1502753" y="3029497"/>
            <a:ext cx="118836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4800" dirty="0"/>
              <a:t>A MINHA MÃE É AVÓ DA MINHA FILHA</a:t>
            </a:r>
          </a:p>
        </p:txBody>
      </p:sp>
    </p:spTree>
    <p:extLst>
      <p:ext uri="{BB962C8B-B14F-4D97-AF65-F5344CB8AC3E}">
        <p14:creationId xmlns:p14="http://schemas.microsoft.com/office/powerpoint/2010/main" val="39759871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2637335" y="2503036"/>
            <a:ext cx="7130885" cy="238904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1500" b="1" dirty="0">
                <a:solidFill>
                  <a:prstClr val="black"/>
                </a:solidFill>
                <a:latin typeface="Arial"/>
                <a:cs typeface="Arial"/>
              </a:rPr>
              <a:t>CORRETO</a:t>
            </a:r>
            <a:endParaRPr kumimoji="0" lang="pt-PT" sz="11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6" name="Picture 2" descr="C:\Users\CECD\Downloads\@CECD_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0596" y="27819"/>
            <a:ext cx="3611083" cy="1023614"/>
          </a:xfrm>
          <a:prstGeom prst="rect">
            <a:avLst/>
          </a:prstGeom>
          <a:noFill/>
        </p:spPr>
      </p:pic>
      <p:sp>
        <p:nvSpPr>
          <p:cNvPr id="8" name="Seta para a direita 3">
            <a:hlinkClick r:id="rId3" action="ppaction://hlinksldjump"/>
            <a:extLst>
              <a:ext uri="{FF2B5EF4-FFF2-40B4-BE49-F238E27FC236}">
                <a16:creationId xmlns:a16="http://schemas.microsoft.com/office/drawing/2014/main" id="{64EBB5C9-9E22-400A-8F8E-DCEAE254F131}"/>
              </a:ext>
            </a:extLst>
          </p:cNvPr>
          <p:cNvSpPr/>
          <p:nvPr/>
        </p:nvSpPr>
        <p:spPr>
          <a:xfrm>
            <a:off x="9029700" y="5715000"/>
            <a:ext cx="2857500" cy="987552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AVANÇAR</a:t>
            </a:r>
          </a:p>
        </p:txBody>
      </p:sp>
    </p:spTree>
    <p:extLst>
      <p:ext uri="{BB962C8B-B14F-4D97-AF65-F5344CB8AC3E}">
        <p14:creationId xmlns:p14="http://schemas.microsoft.com/office/powerpoint/2010/main" val="38309009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2530557" y="2464936"/>
            <a:ext cx="7130885" cy="238904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ERRADO</a:t>
            </a:r>
          </a:p>
        </p:txBody>
      </p:sp>
      <p:pic>
        <p:nvPicPr>
          <p:cNvPr id="6" name="Picture 2" descr="C:\Users\CECD\Downloads\@CECD_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0596" y="27819"/>
            <a:ext cx="3611083" cy="1023614"/>
          </a:xfrm>
          <a:prstGeom prst="rect">
            <a:avLst/>
          </a:prstGeom>
          <a:noFill/>
        </p:spPr>
      </p:pic>
      <p:sp>
        <p:nvSpPr>
          <p:cNvPr id="7" name="Seta para a direita 3">
            <a:hlinkClick r:id="rId3" action="ppaction://hlinksldjump"/>
            <a:extLst>
              <a:ext uri="{FF2B5EF4-FFF2-40B4-BE49-F238E27FC236}">
                <a16:creationId xmlns:a16="http://schemas.microsoft.com/office/drawing/2014/main" id="{C58D7468-5E0C-43C8-9AAC-319051EBE754}"/>
              </a:ext>
            </a:extLst>
          </p:cNvPr>
          <p:cNvSpPr/>
          <p:nvPr/>
        </p:nvSpPr>
        <p:spPr>
          <a:xfrm>
            <a:off x="9315450" y="5581650"/>
            <a:ext cx="2571750" cy="1120902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TENTAR NOVAMENTE</a:t>
            </a:r>
          </a:p>
        </p:txBody>
      </p:sp>
    </p:spTree>
    <p:extLst>
      <p:ext uri="{BB962C8B-B14F-4D97-AF65-F5344CB8AC3E}">
        <p14:creationId xmlns:p14="http://schemas.microsoft.com/office/powerpoint/2010/main" val="7045229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1502753" y="1282462"/>
            <a:ext cx="8332364" cy="9474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5400" b="1" dirty="0">
                <a:solidFill>
                  <a:prstClr val="black"/>
                </a:solidFill>
                <a:latin typeface="Arial"/>
                <a:cs typeface="Arial"/>
              </a:rPr>
              <a:t>VERDADEIRO OU FALSO?</a:t>
            </a:r>
            <a:endParaRPr kumimoji="0" lang="pt-PT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6" name="Picture 2" descr="C:\Users\CECD\Downloads\@CECD_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0596" y="27819"/>
            <a:ext cx="3611083" cy="1023614"/>
          </a:xfrm>
          <a:prstGeom prst="rect">
            <a:avLst/>
          </a:prstGeom>
          <a:noFill/>
        </p:spPr>
      </p:pic>
      <p:sp>
        <p:nvSpPr>
          <p:cNvPr id="9" name="Retângulo 8">
            <a:hlinkClick r:id="rId3" action="ppaction://hlinksldjump"/>
            <a:extLst>
              <a:ext uri="{FF2B5EF4-FFF2-40B4-BE49-F238E27FC236}">
                <a16:creationId xmlns:a16="http://schemas.microsoft.com/office/drawing/2014/main" id="{4B6C3466-920F-4AFB-A469-1394117847F3}"/>
              </a:ext>
            </a:extLst>
          </p:cNvPr>
          <p:cNvSpPr/>
          <p:nvPr/>
        </p:nvSpPr>
        <p:spPr>
          <a:xfrm>
            <a:off x="2319338" y="4623513"/>
            <a:ext cx="2197104" cy="1594405"/>
          </a:xfrm>
          <a:prstGeom prst="rect">
            <a:avLst/>
          </a:prstGeom>
          <a:gradFill flip="none" rotWithShape="1">
            <a:gsLst>
              <a:gs pos="15000">
                <a:schemeClr val="accent4">
                  <a:satMod val="103000"/>
                  <a:lumMod val="102000"/>
                  <a:tint val="94000"/>
                </a:schemeClr>
              </a:gs>
              <a:gs pos="50000">
                <a:schemeClr val="accent4">
                  <a:satMod val="110000"/>
                  <a:lumMod val="100000"/>
                  <a:shade val="100000"/>
                </a:schemeClr>
              </a:gs>
              <a:gs pos="100000">
                <a:schemeClr val="accent4">
                  <a:lumMod val="99000"/>
                  <a:satMod val="120000"/>
                  <a:shade val="78000"/>
                </a:schemeClr>
              </a:gs>
            </a:gsLst>
            <a:lin ang="5400000" scaled="0"/>
            <a:tileRect/>
          </a:gra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VERDADEIRO</a:t>
            </a:r>
          </a:p>
        </p:txBody>
      </p:sp>
      <p:sp>
        <p:nvSpPr>
          <p:cNvPr id="10" name="Retângulo 9">
            <a:hlinkClick r:id="rId4" action="ppaction://hlinksldjump"/>
            <a:extLst>
              <a:ext uri="{FF2B5EF4-FFF2-40B4-BE49-F238E27FC236}">
                <a16:creationId xmlns:a16="http://schemas.microsoft.com/office/drawing/2014/main" id="{16836F45-3CC3-4716-B67A-09D65ECC81D1}"/>
              </a:ext>
            </a:extLst>
          </p:cNvPr>
          <p:cNvSpPr/>
          <p:nvPr/>
        </p:nvSpPr>
        <p:spPr>
          <a:xfrm>
            <a:off x="7498542" y="4623513"/>
            <a:ext cx="2197104" cy="159440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FALSO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70762B50-E445-442B-AA36-1E3323F76F2A}"/>
              </a:ext>
            </a:extLst>
          </p:cNvPr>
          <p:cNvSpPr txBox="1"/>
          <p:nvPr/>
        </p:nvSpPr>
        <p:spPr>
          <a:xfrm>
            <a:off x="946306" y="2660166"/>
            <a:ext cx="102993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4800" dirty="0"/>
              <a:t>A FILHA DA MINHA MÃE É MINHA TIA</a:t>
            </a:r>
          </a:p>
        </p:txBody>
      </p:sp>
    </p:spTree>
    <p:extLst>
      <p:ext uri="{BB962C8B-B14F-4D97-AF65-F5344CB8AC3E}">
        <p14:creationId xmlns:p14="http://schemas.microsoft.com/office/powerpoint/2010/main" val="20392987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2884985" y="2512561"/>
            <a:ext cx="7130885" cy="238904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1500" b="1" dirty="0">
                <a:solidFill>
                  <a:prstClr val="black"/>
                </a:solidFill>
                <a:latin typeface="Arial"/>
                <a:cs typeface="Arial"/>
              </a:rPr>
              <a:t>CORRETO</a:t>
            </a:r>
            <a:endParaRPr kumimoji="0" lang="pt-PT" sz="11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6" name="Picture 2" descr="C:\Users\CECD\Downloads\@CECD_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0596" y="27819"/>
            <a:ext cx="3611083" cy="1023614"/>
          </a:xfrm>
          <a:prstGeom prst="rect">
            <a:avLst/>
          </a:prstGeom>
          <a:noFill/>
        </p:spPr>
      </p:pic>
      <p:sp>
        <p:nvSpPr>
          <p:cNvPr id="8" name="Seta para a direita 3">
            <a:hlinkClick r:id="rId3" action="ppaction://hlinksldjump"/>
            <a:extLst>
              <a:ext uri="{FF2B5EF4-FFF2-40B4-BE49-F238E27FC236}">
                <a16:creationId xmlns:a16="http://schemas.microsoft.com/office/drawing/2014/main" id="{64EBB5C9-9E22-400A-8F8E-DCEAE254F131}"/>
              </a:ext>
            </a:extLst>
          </p:cNvPr>
          <p:cNvSpPr/>
          <p:nvPr/>
        </p:nvSpPr>
        <p:spPr>
          <a:xfrm>
            <a:off x="9248774" y="5734050"/>
            <a:ext cx="2638425" cy="968502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AVANÇAR</a:t>
            </a:r>
          </a:p>
        </p:txBody>
      </p:sp>
    </p:spTree>
    <p:extLst>
      <p:ext uri="{BB962C8B-B14F-4D97-AF65-F5344CB8AC3E}">
        <p14:creationId xmlns:p14="http://schemas.microsoft.com/office/powerpoint/2010/main" val="6055017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2618285" y="2493511"/>
            <a:ext cx="7130885" cy="238904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ERRADO</a:t>
            </a:r>
          </a:p>
        </p:txBody>
      </p:sp>
      <p:pic>
        <p:nvPicPr>
          <p:cNvPr id="6" name="Picture 2" descr="C:\Users\CECD\Downloads\@CECD_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0596" y="27819"/>
            <a:ext cx="3611083" cy="1023614"/>
          </a:xfrm>
          <a:prstGeom prst="rect">
            <a:avLst/>
          </a:prstGeom>
          <a:noFill/>
        </p:spPr>
      </p:pic>
      <p:sp>
        <p:nvSpPr>
          <p:cNvPr id="7" name="Seta para a direita 3">
            <a:hlinkClick r:id="rId3" action="ppaction://hlinksldjump"/>
            <a:extLst>
              <a:ext uri="{FF2B5EF4-FFF2-40B4-BE49-F238E27FC236}">
                <a16:creationId xmlns:a16="http://schemas.microsoft.com/office/drawing/2014/main" id="{C58D7468-5E0C-43C8-9AAC-319051EBE754}"/>
              </a:ext>
            </a:extLst>
          </p:cNvPr>
          <p:cNvSpPr/>
          <p:nvPr/>
        </p:nvSpPr>
        <p:spPr>
          <a:xfrm>
            <a:off x="9210674" y="5562600"/>
            <a:ext cx="2676525" cy="1139952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TENTAR NOVAMENTE</a:t>
            </a:r>
          </a:p>
        </p:txBody>
      </p:sp>
    </p:spTree>
    <p:extLst>
      <p:ext uri="{BB962C8B-B14F-4D97-AF65-F5344CB8AC3E}">
        <p14:creationId xmlns:p14="http://schemas.microsoft.com/office/powerpoint/2010/main" val="14462033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1502753" y="1282462"/>
            <a:ext cx="8332364" cy="9474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5400" b="1" dirty="0">
                <a:solidFill>
                  <a:prstClr val="black"/>
                </a:solidFill>
                <a:latin typeface="Arial"/>
                <a:cs typeface="Arial"/>
              </a:rPr>
              <a:t>VERDADEIRO OU FALSO?</a:t>
            </a:r>
            <a:endParaRPr kumimoji="0" lang="pt-PT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6" name="Picture 2" descr="C:\Users\CECD\Downloads\@CECD_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0596" y="27819"/>
            <a:ext cx="3611083" cy="1023614"/>
          </a:xfrm>
          <a:prstGeom prst="rect">
            <a:avLst/>
          </a:prstGeom>
          <a:noFill/>
        </p:spPr>
      </p:pic>
      <p:sp>
        <p:nvSpPr>
          <p:cNvPr id="9" name="Retângulo 8">
            <a:hlinkClick r:id="rId3" action="ppaction://hlinksldjump"/>
            <a:extLst>
              <a:ext uri="{FF2B5EF4-FFF2-40B4-BE49-F238E27FC236}">
                <a16:creationId xmlns:a16="http://schemas.microsoft.com/office/drawing/2014/main" id="{4B6C3466-920F-4AFB-A469-1394117847F3}"/>
              </a:ext>
            </a:extLst>
          </p:cNvPr>
          <p:cNvSpPr/>
          <p:nvPr/>
        </p:nvSpPr>
        <p:spPr>
          <a:xfrm>
            <a:off x="1202919" y="4623514"/>
            <a:ext cx="2197104" cy="1594405"/>
          </a:xfrm>
          <a:prstGeom prst="rect">
            <a:avLst/>
          </a:prstGeom>
          <a:gradFill flip="none" rotWithShape="1">
            <a:gsLst>
              <a:gs pos="15000">
                <a:schemeClr val="accent4">
                  <a:satMod val="103000"/>
                  <a:lumMod val="102000"/>
                  <a:tint val="94000"/>
                </a:schemeClr>
              </a:gs>
              <a:gs pos="50000">
                <a:schemeClr val="accent4">
                  <a:satMod val="110000"/>
                  <a:lumMod val="100000"/>
                  <a:shade val="100000"/>
                </a:schemeClr>
              </a:gs>
              <a:gs pos="100000">
                <a:schemeClr val="accent4">
                  <a:lumMod val="99000"/>
                  <a:satMod val="120000"/>
                  <a:shade val="78000"/>
                </a:schemeClr>
              </a:gs>
            </a:gsLst>
            <a:lin ang="5400000" scaled="0"/>
            <a:tileRect/>
          </a:gra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VERDADEIRO</a:t>
            </a:r>
          </a:p>
        </p:txBody>
      </p:sp>
      <p:sp>
        <p:nvSpPr>
          <p:cNvPr id="10" name="Retângulo 9">
            <a:hlinkClick r:id="rId4" action="ppaction://hlinksldjump"/>
            <a:extLst>
              <a:ext uri="{FF2B5EF4-FFF2-40B4-BE49-F238E27FC236}">
                <a16:creationId xmlns:a16="http://schemas.microsoft.com/office/drawing/2014/main" id="{16836F45-3CC3-4716-B67A-09D65ECC81D1}"/>
              </a:ext>
            </a:extLst>
          </p:cNvPr>
          <p:cNvSpPr/>
          <p:nvPr/>
        </p:nvSpPr>
        <p:spPr>
          <a:xfrm>
            <a:off x="7498542" y="4623513"/>
            <a:ext cx="2197104" cy="159440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FALSO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70762B50-E445-442B-AA36-1E3323F76F2A}"/>
              </a:ext>
            </a:extLst>
          </p:cNvPr>
          <p:cNvSpPr txBox="1"/>
          <p:nvPr/>
        </p:nvSpPr>
        <p:spPr>
          <a:xfrm>
            <a:off x="1350334" y="2934585"/>
            <a:ext cx="91652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4800" dirty="0"/>
              <a:t>O PAI DO MEU IRMÃO É O MEU TIO  </a:t>
            </a:r>
          </a:p>
        </p:txBody>
      </p:sp>
    </p:spTree>
    <p:extLst>
      <p:ext uri="{BB962C8B-B14F-4D97-AF65-F5344CB8AC3E}">
        <p14:creationId xmlns:p14="http://schemas.microsoft.com/office/powerpoint/2010/main" val="22205942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1502753" y="1282462"/>
            <a:ext cx="8332364" cy="9474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5400" b="1" dirty="0">
                <a:solidFill>
                  <a:prstClr val="black"/>
                </a:solidFill>
                <a:latin typeface="Arial"/>
                <a:cs typeface="Arial"/>
              </a:rPr>
              <a:t>VERDADEIRO OU FALSO?</a:t>
            </a:r>
            <a:endParaRPr kumimoji="0" lang="pt-PT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6" name="Picture 2" descr="C:\Users\CECD\Downloads\@CECD_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0596" y="27819"/>
            <a:ext cx="3611083" cy="1023614"/>
          </a:xfrm>
          <a:prstGeom prst="rect">
            <a:avLst/>
          </a:prstGeom>
          <a:noFill/>
        </p:spPr>
      </p:pic>
      <p:sp>
        <p:nvSpPr>
          <p:cNvPr id="9" name="Retângulo 8">
            <a:hlinkClick r:id="rId3" action="ppaction://hlinksldjump"/>
            <a:extLst>
              <a:ext uri="{FF2B5EF4-FFF2-40B4-BE49-F238E27FC236}">
                <a16:creationId xmlns:a16="http://schemas.microsoft.com/office/drawing/2014/main" id="{4B6C3466-920F-4AFB-A469-1394117847F3}"/>
              </a:ext>
            </a:extLst>
          </p:cNvPr>
          <p:cNvSpPr/>
          <p:nvPr/>
        </p:nvSpPr>
        <p:spPr>
          <a:xfrm>
            <a:off x="2223645" y="4623513"/>
            <a:ext cx="2197104" cy="1594405"/>
          </a:xfrm>
          <a:prstGeom prst="rect">
            <a:avLst/>
          </a:prstGeom>
          <a:gradFill flip="none" rotWithShape="1">
            <a:gsLst>
              <a:gs pos="15000">
                <a:schemeClr val="accent4">
                  <a:satMod val="103000"/>
                  <a:lumMod val="102000"/>
                  <a:tint val="94000"/>
                </a:schemeClr>
              </a:gs>
              <a:gs pos="50000">
                <a:schemeClr val="accent4">
                  <a:satMod val="110000"/>
                  <a:lumMod val="100000"/>
                  <a:shade val="100000"/>
                </a:schemeClr>
              </a:gs>
              <a:gs pos="100000">
                <a:schemeClr val="accent4">
                  <a:lumMod val="99000"/>
                  <a:satMod val="120000"/>
                  <a:shade val="78000"/>
                </a:schemeClr>
              </a:gs>
            </a:gsLst>
            <a:lin ang="5400000" scaled="0"/>
            <a:tileRect/>
          </a:gra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VERDADEIRO</a:t>
            </a:r>
          </a:p>
        </p:txBody>
      </p:sp>
      <p:sp>
        <p:nvSpPr>
          <p:cNvPr id="10" name="Retângulo 9">
            <a:hlinkClick r:id="rId4" action="ppaction://hlinksldjump"/>
            <a:extLst>
              <a:ext uri="{FF2B5EF4-FFF2-40B4-BE49-F238E27FC236}">
                <a16:creationId xmlns:a16="http://schemas.microsoft.com/office/drawing/2014/main" id="{16836F45-3CC3-4716-B67A-09D65ECC81D1}"/>
              </a:ext>
            </a:extLst>
          </p:cNvPr>
          <p:cNvSpPr/>
          <p:nvPr/>
        </p:nvSpPr>
        <p:spPr>
          <a:xfrm>
            <a:off x="7530440" y="4623513"/>
            <a:ext cx="2197104" cy="159440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FALSO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70762B50-E445-442B-AA36-1E3323F76F2A}"/>
              </a:ext>
            </a:extLst>
          </p:cNvPr>
          <p:cNvSpPr txBox="1"/>
          <p:nvPr/>
        </p:nvSpPr>
        <p:spPr>
          <a:xfrm>
            <a:off x="1765013" y="2798389"/>
            <a:ext cx="102993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4800" dirty="0"/>
              <a:t>O PAI DO MEU TIO É MEU AVÔ</a:t>
            </a:r>
          </a:p>
        </p:txBody>
      </p:sp>
    </p:spTree>
    <p:extLst>
      <p:ext uri="{BB962C8B-B14F-4D97-AF65-F5344CB8AC3E}">
        <p14:creationId xmlns:p14="http://schemas.microsoft.com/office/powerpoint/2010/main" val="37487192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2530557" y="2512561"/>
            <a:ext cx="7130885" cy="238904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1500" b="1" dirty="0">
                <a:solidFill>
                  <a:prstClr val="black"/>
                </a:solidFill>
                <a:latin typeface="Arial"/>
                <a:cs typeface="Arial"/>
              </a:rPr>
              <a:t>CORRETO</a:t>
            </a:r>
            <a:endParaRPr kumimoji="0" lang="pt-PT" sz="11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6" name="Picture 2" descr="C:\Users\CECD\Downloads\@CECD_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0596" y="27819"/>
            <a:ext cx="3611083" cy="1023614"/>
          </a:xfrm>
          <a:prstGeom prst="rect">
            <a:avLst/>
          </a:prstGeom>
          <a:noFill/>
        </p:spPr>
      </p:pic>
      <p:sp>
        <p:nvSpPr>
          <p:cNvPr id="8" name="Seta para a direita 3">
            <a:hlinkClick r:id="rId3" action="ppaction://hlinksldjump"/>
            <a:extLst>
              <a:ext uri="{FF2B5EF4-FFF2-40B4-BE49-F238E27FC236}">
                <a16:creationId xmlns:a16="http://schemas.microsoft.com/office/drawing/2014/main" id="{64EBB5C9-9E22-400A-8F8E-DCEAE254F131}"/>
              </a:ext>
            </a:extLst>
          </p:cNvPr>
          <p:cNvSpPr/>
          <p:nvPr/>
        </p:nvSpPr>
        <p:spPr>
          <a:xfrm>
            <a:off x="9420224" y="5781675"/>
            <a:ext cx="2466975" cy="920877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AVANÇAR</a:t>
            </a:r>
          </a:p>
        </p:txBody>
      </p:sp>
    </p:spTree>
    <p:extLst>
      <p:ext uri="{BB962C8B-B14F-4D97-AF65-F5344CB8AC3E}">
        <p14:creationId xmlns:p14="http://schemas.microsoft.com/office/powerpoint/2010/main" val="19920345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2656385" y="2541136"/>
            <a:ext cx="7130885" cy="238904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ERRADO</a:t>
            </a:r>
          </a:p>
        </p:txBody>
      </p:sp>
      <p:pic>
        <p:nvPicPr>
          <p:cNvPr id="6" name="Picture 2" descr="C:\Users\CECD\Downloads\@CECD_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0596" y="27819"/>
            <a:ext cx="3611083" cy="1023614"/>
          </a:xfrm>
          <a:prstGeom prst="rect">
            <a:avLst/>
          </a:prstGeom>
          <a:noFill/>
        </p:spPr>
      </p:pic>
      <p:sp>
        <p:nvSpPr>
          <p:cNvPr id="7" name="Seta para a direita 3">
            <a:hlinkClick r:id="rId3" action="ppaction://hlinksldjump"/>
            <a:extLst>
              <a:ext uri="{FF2B5EF4-FFF2-40B4-BE49-F238E27FC236}">
                <a16:creationId xmlns:a16="http://schemas.microsoft.com/office/drawing/2014/main" id="{C58D7468-5E0C-43C8-9AAC-319051EBE754}"/>
              </a:ext>
            </a:extLst>
          </p:cNvPr>
          <p:cNvSpPr/>
          <p:nvPr/>
        </p:nvSpPr>
        <p:spPr>
          <a:xfrm>
            <a:off x="9248774" y="5705475"/>
            <a:ext cx="2638425" cy="997077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TENTAR NOVAMENTE</a:t>
            </a:r>
          </a:p>
        </p:txBody>
      </p:sp>
    </p:spTree>
    <p:extLst>
      <p:ext uri="{BB962C8B-B14F-4D97-AF65-F5344CB8AC3E}">
        <p14:creationId xmlns:p14="http://schemas.microsoft.com/office/powerpoint/2010/main" val="28630784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1502753" y="1282462"/>
            <a:ext cx="8332364" cy="9474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5400" b="1" dirty="0">
                <a:solidFill>
                  <a:prstClr val="black"/>
                </a:solidFill>
                <a:latin typeface="Arial"/>
                <a:cs typeface="Arial"/>
              </a:rPr>
              <a:t>VERDADEIRO OU FALSO?</a:t>
            </a:r>
            <a:endParaRPr kumimoji="0" lang="pt-PT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6" name="Picture 2" descr="C:\Users\CECD\Downloads\@CECD_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0596" y="27819"/>
            <a:ext cx="3611083" cy="1023614"/>
          </a:xfrm>
          <a:prstGeom prst="rect">
            <a:avLst/>
          </a:prstGeom>
          <a:noFill/>
        </p:spPr>
      </p:pic>
      <p:sp>
        <p:nvSpPr>
          <p:cNvPr id="9" name="Retângulo 8">
            <a:hlinkClick r:id="rId3" action="ppaction://hlinksldjump"/>
            <a:extLst>
              <a:ext uri="{FF2B5EF4-FFF2-40B4-BE49-F238E27FC236}">
                <a16:creationId xmlns:a16="http://schemas.microsoft.com/office/drawing/2014/main" id="{4B6C3466-920F-4AFB-A469-1394117847F3}"/>
              </a:ext>
            </a:extLst>
          </p:cNvPr>
          <p:cNvSpPr/>
          <p:nvPr/>
        </p:nvSpPr>
        <p:spPr>
          <a:xfrm>
            <a:off x="2301471" y="4623512"/>
            <a:ext cx="2197104" cy="1594405"/>
          </a:xfrm>
          <a:prstGeom prst="rect">
            <a:avLst/>
          </a:prstGeom>
          <a:gradFill flip="none" rotWithShape="1">
            <a:gsLst>
              <a:gs pos="15000">
                <a:schemeClr val="accent4">
                  <a:satMod val="103000"/>
                  <a:lumMod val="102000"/>
                  <a:tint val="94000"/>
                </a:schemeClr>
              </a:gs>
              <a:gs pos="50000">
                <a:schemeClr val="accent4">
                  <a:satMod val="110000"/>
                  <a:lumMod val="100000"/>
                  <a:shade val="100000"/>
                </a:schemeClr>
              </a:gs>
              <a:gs pos="100000">
                <a:schemeClr val="accent4">
                  <a:lumMod val="99000"/>
                  <a:satMod val="120000"/>
                  <a:shade val="78000"/>
                </a:schemeClr>
              </a:gs>
            </a:gsLst>
            <a:lin ang="5400000" scaled="0"/>
            <a:tileRect/>
          </a:gra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VERDADEIRO</a:t>
            </a:r>
          </a:p>
        </p:txBody>
      </p:sp>
      <p:sp>
        <p:nvSpPr>
          <p:cNvPr id="10" name="Retângulo 9">
            <a:hlinkClick r:id="rId4" action="ppaction://hlinksldjump"/>
            <a:extLst>
              <a:ext uri="{FF2B5EF4-FFF2-40B4-BE49-F238E27FC236}">
                <a16:creationId xmlns:a16="http://schemas.microsoft.com/office/drawing/2014/main" id="{16836F45-3CC3-4716-B67A-09D65ECC81D1}"/>
              </a:ext>
            </a:extLst>
          </p:cNvPr>
          <p:cNvSpPr/>
          <p:nvPr/>
        </p:nvSpPr>
        <p:spPr>
          <a:xfrm>
            <a:off x="7498542" y="4623513"/>
            <a:ext cx="2197104" cy="159440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FALSO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70762B50-E445-442B-AA36-1E3323F76F2A}"/>
              </a:ext>
            </a:extLst>
          </p:cNvPr>
          <p:cNvSpPr txBox="1"/>
          <p:nvPr/>
        </p:nvSpPr>
        <p:spPr>
          <a:xfrm>
            <a:off x="2301471" y="2733957"/>
            <a:ext cx="84847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4800" dirty="0"/>
              <a:t>A MÃE DA SUA MÃE É SUA TIA</a:t>
            </a:r>
          </a:p>
        </p:txBody>
      </p:sp>
    </p:spTree>
    <p:extLst>
      <p:ext uri="{BB962C8B-B14F-4D97-AF65-F5344CB8AC3E}">
        <p14:creationId xmlns:p14="http://schemas.microsoft.com/office/powerpoint/2010/main" val="223502554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2608760" y="2541136"/>
            <a:ext cx="7130885" cy="238904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1500" b="1" dirty="0">
                <a:solidFill>
                  <a:prstClr val="black"/>
                </a:solidFill>
                <a:latin typeface="Arial"/>
                <a:cs typeface="Arial"/>
              </a:rPr>
              <a:t>CORRETO</a:t>
            </a:r>
            <a:endParaRPr kumimoji="0" lang="pt-PT" sz="11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6" name="Picture 2" descr="C:\Users\CECD\Downloads\@CECD_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0596" y="27819"/>
            <a:ext cx="3611083" cy="1023614"/>
          </a:xfrm>
          <a:prstGeom prst="rect">
            <a:avLst/>
          </a:prstGeom>
          <a:noFill/>
        </p:spPr>
      </p:pic>
      <p:sp>
        <p:nvSpPr>
          <p:cNvPr id="8" name="Seta para a direita 3">
            <a:hlinkClick r:id="rId3" action="ppaction://hlinksldjump"/>
            <a:extLst>
              <a:ext uri="{FF2B5EF4-FFF2-40B4-BE49-F238E27FC236}">
                <a16:creationId xmlns:a16="http://schemas.microsoft.com/office/drawing/2014/main" id="{64EBB5C9-9E22-400A-8F8E-DCEAE254F131}"/>
              </a:ext>
            </a:extLst>
          </p:cNvPr>
          <p:cNvSpPr/>
          <p:nvPr/>
        </p:nvSpPr>
        <p:spPr>
          <a:xfrm>
            <a:off x="9363074" y="5772150"/>
            <a:ext cx="2524125" cy="930402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AVANÇAR</a:t>
            </a:r>
          </a:p>
        </p:txBody>
      </p:sp>
    </p:spTree>
    <p:extLst>
      <p:ext uri="{BB962C8B-B14F-4D97-AF65-F5344CB8AC3E}">
        <p14:creationId xmlns:p14="http://schemas.microsoft.com/office/powerpoint/2010/main" val="95401688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2418260" y="2436361"/>
            <a:ext cx="7130885" cy="238904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ERRADO</a:t>
            </a:r>
          </a:p>
        </p:txBody>
      </p:sp>
      <p:pic>
        <p:nvPicPr>
          <p:cNvPr id="6" name="Picture 2" descr="C:\Users\CECD\Downloads\@CECD_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0596" y="27819"/>
            <a:ext cx="3611083" cy="1023614"/>
          </a:xfrm>
          <a:prstGeom prst="rect">
            <a:avLst/>
          </a:prstGeom>
          <a:noFill/>
        </p:spPr>
      </p:pic>
      <p:sp>
        <p:nvSpPr>
          <p:cNvPr id="7" name="Seta para a direita 3">
            <a:hlinkClick r:id="rId3" action="ppaction://hlinksldjump"/>
            <a:extLst>
              <a:ext uri="{FF2B5EF4-FFF2-40B4-BE49-F238E27FC236}">
                <a16:creationId xmlns:a16="http://schemas.microsoft.com/office/drawing/2014/main" id="{C58D7468-5E0C-43C8-9AAC-319051EBE754}"/>
              </a:ext>
            </a:extLst>
          </p:cNvPr>
          <p:cNvSpPr/>
          <p:nvPr/>
        </p:nvSpPr>
        <p:spPr>
          <a:xfrm>
            <a:off x="9210674" y="5562600"/>
            <a:ext cx="2676525" cy="1139952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TENTAR NOVAMENTE</a:t>
            </a:r>
          </a:p>
        </p:txBody>
      </p:sp>
    </p:spTree>
    <p:extLst>
      <p:ext uri="{BB962C8B-B14F-4D97-AF65-F5344CB8AC3E}">
        <p14:creationId xmlns:p14="http://schemas.microsoft.com/office/powerpoint/2010/main" val="243290142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1502753" y="1282462"/>
            <a:ext cx="8332364" cy="9474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5400" b="1" dirty="0">
                <a:solidFill>
                  <a:prstClr val="black"/>
                </a:solidFill>
                <a:latin typeface="Arial"/>
                <a:cs typeface="Arial"/>
              </a:rPr>
              <a:t>VERDADEIRO OU FALSO?</a:t>
            </a:r>
            <a:endParaRPr kumimoji="0" lang="pt-PT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6" name="Picture 2" descr="C:\Users\CECD\Downloads\@CECD_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0596" y="27819"/>
            <a:ext cx="3611083" cy="1023614"/>
          </a:xfrm>
          <a:prstGeom prst="rect">
            <a:avLst/>
          </a:prstGeom>
          <a:noFill/>
        </p:spPr>
      </p:pic>
      <p:sp>
        <p:nvSpPr>
          <p:cNvPr id="9" name="Retângulo 8">
            <a:hlinkClick r:id="rId3" action="ppaction://hlinksldjump"/>
            <a:extLst>
              <a:ext uri="{FF2B5EF4-FFF2-40B4-BE49-F238E27FC236}">
                <a16:creationId xmlns:a16="http://schemas.microsoft.com/office/drawing/2014/main" id="{4B6C3466-920F-4AFB-A469-1394117847F3}"/>
              </a:ext>
            </a:extLst>
          </p:cNvPr>
          <p:cNvSpPr/>
          <p:nvPr/>
        </p:nvSpPr>
        <p:spPr>
          <a:xfrm>
            <a:off x="2266175" y="4579333"/>
            <a:ext cx="2197104" cy="1594405"/>
          </a:xfrm>
          <a:prstGeom prst="rect">
            <a:avLst/>
          </a:prstGeom>
          <a:gradFill flip="none" rotWithShape="1">
            <a:gsLst>
              <a:gs pos="15000">
                <a:schemeClr val="accent4">
                  <a:satMod val="103000"/>
                  <a:lumMod val="102000"/>
                  <a:tint val="94000"/>
                </a:schemeClr>
              </a:gs>
              <a:gs pos="50000">
                <a:schemeClr val="accent4">
                  <a:satMod val="110000"/>
                  <a:lumMod val="100000"/>
                  <a:shade val="100000"/>
                </a:schemeClr>
              </a:gs>
              <a:gs pos="100000">
                <a:schemeClr val="accent4">
                  <a:lumMod val="99000"/>
                  <a:satMod val="120000"/>
                  <a:shade val="78000"/>
                </a:schemeClr>
              </a:gs>
            </a:gsLst>
            <a:lin ang="5400000" scaled="0"/>
            <a:tileRect/>
          </a:gra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VERDADEIRO</a:t>
            </a:r>
          </a:p>
        </p:txBody>
      </p:sp>
      <p:sp>
        <p:nvSpPr>
          <p:cNvPr id="10" name="Retângulo 9">
            <a:hlinkClick r:id="rId4" action="ppaction://hlinksldjump"/>
            <a:extLst>
              <a:ext uri="{FF2B5EF4-FFF2-40B4-BE49-F238E27FC236}">
                <a16:creationId xmlns:a16="http://schemas.microsoft.com/office/drawing/2014/main" id="{16836F45-3CC3-4716-B67A-09D65ECC81D1}"/>
              </a:ext>
            </a:extLst>
          </p:cNvPr>
          <p:cNvSpPr/>
          <p:nvPr/>
        </p:nvSpPr>
        <p:spPr>
          <a:xfrm>
            <a:off x="7498542" y="4623513"/>
            <a:ext cx="2197104" cy="159440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FALSO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70762B50-E445-442B-AA36-1E3323F76F2A}"/>
              </a:ext>
            </a:extLst>
          </p:cNvPr>
          <p:cNvSpPr txBox="1"/>
          <p:nvPr/>
        </p:nvSpPr>
        <p:spPr>
          <a:xfrm>
            <a:off x="432233" y="3011233"/>
            <a:ext cx="117597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4800" dirty="0"/>
              <a:t>A AVÓ DA MINHA PRIMA É MÃE DO MEU PAI</a:t>
            </a:r>
          </a:p>
        </p:txBody>
      </p:sp>
    </p:spTree>
    <p:extLst>
      <p:ext uri="{BB962C8B-B14F-4D97-AF65-F5344CB8AC3E}">
        <p14:creationId xmlns:p14="http://schemas.microsoft.com/office/powerpoint/2010/main" val="288009845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2742110" y="2512561"/>
            <a:ext cx="7130885" cy="238904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1500" b="1" dirty="0">
                <a:solidFill>
                  <a:prstClr val="black"/>
                </a:solidFill>
                <a:latin typeface="Arial"/>
                <a:cs typeface="Arial"/>
              </a:rPr>
              <a:t>CORRETO</a:t>
            </a:r>
            <a:endParaRPr kumimoji="0" lang="pt-PT" sz="11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6" name="Picture 2" descr="C:\Users\CECD\Downloads\@CECD_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0596" y="27819"/>
            <a:ext cx="3611083" cy="1023614"/>
          </a:xfrm>
          <a:prstGeom prst="rect">
            <a:avLst/>
          </a:prstGeom>
          <a:noFill/>
        </p:spPr>
      </p:pic>
      <p:sp>
        <p:nvSpPr>
          <p:cNvPr id="8" name="Seta para a direita 3">
            <a:hlinkClick r:id="rId3" action="ppaction://hlinksldjump"/>
            <a:extLst>
              <a:ext uri="{FF2B5EF4-FFF2-40B4-BE49-F238E27FC236}">
                <a16:creationId xmlns:a16="http://schemas.microsoft.com/office/drawing/2014/main" id="{64EBB5C9-9E22-400A-8F8E-DCEAE254F131}"/>
              </a:ext>
            </a:extLst>
          </p:cNvPr>
          <p:cNvSpPr/>
          <p:nvPr/>
        </p:nvSpPr>
        <p:spPr>
          <a:xfrm>
            <a:off x="9544050" y="5781675"/>
            <a:ext cx="2343150" cy="920877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AVANÇAR</a:t>
            </a:r>
          </a:p>
        </p:txBody>
      </p:sp>
    </p:spTree>
    <p:extLst>
      <p:ext uri="{BB962C8B-B14F-4D97-AF65-F5344CB8AC3E}">
        <p14:creationId xmlns:p14="http://schemas.microsoft.com/office/powerpoint/2010/main" val="203745547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2627810" y="2522086"/>
            <a:ext cx="7130885" cy="238904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ERRADO</a:t>
            </a:r>
          </a:p>
        </p:txBody>
      </p:sp>
      <p:pic>
        <p:nvPicPr>
          <p:cNvPr id="6" name="Picture 2" descr="C:\Users\CECD\Downloads\@CECD_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0596" y="27819"/>
            <a:ext cx="3611083" cy="1023614"/>
          </a:xfrm>
          <a:prstGeom prst="rect">
            <a:avLst/>
          </a:prstGeom>
          <a:noFill/>
        </p:spPr>
      </p:pic>
      <p:sp>
        <p:nvSpPr>
          <p:cNvPr id="7" name="Seta para a direita 3">
            <a:hlinkClick r:id="rId3" action="ppaction://hlinksldjump"/>
            <a:extLst>
              <a:ext uri="{FF2B5EF4-FFF2-40B4-BE49-F238E27FC236}">
                <a16:creationId xmlns:a16="http://schemas.microsoft.com/office/drawing/2014/main" id="{C58D7468-5E0C-43C8-9AAC-319051EBE754}"/>
              </a:ext>
            </a:extLst>
          </p:cNvPr>
          <p:cNvSpPr/>
          <p:nvPr/>
        </p:nvSpPr>
        <p:spPr>
          <a:xfrm>
            <a:off x="9277350" y="5591175"/>
            <a:ext cx="2647950" cy="1063752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TENTAR NOVAMENTE</a:t>
            </a:r>
          </a:p>
        </p:txBody>
      </p:sp>
    </p:spTree>
    <p:extLst>
      <p:ext uri="{BB962C8B-B14F-4D97-AF65-F5344CB8AC3E}">
        <p14:creationId xmlns:p14="http://schemas.microsoft.com/office/powerpoint/2010/main" val="261491346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1502753" y="1282462"/>
            <a:ext cx="8332364" cy="9474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5400" b="1" dirty="0">
                <a:solidFill>
                  <a:prstClr val="black"/>
                </a:solidFill>
                <a:latin typeface="Arial"/>
                <a:cs typeface="Arial"/>
              </a:rPr>
              <a:t>VERDADEIRO OU FALSO?</a:t>
            </a:r>
            <a:endParaRPr kumimoji="0" lang="pt-PT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6" name="Picture 2" descr="C:\Users\CECD\Downloads\@CECD_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0596" y="27819"/>
            <a:ext cx="3611083" cy="1023614"/>
          </a:xfrm>
          <a:prstGeom prst="rect">
            <a:avLst/>
          </a:prstGeom>
          <a:noFill/>
        </p:spPr>
      </p:pic>
      <p:sp>
        <p:nvSpPr>
          <p:cNvPr id="9" name="Retângulo 8">
            <a:hlinkClick r:id="rId3" action="ppaction://hlinksldjump"/>
            <a:extLst>
              <a:ext uri="{FF2B5EF4-FFF2-40B4-BE49-F238E27FC236}">
                <a16:creationId xmlns:a16="http://schemas.microsoft.com/office/drawing/2014/main" id="{4B6C3466-920F-4AFB-A469-1394117847F3}"/>
              </a:ext>
            </a:extLst>
          </p:cNvPr>
          <p:cNvSpPr/>
          <p:nvPr/>
        </p:nvSpPr>
        <p:spPr>
          <a:xfrm>
            <a:off x="2496355" y="4623512"/>
            <a:ext cx="2197104" cy="1594405"/>
          </a:xfrm>
          <a:prstGeom prst="rect">
            <a:avLst/>
          </a:prstGeom>
          <a:gradFill flip="none" rotWithShape="1">
            <a:gsLst>
              <a:gs pos="15000">
                <a:schemeClr val="accent4">
                  <a:satMod val="103000"/>
                  <a:lumMod val="102000"/>
                  <a:tint val="94000"/>
                </a:schemeClr>
              </a:gs>
              <a:gs pos="50000">
                <a:schemeClr val="accent4">
                  <a:satMod val="110000"/>
                  <a:lumMod val="100000"/>
                  <a:shade val="100000"/>
                </a:schemeClr>
              </a:gs>
              <a:gs pos="100000">
                <a:schemeClr val="accent4">
                  <a:lumMod val="99000"/>
                  <a:satMod val="120000"/>
                  <a:shade val="78000"/>
                </a:schemeClr>
              </a:gs>
            </a:gsLst>
            <a:lin ang="5400000" scaled="0"/>
            <a:tileRect/>
          </a:gra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VERDADEIRO</a:t>
            </a:r>
          </a:p>
        </p:txBody>
      </p:sp>
      <p:sp>
        <p:nvSpPr>
          <p:cNvPr id="10" name="Retângulo 9">
            <a:hlinkClick r:id="rId4" action="ppaction://hlinksldjump"/>
            <a:extLst>
              <a:ext uri="{FF2B5EF4-FFF2-40B4-BE49-F238E27FC236}">
                <a16:creationId xmlns:a16="http://schemas.microsoft.com/office/drawing/2014/main" id="{16836F45-3CC3-4716-B67A-09D65ECC81D1}"/>
              </a:ext>
            </a:extLst>
          </p:cNvPr>
          <p:cNvSpPr/>
          <p:nvPr/>
        </p:nvSpPr>
        <p:spPr>
          <a:xfrm>
            <a:off x="7498542" y="4623513"/>
            <a:ext cx="2197104" cy="159440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FALSO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70762B50-E445-442B-AA36-1E3323F76F2A}"/>
              </a:ext>
            </a:extLst>
          </p:cNvPr>
          <p:cNvSpPr txBox="1"/>
          <p:nvPr/>
        </p:nvSpPr>
        <p:spPr>
          <a:xfrm>
            <a:off x="180596" y="3011233"/>
            <a:ext cx="120114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4800" dirty="0"/>
              <a:t>O PAI DO MEU PAI, É BISAVÔ DOS MEUS FILHOS </a:t>
            </a:r>
          </a:p>
        </p:txBody>
      </p:sp>
    </p:spTree>
    <p:extLst>
      <p:ext uri="{BB962C8B-B14F-4D97-AF65-F5344CB8AC3E}">
        <p14:creationId xmlns:p14="http://schemas.microsoft.com/office/powerpoint/2010/main" val="36600510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2456360" y="2569711"/>
            <a:ext cx="7130885" cy="238904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1500" b="1" dirty="0">
                <a:solidFill>
                  <a:prstClr val="black"/>
                </a:solidFill>
                <a:latin typeface="Arial"/>
                <a:cs typeface="Arial"/>
              </a:rPr>
              <a:t>CORRETO</a:t>
            </a:r>
            <a:endParaRPr kumimoji="0" lang="pt-PT" sz="11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6" name="Picture 2" descr="C:\Users\CECD\Downloads\@CECD_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0596" y="27819"/>
            <a:ext cx="3611083" cy="1023614"/>
          </a:xfrm>
          <a:prstGeom prst="rect">
            <a:avLst/>
          </a:prstGeom>
          <a:noFill/>
        </p:spPr>
      </p:pic>
      <p:sp>
        <p:nvSpPr>
          <p:cNvPr id="8" name="Seta para a direita 3">
            <a:hlinkClick r:id="rId3" action="ppaction://hlinksldjump"/>
            <a:extLst>
              <a:ext uri="{FF2B5EF4-FFF2-40B4-BE49-F238E27FC236}">
                <a16:creationId xmlns:a16="http://schemas.microsoft.com/office/drawing/2014/main" id="{1592CDB5-0D17-49FD-AFBA-F5F4994FBE00}"/>
              </a:ext>
            </a:extLst>
          </p:cNvPr>
          <p:cNvSpPr/>
          <p:nvPr/>
        </p:nvSpPr>
        <p:spPr>
          <a:xfrm>
            <a:off x="9429749" y="5753100"/>
            <a:ext cx="2562225" cy="901827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AVANÇAR</a:t>
            </a:r>
          </a:p>
        </p:txBody>
      </p:sp>
    </p:spTree>
    <p:extLst>
      <p:ext uri="{BB962C8B-B14F-4D97-AF65-F5344CB8AC3E}">
        <p14:creationId xmlns:p14="http://schemas.microsoft.com/office/powerpoint/2010/main" val="60642676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2810557" y="2053722"/>
            <a:ext cx="7130885" cy="19441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1500" b="1" dirty="0">
                <a:solidFill>
                  <a:prstClr val="black"/>
                </a:solidFill>
                <a:latin typeface="Arial"/>
                <a:cs typeface="Arial"/>
              </a:rPr>
              <a:t>CORRETO</a:t>
            </a:r>
            <a:endParaRPr kumimoji="0" lang="pt-PT" sz="11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6" name="Picture 2" descr="C:\Users\CECD\Downloads\@CECD_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0596" y="27819"/>
            <a:ext cx="3611083" cy="1023614"/>
          </a:xfrm>
          <a:prstGeom prst="rect">
            <a:avLst/>
          </a:prstGeom>
          <a:noFill/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8B4B69B4-6ABD-45D8-AE66-4CD8AE111237}"/>
              </a:ext>
            </a:extLst>
          </p:cNvPr>
          <p:cNvSpPr txBox="1"/>
          <p:nvPr/>
        </p:nvSpPr>
        <p:spPr>
          <a:xfrm>
            <a:off x="4270753" y="4407450"/>
            <a:ext cx="4883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5400" b="1" dirty="0"/>
              <a:t>FIM DE JOGO!!!!</a:t>
            </a:r>
          </a:p>
        </p:txBody>
      </p:sp>
      <p:sp>
        <p:nvSpPr>
          <p:cNvPr id="7" name="Bisel 4">
            <a:hlinkClick r:id="rId3" action="ppaction://hlinksldjump"/>
            <a:extLst>
              <a:ext uri="{FF2B5EF4-FFF2-40B4-BE49-F238E27FC236}">
                <a16:creationId xmlns:a16="http://schemas.microsoft.com/office/drawing/2014/main" id="{54B60F5A-FDB6-482D-A191-707EF0EE7A93}"/>
              </a:ext>
            </a:extLst>
          </p:cNvPr>
          <p:cNvSpPr/>
          <p:nvPr/>
        </p:nvSpPr>
        <p:spPr>
          <a:xfrm>
            <a:off x="304800" y="4869115"/>
            <a:ext cx="1762259" cy="1591121"/>
          </a:xfrm>
          <a:prstGeom prst="bevel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REGRAS</a:t>
            </a:r>
            <a:endParaRPr lang="pt-P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Seta para a direita 3">
            <a:hlinkClick r:id="rId4" action="ppaction://hlinksldjump"/>
            <a:extLst>
              <a:ext uri="{FF2B5EF4-FFF2-40B4-BE49-F238E27FC236}">
                <a16:creationId xmlns:a16="http://schemas.microsoft.com/office/drawing/2014/main" id="{58181B9B-3C72-40FC-9040-0E39944FF979}"/>
              </a:ext>
            </a:extLst>
          </p:cNvPr>
          <p:cNvSpPr/>
          <p:nvPr/>
        </p:nvSpPr>
        <p:spPr>
          <a:xfrm>
            <a:off x="9154633" y="5330780"/>
            <a:ext cx="2732566" cy="1129456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JOGAR NOVAMENTE</a:t>
            </a:r>
          </a:p>
        </p:txBody>
      </p:sp>
    </p:spTree>
    <p:extLst>
      <p:ext uri="{BB962C8B-B14F-4D97-AF65-F5344CB8AC3E}">
        <p14:creationId xmlns:p14="http://schemas.microsoft.com/office/powerpoint/2010/main" val="329845476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2530557" y="2483986"/>
            <a:ext cx="7130885" cy="238904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ERRADO</a:t>
            </a:r>
          </a:p>
        </p:txBody>
      </p:sp>
      <p:pic>
        <p:nvPicPr>
          <p:cNvPr id="6" name="Picture 2" descr="C:\Users\CECD\Downloads\@CECD_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0596" y="27819"/>
            <a:ext cx="3611083" cy="1023614"/>
          </a:xfrm>
          <a:prstGeom prst="rect">
            <a:avLst/>
          </a:prstGeom>
          <a:noFill/>
        </p:spPr>
      </p:pic>
      <p:sp>
        <p:nvSpPr>
          <p:cNvPr id="7" name="Seta para a direita 3">
            <a:hlinkClick r:id="rId3" action="ppaction://hlinksldjump"/>
            <a:extLst>
              <a:ext uri="{FF2B5EF4-FFF2-40B4-BE49-F238E27FC236}">
                <a16:creationId xmlns:a16="http://schemas.microsoft.com/office/drawing/2014/main" id="{C58D7468-5E0C-43C8-9AAC-319051EBE754}"/>
              </a:ext>
            </a:extLst>
          </p:cNvPr>
          <p:cNvSpPr/>
          <p:nvPr/>
        </p:nvSpPr>
        <p:spPr>
          <a:xfrm>
            <a:off x="9305925" y="5600700"/>
            <a:ext cx="2581274" cy="1101852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TENTAR NOVAMENTE</a:t>
            </a:r>
          </a:p>
        </p:txBody>
      </p:sp>
    </p:spTree>
    <p:extLst>
      <p:ext uri="{BB962C8B-B14F-4D97-AF65-F5344CB8AC3E}">
        <p14:creationId xmlns:p14="http://schemas.microsoft.com/office/powerpoint/2010/main" val="29990383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2884985" y="2512561"/>
            <a:ext cx="7130885" cy="238904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ERRADO</a:t>
            </a:r>
          </a:p>
        </p:txBody>
      </p:sp>
      <p:pic>
        <p:nvPicPr>
          <p:cNvPr id="6" name="Picture 2" descr="C:\Users\CECD\Downloads\@CECD_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0596" y="27819"/>
            <a:ext cx="3611083" cy="1023614"/>
          </a:xfrm>
          <a:prstGeom prst="rect">
            <a:avLst/>
          </a:prstGeom>
          <a:noFill/>
        </p:spPr>
      </p:pic>
      <p:sp>
        <p:nvSpPr>
          <p:cNvPr id="7" name="Seta para a direita 3">
            <a:hlinkClick r:id="rId3" action="ppaction://hlinksldjump"/>
            <a:extLst>
              <a:ext uri="{FF2B5EF4-FFF2-40B4-BE49-F238E27FC236}">
                <a16:creationId xmlns:a16="http://schemas.microsoft.com/office/drawing/2014/main" id="{C58D7468-5E0C-43C8-9AAC-319051EBE754}"/>
              </a:ext>
            </a:extLst>
          </p:cNvPr>
          <p:cNvSpPr/>
          <p:nvPr/>
        </p:nvSpPr>
        <p:spPr>
          <a:xfrm>
            <a:off x="9105900" y="5724525"/>
            <a:ext cx="2781300" cy="978027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TENTAR NOVAMENTE</a:t>
            </a:r>
          </a:p>
        </p:txBody>
      </p:sp>
    </p:spTree>
    <p:extLst>
      <p:ext uri="{BB962C8B-B14F-4D97-AF65-F5344CB8AC3E}">
        <p14:creationId xmlns:p14="http://schemas.microsoft.com/office/powerpoint/2010/main" val="1882176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1502753" y="1282462"/>
            <a:ext cx="8332364" cy="9474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5400" b="1" dirty="0">
                <a:solidFill>
                  <a:prstClr val="black"/>
                </a:solidFill>
                <a:latin typeface="Arial"/>
                <a:cs typeface="Arial"/>
              </a:rPr>
              <a:t>VERDADEIRO OU FALSO?</a:t>
            </a:r>
            <a:endParaRPr kumimoji="0" lang="pt-PT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6" name="Picture 2" descr="C:\Users\CECD\Downloads\@CECD_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0596" y="27819"/>
            <a:ext cx="3611083" cy="1023614"/>
          </a:xfrm>
          <a:prstGeom prst="rect">
            <a:avLst/>
          </a:prstGeom>
          <a:noFill/>
        </p:spPr>
      </p:pic>
      <p:sp>
        <p:nvSpPr>
          <p:cNvPr id="9" name="Retângulo 8">
            <a:hlinkClick r:id="rId3" action="ppaction://hlinksldjump"/>
            <a:extLst>
              <a:ext uri="{FF2B5EF4-FFF2-40B4-BE49-F238E27FC236}">
                <a16:creationId xmlns:a16="http://schemas.microsoft.com/office/drawing/2014/main" id="{4B6C3466-920F-4AFB-A469-1394117847F3}"/>
              </a:ext>
            </a:extLst>
          </p:cNvPr>
          <p:cNvSpPr/>
          <p:nvPr/>
        </p:nvSpPr>
        <p:spPr>
          <a:xfrm>
            <a:off x="2496355" y="4623512"/>
            <a:ext cx="2197104" cy="1594405"/>
          </a:xfrm>
          <a:prstGeom prst="rect">
            <a:avLst/>
          </a:prstGeom>
          <a:gradFill flip="none" rotWithShape="1">
            <a:gsLst>
              <a:gs pos="15000">
                <a:schemeClr val="accent4">
                  <a:satMod val="103000"/>
                  <a:lumMod val="102000"/>
                  <a:tint val="94000"/>
                </a:schemeClr>
              </a:gs>
              <a:gs pos="50000">
                <a:schemeClr val="accent4">
                  <a:satMod val="110000"/>
                  <a:lumMod val="100000"/>
                  <a:shade val="100000"/>
                </a:schemeClr>
              </a:gs>
              <a:gs pos="100000">
                <a:schemeClr val="accent4">
                  <a:lumMod val="99000"/>
                  <a:satMod val="120000"/>
                  <a:shade val="78000"/>
                </a:schemeClr>
              </a:gs>
            </a:gsLst>
            <a:lin ang="5400000" scaled="0"/>
            <a:tileRect/>
          </a:gra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VERDADEIRO</a:t>
            </a:r>
          </a:p>
        </p:txBody>
      </p:sp>
      <p:sp>
        <p:nvSpPr>
          <p:cNvPr id="10" name="Retângulo 9">
            <a:hlinkClick r:id="rId4" action="ppaction://hlinksldjump"/>
            <a:extLst>
              <a:ext uri="{FF2B5EF4-FFF2-40B4-BE49-F238E27FC236}">
                <a16:creationId xmlns:a16="http://schemas.microsoft.com/office/drawing/2014/main" id="{16836F45-3CC3-4716-B67A-09D65ECC81D1}"/>
              </a:ext>
            </a:extLst>
          </p:cNvPr>
          <p:cNvSpPr/>
          <p:nvPr/>
        </p:nvSpPr>
        <p:spPr>
          <a:xfrm>
            <a:off x="7498542" y="4623513"/>
            <a:ext cx="2197104" cy="159440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FALSO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70762B50-E445-442B-AA36-1E3323F76F2A}"/>
              </a:ext>
            </a:extLst>
          </p:cNvPr>
          <p:cNvSpPr txBox="1"/>
          <p:nvPr/>
        </p:nvSpPr>
        <p:spPr>
          <a:xfrm>
            <a:off x="1350334" y="2934585"/>
            <a:ext cx="98989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4800" dirty="0"/>
              <a:t>O PAI DO MEU SOBRINHO É O MEU TIO  </a:t>
            </a:r>
          </a:p>
        </p:txBody>
      </p:sp>
    </p:spTree>
    <p:extLst>
      <p:ext uri="{BB962C8B-B14F-4D97-AF65-F5344CB8AC3E}">
        <p14:creationId xmlns:p14="http://schemas.microsoft.com/office/powerpoint/2010/main" val="38790116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2530557" y="2560186"/>
            <a:ext cx="7130885" cy="238904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1500" b="1" dirty="0">
                <a:solidFill>
                  <a:prstClr val="black"/>
                </a:solidFill>
                <a:latin typeface="Arial"/>
                <a:cs typeface="Arial"/>
              </a:rPr>
              <a:t>CORRETO</a:t>
            </a:r>
            <a:endParaRPr kumimoji="0" lang="pt-PT" sz="11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6" name="Picture 2" descr="C:\Users\CECD\Downloads\@CECD_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0596" y="27819"/>
            <a:ext cx="3611083" cy="1023614"/>
          </a:xfrm>
          <a:prstGeom prst="rect">
            <a:avLst/>
          </a:prstGeom>
          <a:noFill/>
        </p:spPr>
      </p:pic>
      <p:sp>
        <p:nvSpPr>
          <p:cNvPr id="9" name="Seta para a direita 3">
            <a:hlinkClick r:id="rId3" action="ppaction://hlinksldjump"/>
            <a:extLst>
              <a:ext uri="{FF2B5EF4-FFF2-40B4-BE49-F238E27FC236}">
                <a16:creationId xmlns:a16="http://schemas.microsoft.com/office/drawing/2014/main" id="{5A4405DD-A3D1-4731-AD57-E15CFAE55B85}"/>
              </a:ext>
            </a:extLst>
          </p:cNvPr>
          <p:cNvSpPr/>
          <p:nvPr/>
        </p:nvSpPr>
        <p:spPr>
          <a:xfrm>
            <a:off x="9153525" y="5753100"/>
            <a:ext cx="2733674" cy="949452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AVANÇAR</a:t>
            </a:r>
          </a:p>
        </p:txBody>
      </p:sp>
    </p:spTree>
    <p:extLst>
      <p:ext uri="{BB962C8B-B14F-4D97-AF65-F5344CB8AC3E}">
        <p14:creationId xmlns:p14="http://schemas.microsoft.com/office/powerpoint/2010/main" val="17241877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2884985" y="2512561"/>
            <a:ext cx="7130885" cy="238904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ERRADO</a:t>
            </a:r>
          </a:p>
        </p:txBody>
      </p:sp>
      <p:pic>
        <p:nvPicPr>
          <p:cNvPr id="6" name="Picture 2" descr="C:\Users\CECD\Downloads\@CECD_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0596" y="27819"/>
            <a:ext cx="3611083" cy="1023614"/>
          </a:xfrm>
          <a:prstGeom prst="rect">
            <a:avLst/>
          </a:prstGeom>
          <a:noFill/>
        </p:spPr>
      </p:pic>
      <p:sp>
        <p:nvSpPr>
          <p:cNvPr id="7" name="Seta para a direita 3">
            <a:hlinkClick r:id="rId3" action="ppaction://hlinksldjump"/>
            <a:extLst>
              <a:ext uri="{FF2B5EF4-FFF2-40B4-BE49-F238E27FC236}">
                <a16:creationId xmlns:a16="http://schemas.microsoft.com/office/drawing/2014/main" id="{C58D7468-5E0C-43C8-9AAC-319051EBE754}"/>
              </a:ext>
            </a:extLst>
          </p:cNvPr>
          <p:cNvSpPr/>
          <p:nvPr/>
        </p:nvSpPr>
        <p:spPr>
          <a:xfrm>
            <a:off x="9020174" y="5810250"/>
            <a:ext cx="2867025" cy="892302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TENTAR NOVAMENTE</a:t>
            </a:r>
          </a:p>
        </p:txBody>
      </p:sp>
    </p:spTree>
    <p:extLst>
      <p:ext uri="{BB962C8B-B14F-4D97-AF65-F5344CB8AC3E}">
        <p14:creationId xmlns:p14="http://schemas.microsoft.com/office/powerpoint/2010/main" val="10498492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1502753" y="1282462"/>
            <a:ext cx="8332364" cy="9474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5400" b="1" dirty="0">
                <a:solidFill>
                  <a:prstClr val="black"/>
                </a:solidFill>
                <a:latin typeface="Arial"/>
                <a:cs typeface="Arial"/>
              </a:rPr>
              <a:t>VERDADEIRO OU FALSO?</a:t>
            </a:r>
            <a:endParaRPr kumimoji="0" lang="pt-PT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6" name="Picture 2" descr="C:\Users\CECD\Downloads\@CECD_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0596" y="27819"/>
            <a:ext cx="3611083" cy="1023614"/>
          </a:xfrm>
          <a:prstGeom prst="rect">
            <a:avLst/>
          </a:prstGeom>
          <a:noFill/>
        </p:spPr>
      </p:pic>
      <p:sp>
        <p:nvSpPr>
          <p:cNvPr id="9" name="Retângulo 8">
            <a:hlinkClick r:id="rId3" action="ppaction://hlinksldjump"/>
            <a:extLst>
              <a:ext uri="{FF2B5EF4-FFF2-40B4-BE49-F238E27FC236}">
                <a16:creationId xmlns:a16="http://schemas.microsoft.com/office/drawing/2014/main" id="{4B6C3466-920F-4AFB-A469-1394117847F3}"/>
              </a:ext>
            </a:extLst>
          </p:cNvPr>
          <p:cNvSpPr/>
          <p:nvPr/>
        </p:nvSpPr>
        <p:spPr>
          <a:xfrm>
            <a:off x="2026370" y="4623513"/>
            <a:ext cx="2197104" cy="1594405"/>
          </a:xfrm>
          <a:prstGeom prst="rect">
            <a:avLst/>
          </a:prstGeom>
          <a:gradFill flip="none" rotWithShape="1">
            <a:gsLst>
              <a:gs pos="15000">
                <a:schemeClr val="accent4">
                  <a:satMod val="103000"/>
                  <a:lumMod val="102000"/>
                  <a:tint val="94000"/>
                </a:schemeClr>
              </a:gs>
              <a:gs pos="50000">
                <a:schemeClr val="accent4">
                  <a:satMod val="110000"/>
                  <a:lumMod val="100000"/>
                  <a:shade val="100000"/>
                </a:schemeClr>
              </a:gs>
              <a:gs pos="100000">
                <a:schemeClr val="accent4">
                  <a:lumMod val="99000"/>
                  <a:satMod val="120000"/>
                  <a:shade val="78000"/>
                </a:schemeClr>
              </a:gs>
            </a:gsLst>
            <a:lin ang="5400000" scaled="0"/>
            <a:tileRect/>
          </a:gra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VERDADEIRO</a:t>
            </a:r>
          </a:p>
        </p:txBody>
      </p:sp>
      <p:sp>
        <p:nvSpPr>
          <p:cNvPr id="10" name="Retângulo 9">
            <a:hlinkClick r:id="rId4" action="ppaction://hlinksldjump"/>
            <a:extLst>
              <a:ext uri="{FF2B5EF4-FFF2-40B4-BE49-F238E27FC236}">
                <a16:creationId xmlns:a16="http://schemas.microsoft.com/office/drawing/2014/main" id="{16836F45-3CC3-4716-B67A-09D65ECC81D1}"/>
              </a:ext>
            </a:extLst>
          </p:cNvPr>
          <p:cNvSpPr/>
          <p:nvPr/>
        </p:nvSpPr>
        <p:spPr>
          <a:xfrm>
            <a:off x="7498542" y="4623513"/>
            <a:ext cx="2197104" cy="159440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FALSO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70762B50-E445-442B-AA36-1E3323F76F2A}"/>
              </a:ext>
            </a:extLst>
          </p:cNvPr>
          <p:cNvSpPr txBox="1"/>
          <p:nvPr/>
        </p:nvSpPr>
        <p:spPr>
          <a:xfrm>
            <a:off x="308344" y="3011233"/>
            <a:ext cx="118836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4800" dirty="0"/>
              <a:t>O IRMÃO DO MEU SOBRINHO É O MEU PRIMO </a:t>
            </a:r>
          </a:p>
        </p:txBody>
      </p:sp>
    </p:spTree>
    <p:extLst>
      <p:ext uri="{BB962C8B-B14F-4D97-AF65-F5344CB8AC3E}">
        <p14:creationId xmlns:p14="http://schemas.microsoft.com/office/powerpoint/2010/main" val="110726801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52ac530a-6364-4241-a1d8-da5fb3160f30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E3D7E60266CE4242A911FFC7906EA76F" ma:contentTypeVersion="15" ma:contentTypeDescription="Criar um novo documento." ma:contentTypeScope="" ma:versionID="2683d39faf028f335a5450347f3ec1e9">
  <xsd:schema xmlns:xsd="http://www.w3.org/2001/XMLSchema" xmlns:xs="http://www.w3.org/2001/XMLSchema" xmlns:p="http://schemas.microsoft.com/office/2006/metadata/properties" xmlns:ns3="52ac530a-6364-4241-a1d8-da5fb3160f30" xmlns:ns4="12477fc1-74bd-4309-9daf-3a8c7293ffb7" targetNamespace="http://schemas.microsoft.com/office/2006/metadata/properties" ma:root="true" ma:fieldsID="0ab80c60f8480e9a0a0bc0cdb389f8b7" ns3:_="" ns4:_="">
    <xsd:import namespace="52ac530a-6364-4241-a1d8-da5fb3160f30"/>
    <xsd:import namespace="12477fc1-74bd-4309-9daf-3a8c7293ffb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  <xsd:element ref="ns3:MediaServiceLocation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ac530a-6364-4241-a1d8-da5fb3160f3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477fc1-74bd-4309-9daf-3a8c7293ffb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hes de Partilhado Com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Hash de Sugestão de Partilha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2008ADC-B649-4BDB-A9C9-FF823DE9775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D31B68A-5FFE-421C-8BB0-E4775120C43C}">
  <ds:schemaRefs>
    <ds:schemaRef ds:uri="http://schemas.microsoft.com/office/2006/documentManagement/types"/>
    <ds:schemaRef ds:uri="52ac530a-6364-4241-a1d8-da5fb3160f30"/>
    <ds:schemaRef ds:uri="http://purl.org/dc/dcmitype/"/>
    <ds:schemaRef ds:uri="http://www.w3.org/XML/1998/namespace"/>
    <ds:schemaRef ds:uri="http://purl.org/dc/terms/"/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12477fc1-74bd-4309-9daf-3a8c7293ffb7"/>
  </ds:schemaRefs>
</ds:datastoreItem>
</file>

<file path=customXml/itemProps3.xml><?xml version="1.0" encoding="utf-8"?>
<ds:datastoreItem xmlns:ds="http://schemas.openxmlformats.org/officeDocument/2006/customXml" ds:itemID="{CDCC48CD-EB53-4383-BE4D-1441E2E9034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ac530a-6364-4241-a1d8-da5fb3160f30"/>
    <ds:schemaRef ds:uri="12477fc1-74bd-4309-9daf-3a8c7293ff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TM03090430[[fn=Listado]]</Template>
  <TotalTime>354</TotalTime>
  <Words>309</Words>
  <Application>Microsoft Office PowerPoint</Application>
  <PresentationFormat>Ecrã Panorâmico</PresentationFormat>
  <Paragraphs>116</Paragraphs>
  <Slides>41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41</vt:i4>
      </vt:variant>
    </vt:vector>
  </HeadingPairs>
  <TitlesOfParts>
    <vt:vector size="47" baseType="lpstr">
      <vt:lpstr>Arial</vt:lpstr>
      <vt:lpstr>Calibri</vt:lpstr>
      <vt:lpstr>Calibri Light</vt:lpstr>
      <vt:lpstr>Raanana</vt:lpstr>
      <vt:lpstr>Raleway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VERDADEIRO OU FALSO?</dc:title>
  <dc:creator>Nuno</dc:creator>
  <cp:lastModifiedBy>Cristina Caldeira</cp:lastModifiedBy>
  <cp:revision>23</cp:revision>
  <dcterms:created xsi:type="dcterms:W3CDTF">2019-03-18T11:59:25Z</dcterms:created>
  <dcterms:modified xsi:type="dcterms:W3CDTF">2023-06-22T08:46:35Z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0x010100E3D7E60266CE4242A911FFC7906EA76F</vt:lpwstr>
  </property>
</Properties>
</file>