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7"/>
  </p:notesMasterIdLst>
  <p:sldIdLst>
    <p:sldId id="275" r:id="rId5"/>
    <p:sldId id="276" r:id="rId6"/>
    <p:sldId id="318" r:id="rId7"/>
    <p:sldId id="319" r:id="rId8"/>
    <p:sldId id="277" r:id="rId9"/>
    <p:sldId id="320" r:id="rId10"/>
    <p:sldId id="324" r:id="rId11"/>
    <p:sldId id="325" r:id="rId12"/>
    <p:sldId id="326" r:id="rId13"/>
    <p:sldId id="327" r:id="rId14"/>
    <p:sldId id="328" r:id="rId15"/>
    <p:sldId id="329" r:id="rId16"/>
    <p:sldId id="331" r:id="rId17"/>
    <p:sldId id="330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297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338"/>
    <a:srgbClr val="FF99FF"/>
    <a:srgbClr val="663300"/>
    <a:srgbClr val="47BD95"/>
    <a:srgbClr val="DEBC2E"/>
    <a:srgbClr val="C9EFB9"/>
    <a:srgbClr val="D5E68E"/>
    <a:srgbClr val="E2C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354" autoAdjust="0"/>
  </p:normalViewPr>
  <p:slideViewPr>
    <p:cSldViewPr>
      <p:cViewPr varScale="1">
        <p:scale>
          <a:sx n="35" d="100"/>
          <a:sy n="35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aldeira" userId="aada792b-c6c7-46ec-ade2-cf3a8cc06ccf" providerId="ADAL" clId="{3AF5150E-B202-4330-BEC2-E94CB59189B2}"/>
    <pc:docChg chg="undo custSel addSld delSld modSld sldOrd">
      <pc:chgData name="Cristina Caldeira" userId="aada792b-c6c7-46ec-ade2-cf3a8cc06ccf" providerId="ADAL" clId="{3AF5150E-B202-4330-BEC2-E94CB59189B2}" dt="2024-09-26T11:59:23.597" v="909" actId="2696"/>
      <pc:docMkLst>
        <pc:docMk/>
      </pc:docMkLst>
      <pc:sldChg chg="del modAnim">
        <pc:chgData name="Cristina Caldeira" userId="aada792b-c6c7-46ec-ade2-cf3a8cc06ccf" providerId="ADAL" clId="{3AF5150E-B202-4330-BEC2-E94CB59189B2}" dt="2024-09-26T11:59:03.705" v="889" actId="2696"/>
        <pc:sldMkLst>
          <pc:docMk/>
          <pc:sldMk cId="2588556440" sldId="257"/>
        </pc:sldMkLst>
      </pc:sldChg>
      <pc:sldChg chg="addSp delSp modSp del delAnim modAnim">
        <pc:chgData name="Cristina Caldeira" userId="aada792b-c6c7-46ec-ade2-cf3a8cc06ccf" providerId="ADAL" clId="{3AF5150E-B202-4330-BEC2-E94CB59189B2}" dt="2024-09-26T11:59:01.448" v="887" actId="2696"/>
        <pc:sldMkLst>
          <pc:docMk/>
          <pc:sldMk cId="393051183" sldId="258"/>
        </pc:sldMkLst>
        <pc:spChg chg="del">
          <ac:chgData name="Cristina Caldeira" userId="aada792b-c6c7-46ec-ade2-cf3a8cc06ccf" providerId="ADAL" clId="{3AF5150E-B202-4330-BEC2-E94CB59189B2}" dt="2024-09-25T13:30:19.768" v="12" actId="478"/>
          <ac:spMkLst>
            <pc:docMk/>
            <pc:sldMk cId="393051183" sldId="258"/>
            <ac:spMk id="12" creationId="{56EEAA65-09BD-404E-A4A9-69EA54D5B764}"/>
          </ac:spMkLst>
        </pc:spChg>
        <pc:grpChg chg="mod">
          <ac:chgData name="Cristina Caldeira" userId="aada792b-c6c7-46ec-ade2-cf3a8cc06ccf" providerId="ADAL" clId="{3AF5150E-B202-4330-BEC2-E94CB59189B2}" dt="2024-09-25T13:30:00.744" v="9" actId="1076"/>
          <ac:grpSpMkLst>
            <pc:docMk/>
            <pc:sldMk cId="393051183" sldId="258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3AF5150E-B202-4330-BEC2-E94CB59189B2}" dt="2024-09-25T13:28:57.330" v="6" actId="1076"/>
          <ac:grpSpMkLst>
            <pc:docMk/>
            <pc:sldMk cId="393051183" sldId="258"/>
            <ac:grpSpMk id="39" creationId="{71A6D230-512A-4377-8F12-7CBF9F8A7666}"/>
          </ac:grpSpMkLst>
        </pc:grpChg>
        <pc:grpChg chg="del mod">
          <ac:chgData name="Cristina Caldeira" userId="aada792b-c6c7-46ec-ade2-cf3a8cc06ccf" providerId="ADAL" clId="{3AF5150E-B202-4330-BEC2-E94CB59189B2}" dt="2024-09-25T13:28:51.044" v="5" actId="478"/>
          <ac:grpSpMkLst>
            <pc:docMk/>
            <pc:sldMk cId="393051183" sldId="258"/>
            <ac:grpSpMk id="41" creationId="{CF2193A6-D469-4559-BF72-555906502EAF}"/>
          </ac:grpSpMkLst>
        </pc:grpChg>
        <pc:picChg chg="add del mod">
          <ac:chgData name="Cristina Caldeira" userId="aada792b-c6c7-46ec-ade2-cf3a8cc06ccf" providerId="ADAL" clId="{3AF5150E-B202-4330-BEC2-E94CB59189B2}" dt="2024-09-25T13:32:31.477" v="17" actId="478"/>
          <ac:picMkLst>
            <pc:docMk/>
            <pc:sldMk cId="393051183" sldId="258"/>
            <ac:picMk id="5" creationId="{AF1AF395-CDF3-4747-8B94-2B669DD9A924}"/>
          </ac:picMkLst>
        </pc:picChg>
        <pc:picChg chg="add">
          <ac:chgData name="Cristina Caldeira" userId="aada792b-c6c7-46ec-ade2-cf3a8cc06ccf" providerId="ADAL" clId="{3AF5150E-B202-4330-BEC2-E94CB59189B2}" dt="2024-09-25T13:33:16.200" v="18"/>
          <ac:picMkLst>
            <pc:docMk/>
            <pc:sldMk cId="393051183" sldId="258"/>
            <ac:picMk id="13" creationId="{1D7BA6EF-5F66-4BB3-9C5C-61E979D3C5D6}"/>
          </ac:picMkLst>
        </pc:picChg>
      </pc:sldChg>
      <pc:sldChg chg="del">
        <pc:chgData name="Cristina Caldeira" userId="aada792b-c6c7-46ec-ade2-cf3a8cc06ccf" providerId="ADAL" clId="{3AF5150E-B202-4330-BEC2-E94CB59189B2}" dt="2024-09-26T11:53:44.842" v="820" actId="2696"/>
        <pc:sldMkLst>
          <pc:docMk/>
          <pc:sldMk cId="632602107" sldId="259"/>
        </pc:sldMkLst>
      </pc:sldChg>
      <pc:sldChg chg="add del">
        <pc:chgData name="Cristina Caldeira" userId="aada792b-c6c7-46ec-ade2-cf3a8cc06ccf" providerId="ADAL" clId="{3AF5150E-B202-4330-BEC2-E94CB59189B2}" dt="2024-09-26T11:52:58.544" v="818" actId="2696"/>
        <pc:sldMkLst>
          <pc:docMk/>
          <pc:sldMk cId="2989747012" sldId="260"/>
        </pc:sldMkLst>
      </pc:sldChg>
      <pc:sldChg chg="add del">
        <pc:chgData name="Cristina Caldeira" userId="aada792b-c6c7-46ec-ade2-cf3a8cc06ccf" providerId="ADAL" clId="{3AF5150E-B202-4330-BEC2-E94CB59189B2}" dt="2024-09-26T11:53:42.690" v="819" actId="2696"/>
        <pc:sldMkLst>
          <pc:docMk/>
          <pc:sldMk cId="3296605920" sldId="261"/>
        </pc:sldMkLst>
      </pc:sldChg>
      <pc:sldChg chg="addSp delSp modSp del modAnim">
        <pc:chgData name="Cristina Caldeira" userId="aada792b-c6c7-46ec-ade2-cf3a8cc06ccf" providerId="ADAL" clId="{3AF5150E-B202-4330-BEC2-E94CB59189B2}" dt="2024-09-26T11:59:05.219" v="891" actId="2696"/>
        <pc:sldMkLst>
          <pc:docMk/>
          <pc:sldMk cId="761970939" sldId="263"/>
        </pc:sldMkLst>
        <pc:spChg chg="mod topLvl">
          <ac:chgData name="Cristina Caldeira" userId="aada792b-c6c7-46ec-ade2-cf3a8cc06ccf" providerId="ADAL" clId="{3AF5150E-B202-4330-BEC2-E94CB59189B2}" dt="2024-09-25T13:51:08.214" v="38" actId="165"/>
          <ac:spMkLst>
            <pc:docMk/>
            <pc:sldMk cId="761970939" sldId="263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3:51:17.994" v="40" actId="165"/>
          <ac:spMkLst>
            <pc:docMk/>
            <pc:sldMk cId="761970939" sldId="263"/>
            <ac:spMk id="42" creationId="{388444E9-92E3-4D62-AB62-B5138DB2A902}"/>
          </ac:spMkLst>
        </pc:spChg>
        <pc:spChg chg="mod topLvl">
          <ac:chgData name="Cristina Caldeira" userId="aada792b-c6c7-46ec-ade2-cf3a8cc06ccf" providerId="ADAL" clId="{3AF5150E-B202-4330-BEC2-E94CB59189B2}" dt="2024-09-25T13:51:25.448" v="41" actId="165"/>
          <ac:spMkLst>
            <pc:docMk/>
            <pc:sldMk cId="761970939" sldId="263"/>
            <ac:spMk id="48" creationId="{12C4DF4B-A02F-4A1B-9140-09EE8D966011}"/>
          </ac:spMkLst>
        </pc:spChg>
        <pc:grpChg chg="del">
          <ac:chgData name="Cristina Caldeira" userId="aada792b-c6c7-46ec-ade2-cf3a8cc06ccf" providerId="ADAL" clId="{3AF5150E-B202-4330-BEC2-E94CB59189B2}" dt="2024-09-25T13:51:08.214" v="38" actId="165"/>
          <ac:grpSpMkLst>
            <pc:docMk/>
            <pc:sldMk cId="761970939" sldId="263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3:51:17.994" v="40" actId="165"/>
          <ac:grpSpMkLst>
            <pc:docMk/>
            <pc:sldMk cId="761970939" sldId="263"/>
            <ac:grpSpMk id="41" creationId="{CF2193A6-D469-4559-BF72-555906502EAF}"/>
          </ac:grpSpMkLst>
        </pc:grpChg>
        <pc:grpChg chg="del">
          <ac:chgData name="Cristina Caldeira" userId="aada792b-c6c7-46ec-ade2-cf3a8cc06ccf" providerId="ADAL" clId="{3AF5150E-B202-4330-BEC2-E94CB59189B2}" dt="2024-09-25T13:51:25.448" v="41" actId="165"/>
          <ac:grpSpMkLst>
            <pc:docMk/>
            <pc:sldMk cId="761970939" sldId="263"/>
            <ac:grpSpMk id="47" creationId="{795E0315-4744-47D4-BC0F-BC9A959705B4}"/>
          </ac:grpSpMkLst>
        </pc:grpChg>
        <pc:picChg chg="mod topLvl">
          <ac:chgData name="Cristina Caldeira" userId="aada792b-c6c7-46ec-ade2-cf3a8cc06ccf" providerId="ADAL" clId="{3AF5150E-B202-4330-BEC2-E94CB59189B2}" dt="2024-09-25T14:04:58.071" v="52" actId="1076"/>
          <ac:picMkLst>
            <pc:docMk/>
            <pc:sldMk cId="761970939" sldId="263"/>
            <ac:picMk id="2" creationId="{5A00E7F5-F7BC-48F8-8C82-135EF43AF5F8}"/>
          </ac:picMkLst>
        </pc:picChg>
        <pc:picChg chg="add">
          <ac:chgData name="Cristina Caldeira" userId="aada792b-c6c7-46ec-ade2-cf3a8cc06ccf" providerId="ADAL" clId="{3AF5150E-B202-4330-BEC2-E94CB59189B2}" dt="2024-09-25T14:05:21.215" v="56"/>
          <ac:picMkLst>
            <pc:docMk/>
            <pc:sldMk cId="761970939" sldId="263"/>
            <ac:picMk id="19" creationId="{0FA45A5D-4C8E-489B-9113-E4971381A737}"/>
          </ac:picMkLst>
        </pc:picChg>
        <pc:picChg chg="mod topLvl">
          <ac:chgData name="Cristina Caldeira" userId="aada792b-c6c7-46ec-ade2-cf3a8cc06ccf" providerId="ADAL" clId="{3AF5150E-B202-4330-BEC2-E94CB59189B2}" dt="2024-09-25T14:05:04.927" v="55" actId="1076"/>
          <ac:picMkLst>
            <pc:docMk/>
            <pc:sldMk cId="761970939" sldId="263"/>
            <ac:picMk id="43" creationId="{92D0C429-9816-4987-89FB-6FBCF8A84F39}"/>
          </ac:picMkLst>
        </pc:picChg>
        <pc:picChg chg="mod topLvl">
          <ac:chgData name="Cristina Caldeira" userId="aada792b-c6c7-46ec-ade2-cf3a8cc06ccf" providerId="ADAL" clId="{3AF5150E-B202-4330-BEC2-E94CB59189B2}" dt="2024-09-25T14:05:01.758" v="54" actId="1076"/>
          <ac:picMkLst>
            <pc:docMk/>
            <pc:sldMk cId="761970939" sldId="263"/>
            <ac:picMk id="49" creationId="{300D30FB-3EC6-4368-9FBC-16029FD90552}"/>
          </ac:picMkLst>
        </pc:picChg>
      </pc:sldChg>
      <pc:sldChg chg="addSp delSp modSp del delAnim modAnim">
        <pc:chgData name="Cristina Caldeira" userId="aada792b-c6c7-46ec-ade2-cf3a8cc06ccf" providerId="ADAL" clId="{3AF5150E-B202-4330-BEC2-E94CB59189B2}" dt="2024-09-26T11:59:06.722" v="892" actId="2696"/>
        <pc:sldMkLst>
          <pc:docMk/>
          <pc:sldMk cId="2433057474" sldId="264"/>
        </pc:sldMkLst>
        <pc:grpChg chg="mod">
          <ac:chgData name="Cristina Caldeira" userId="aada792b-c6c7-46ec-ade2-cf3a8cc06ccf" providerId="ADAL" clId="{3AF5150E-B202-4330-BEC2-E94CB59189B2}" dt="2024-09-25T15:38:34.469" v="359" actId="1076"/>
          <ac:grpSpMkLst>
            <pc:docMk/>
            <pc:sldMk cId="2433057474" sldId="264"/>
            <ac:grpSpMk id="17" creationId="{A48C3813-D657-45BC-9A71-51391BB8BB06}"/>
          </ac:grpSpMkLst>
        </pc:grpChg>
        <pc:grpChg chg="del mod">
          <ac:chgData name="Cristina Caldeira" userId="aada792b-c6c7-46ec-ade2-cf3a8cc06ccf" providerId="ADAL" clId="{3AF5150E-B202-4330-BEC2-E94CB59189B2}" dt="2024-09-25T15:38:31.965" v="358" actId="478"/>
          <ac:grpSpMkLst>
            <pc:docMk/>
            <pc:sldMk cId="2433057474" sldId="264"/>
            <ac:grpSpMk id="20" creationId="{2FC04FCA-B13B-4574-889A-EDA927DB453C}"/>
          </ac:grpSpMkLst>
        </pc:grpChg>
        <pc:picChg chg="add">
          <ac:chgData name="Cristina Caldeira" userId="aada792b-c6c7-46ec-ade2-cf3a8cc06ccf" providerId="ADAL" clId="{3AF5150E-B202-4330-BEC2-E94CB59189B2}" dt="2024-09-25T14:11:18.887" v="62"/>
          <ac:picMkLst>
            <pc:docMk/>
            <pc:sldMk cId="2433057474" sldId="264"/>
            <ac:picMk id="23" creationId="{A2D18E50-9AFB-4B31-AA9E-306DC352AD7F}"/>
          </ac:picMkLst>
        </pc:picChg>
      </pc:sldChg>
      <pc:sldChg chg="delSp modSp del delAnim modAnim">
        <pc:chgData name="Cristina Caldeira" userId="aada792b-c6c7-46ec-ade2-cf3a8cc06ccf" providerId="ADAL" clId="{3AF5150E-B202-4330-BEC2-E94CB59189B2}" dt="2024-09-26T11:59:08.308" v="894" actId="2696"/>
        <pc:sldMkLst>
          <pc:docMk/>
          <pc:sldMk cId="1719350059" sldId="265"/>
        </pc:sldMkLst>
        <pc:spChg chg="mod topLvl">
          <ac:chgData name="Cristina Caldeira" userId="aada792b-c6c7-46ec-ade2-cf3a8cc06ccf" providerId="ADAL" clId="{3AF5150E-B202-4330-BEC2-E94CB59189B2}" dt="2024-09-25T14:11:33.366" v="64" actId="165"/>
          <ac:spMkLst>
            <pc:docMk/>
            <pc:sldMk cId="1719350059" sldId="265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4:12:51.497" v="83" actId="1076"/>
          <ac:spMkLst>
            <pc:docMk/>
            <pc:sldMk cId="1719350059" sldId="265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4:13:26.840" v="94" actId="165"/>
          <ac:spMkLst>
            <pc:docMk/>
            <pc:sldMk cId="1719350059" sldId="265"/>
            <ac:spMk id="18" creationId="{AB0C01C1-964A-49BF-A26B-ACD6B03CED78}"/>
          </ac:spMkLst>
        </pc:spChg>
        <pc:spChg chg="mod">
          <ac:chgData name="Cristina Caldeira" userId="aada792b-c6c7-46ec-ade2-cf3a8cc06ccf" providerId="ADAL" clId="{3AF5150E-B202-4330-BEC2-E94CB59189B2}" dt="2024-09-25T14:12:19.329" v="72" actId="1076"/>
          <ac:spMkLst>
            <pc:docMk/>
            <pc:sldMk cId="1719350059" sldId="265"/>
            <ac:spMk id="24" creationId="{36B6E62B-A4FD-49F9-A3B7-4786DC59EFF9}"/>
          </ac:spMkLst>
        </pc:spChg>
        <pc:spChg chg="del mod topLvl">
          <ac:chgData name="Cristina Caldeira" userId="aada792b-c6c7-46ec-ade2-cf3a8cc06ccf" providerId="ADAL" clId="{3AF5150E-B202-4330-BEC2-E94CB59189B2}" dt="2024-09-25T14:12:10.333" v="70" actId="478"/>
          <ac:spMkLst>
            <pc:docMk/>
            <pc:sldMk cId="1719350059" sldId="265"/>
            <ac:spMk id="28" creationId="{3FFEA2D7-06B3-49CC-80B8-6CD01BBC710B}"/>
          </ac:spMkLst>
        </pc:spChg>
        <pc:spChg chg="del">
          <ac:chgData name="Cristina Caldeira" userId="aada792b-c6c7-46ec-ade2-cf3a8cc06ccf" providerId="ADAL" clId="{3AF5150E-B202-4330-BEC2-E94CB59189B2}" dt="2024-09-25T15:39:11.100" v="361" actId="478"/>
          <ac:spMkLst>
            <pc:docMk/>
            <pc:sldMk cId="1719350059" sldId="265"/>
            <ac:spMk id="37" creationId="{703D8950-FF98-41CE-8B45-F7F8C0C22448}"/>
          </ac:spMkLst>
        </pc:spChg>
        <pc:spChg chg="mod topLvl">
          <ac:chgData name="Cristina Caldeira" userId="aada792b-c6c7-46ec-ade2-cf3a8cc06ccf" providerId="ADAL" clId="{3AF5150E-B202-4330-BEC2-E94CB59189B2}" dt="2024-09-25T14:13:46.034" v="98" actId="165"/>
          <ac:spMkLst>
            <pc:docMk/>
            <pc:sldMk cId="1719350059" sldId="265"/>
            <ac:spMk id="45" creationId="{C0586AF3-7F8D-4E2F-8740-F6F9F7679691}"/>
          </ac:spMkLst>
        </pc:spChg>
        <pc:spChg chg="del mod topLvl">
          <ac:chgData name="Cristina Caldeira" userId="aada792b-c6c7-46ec-ade2-cf3a8cc06ccf" providerId="ADAL" clId="{3AF5150E-B202-4330-BEC2-E94CB59189B2}" dt="2024-09-25T14:12:36.335" v="80" actId="478"/>
          <ac:spMkLst>
            <pc:docMk/>
            <pc:sldMk cId="1719350059" sldId="265"/>
            <ac:spMk id="48" creationId="{12C4DF4B-A02F-4A1B-9140-09EE8D966011}"/>
          </ac:spMkLst>
        </pc:spChg>
        <pc:grpChg chg="del mod">
          <ac:chgData name="Cristina Caldeira" userId="aada792b-c6c7-46ec-ade2-cf3a8cc06ccf" providerId="ADAL" clId="{3AF5150E-B202-4330-BEC2-E94CB59189B2}" dt="2024-09-25T14:13:26.840" v="94" actId="165"/>
          <ac:grpSpMkLst>
            <pc:docMk/>
            <pc:sldMk cId="1719350059" sldId="265"/>
            <ac:grpSpMk id="17" creationId="{A48C3813-D657-45BC-9A71-51391BB8BB06}"/>
          </ac:grpSpMkLst>
        </pc:grpChg>
        <pc:grpChg chg="del mod">
          <ac:chgData name="Cristina Caldeira" userId="aada792b-c6c7-46ec-ade2-cf3a8cc06ccf" providerId="ADAL" clId="{3AF5150E-B202-4330-BEC2-E94CB59189B2}" dt="2024-09-25T14:13:23.555" v="93" actId="478"/>
          <ac:grpSpMkLst>
            <pc:docMk/>
            <pc:sldMk cId="1719350059" sldId="265"/>
            <ac:grpSpMk id="20" creationId="{2FC04FCA-B13B-4574-889A-EDA927DB453C}"/>
          </ac:grpSpMkLst>
        </pc:grpChg>
        <pc:grpChg chg="del">
          <ac:chgData name="Cristina Caldeira" userId="aada792b-c6c7-46ec-ade2-cf3a8cc06ccf" providerId="ADAL" clId="{3AF5150E-B202-4330-BEC2-E94CB59189B2}" dt="2024-09-25T14:12:23.100" v="75" actId="478"/>
          <ac:grpSpMkLst>
            <pc:docMk/>
            <pc:sldMk cId="1719350059" sldId="265"/>
            <ac:grpSpMk id="23" creationId="{D04743FA-594D-4EC1-92C4-48BCB195B33A}"/>
          </ac:grpSpMkLst>
        </pc:grpChg>
        <pc:grpChg chg="del">
          <ac:chgData name="Cristina Caldeira" userId="aada792b-c6c7-46ec-ade2-cf3a8cc06ccf" providerId="ADAL" clId="{3AF5150E-B202-4330-BEC2-E94CB59189B2}" dt="2024-09-25T14:12:10.333" v="70" actId="478"/>
          <ac:grpSpMkLst>
            <pc:docMk/>
            <pc:sldMk cId="1719350059" sldId="265"/>
            <ac:grpSpMk id="27" creationId="{AA1EE676-A90B-4DAB-BBC0-67A5753AAAEF}"/>
          </ac:grpSpMkLst>
        </pc:grpChg>
        <pc:grpChg chg="del mod">
          <ac:chgData name="Cristina Caldeira" userId="aada792b-c6c7-46ec-ade2-cf3a8cc06ccf" providerId="ADAL" clId="{3AF5150E-B202-4330-BEC2-E94CB59189B2}" dt="2024-09-25T14:13:22.939" v="92" actId="478"/>
          <ac:grpSpMkLst>
            <pc:docMk/>
            <pc:sldMk cId="1719350059" sldId="265"/>
            <ac:grpSpMk id="30" creationId="{79CD1B6C-52EB-424A-8EBD-6A0CFD10FFFE}"/>
          </ac:grpSpMkLst>
        </pc:grpChg>
        <pc:grpChg chg="del mod">
          <ac:chgData name="Cristina Caldeira" userId="aada792b-c6c7-46ec-ade2-cf3a8cc06ccf" providerId="ADAL" clId="{3AF5150E-B202-4330-BEC2-E94CB59189B2}" dt="2024-09-25T14:13:22.372" v="91" actId="478"/>
          <ac:grpSpMkLst>
            <pc:docMk/>
            <pc:sldMk cId="1719350059" sldId="265"/>
            <ac:grpSpMk id="33" creationId="{144385C8-08D9-4E3E-8365-FC7AB2C5CC24}"/>
          </ac:grpSpMkLst>
        </pc:grpChg>
        <pc:grpChg chg="del mod">
          <ac:chgData name="Cristina Caldeira" userId="aada792b-c6c7-46ec-ade2-cf3a8cc06ccf" providerId="ADAL" clId="{3AF5150E-B202-4330-BEC2-E94CB59189B2}" dt="2024-09-25T14:11:40.430" v="65" actId="165"/>
          <ac:grpSpMkLst>
            <pc:docMk/>
            <pc:sldMk cId="1719350059" sldId="265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4:11:33.366" v="64" actId="165"/>
          <ac:grpSpMkLst>
            <pc:docMk/>
            <pc:sldMk cId="1719350059" sldId="265"/>
            <ac:grpSpMk id="39" creationId="{71A6D230-512A-4377-8F12-7CBF9F8A7666}"/>
          </ac:grpSpMkLst>
        </pc:grpChg>
        <pc:grpChg chg="del mod">
          <ac:chgData name="Cristina Caldeira" userId="aada792b-c6c7-46ec-ade2-cf3a8cc06ccf" providerId="ADAL" clId="{3AF5150E-B202-4330-BEC2-E94CB59189B2}" dt="2024-09-25T14:13:46.034" v="98" actId="165"/>
          <ac:grpSpMkLst>
            <pc:docMk/>
            <pc:sldMk cId="1719350059" sldId="265"/>
            <ac:grpSpMk id="44" creationId="{1F48237F-1C53-4544-AFB8-71E4EB60F172}"/>
          </ac:grpSpMkLst>
        </pc:grpChg>
        <pc:grpChg chg="del mod">
          <ac:chgData name="Cristina Caldeira" userId="aada792b-c6c7-46ec-ade2-cf3a8cc06ccf" providerId="ADAL" clId="{3AF5150E-B202-4330-BEC2-E94CB59189B2}" dt="2024-09-25T14:12:28.343" v="76" actId="165"/>
          <ac:grpSpMkLst>
            <pc:docMk/>
            <pc:sldMk cId="1719350059" sldId="265"/>
            <ac:grpSpMk id="47" creationId="{795E0315-4744-47D4-BC0F-BC9A959705B4}"/>
          </ac:grpSpMkLst>
        </pc:grpChg>
        <pc:picChg chg="mod topLvl">
          <ac:chgData name="Cristina Caldeira" userId="aada792b-c6c7-46ec-ade2-cf3a8cc06ccf" providerId="ADAL" clId="{3AF5150E-B202-4330-BEC2-E94CB59189B2}" dt="2024-09-25T14:11:33.366" v="64" actId="165"/>
          <ac:picMkLst>
            <pc:docMk/>
            <pc:sldMk cId="1719350059" sldId="265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4:13:26.840" v="94" actId="165"/>
          <ac:picMkLst>
            <pc:docMk/>
            <pc:sldMk cId="1719350059" sldId="265"/>
            <ac:picMk id="19" creationId="{03956E68-E2FC-42F2-A801-B108D6DE7108}"/>
          </ac:picMkLst>
        </pc:picChg>
        <pc:picChg chg="mod">
          <ac:chgData name="Cristina Caldeira" userId="aada792b-c6c7-46ec-ade2-cf3a8cc06ccf" providerId="ADAL" clId="{3AF5150E-B202-4330-BEC2-E94CB59189B2}" dt="2024-09-25T14:12:16.143" v="71" actId="1076"/>
          <ac:picMkLst>
            <pc:docMk/>
            <pc:sldMk cId="1719350059" sldId="265"/>
            <ac:picMk id="25" creationId="{F566FEC5-2095-4826-BC9A-E16A8443C969}"/>
          </ac:picMkLst>
        </pc:picChg>
        <pc:picChg chg="mod topLvl">
          <ac:chgData name="Cristina Caldeira" userId="aada792b-c6c7-46ec-ade2-cf3a8cc06ccf" providerId="ADAL" clId="{3AF5150E-B202-4330-BEC2-E94CB59189B2}" dt="2024-09-25T14:12:56.126" v="84" actId="1076"/>
          <ac:picMkLst>
            <pc:docMk/>
            <pc:sldMk cId="1719350059" sldId="265"/>
            <ac:picMk id="26" creationId="{41AA8FBC-091D-48A2-821C-41CDDD5D9731}"/>
          </ac:picMkLst>
        </pc:picChg>
        <pc:picChg chg="del mod topLvl">
          <ac:chgData name="Cristina Caldeira" userId="aada792b-c6c7-46ec-ade2-cf3a8cc06ccf" providerId="ADAL" clId="{3AF5150E-B202-4330-BEC2-E94CB59189B2}" dt="2024-09-25T14:12:22.424" v="74" actId="478"/>
          <ac:picMkLst>
            <pc:docMk/>
            <pc:sldMk cId="1719350059" sldId="265"/>
            <ac:picMk id="29" creationId="{232050AF-E084-4839-894D-E73058FE7718}"/>
          </ac:picMkLst>
        </pc:picChg>
        <pc:picChg chg="mod topLvl">
          <ac:chgData name="Cristina Caldeira" userId="aada792b-c6c7-46ec-ade2-cf3a8cc06ccf" providerId="ADAL" clId="{3AF5150E-B202-4330-BEC2-E94CB59189B2}" dt="2024-09-25T14:13:46.034" v="98" actId="165"/>
          <ac:picMkLst>
            <pc:docMk/>
            <pc:sldMk cId="1719350059" sldId="265"/>
            <ac:picMk id="46" creationId="{C2EDDE0E-32DF-4B5B-99AE-9882028BB881}"/>
          </ac:picMkLst>
        </pc:picChg>
        <pc:picChg chg="del mod topLvl">
          <ac:chgData name="Cristina Caldeira" userId="aada792b-c6c7-46ec-ade2-cf3a8cc06ccf" providerId="ADAL" clId="{3AF5150E-B202-4330-BEC2-E94CB59189B2}" dt="2024-09-25T14:12:37.592" v="81" actId="478"/>
          <ac:picMkLst>
            <pc:docMk/>
            <pc:sldMk cId="1719350059" sldId="265"/>
            <ac:picMk id="49" creationId="{300D30FB-3EC6-4368-9FBC-16029FD90552}"/>
          </ac:picMkLst>
        </pc:picChg>
      </pc:sldChg>
      <pc:sldChg chg="del">
        <pc:chgData name="Cristina Caldeira" userId="aada792b-c6c7-46ec-ade2-cf3a8cc06ccf" providerId="ADAL" clId="{3AF5150E-B202-4330-BEC2-E94CB59189B2}" dt="2024-09-25T14:14:36.910" v="105" actId="2696"/>
        <pc:sldMkLst>
          <pc:docMk/>
          <pc:sldMk cId="1552674240" sldId="266"/>
        </pc:sldMkLst>
      </pc:sldChg>
      <pc:sldChg chg="modSp del">
        <pc:chgData name="Cristina Caldeira" userId="aada792b-c6c7-46ec-ade2-cf3a8cc06ccf" providerId="ADAL" clId="{3AF5150E-B202-4330-BEC2-E94CB59189B2}" dt="2024-09-25T14:28:53.021" v="157" actId="2696"/>
        <pc:sldMkLst>
          <pc:docMk/>
          <pc:sldMk cId="4093604331" sldId="267"/>
        </pc:sldMkLst>
        <pc:grpChg chg="mod">
          <ac:chgData name="Cristina Caldeira" userId="aada792b-c6c7-46ec-ade2-cf3a8cc06ccf" providerId="ADAL" clId="{3AF5150E-B202-4330-BEC2-E94CB59189B2}" dt="2024-09-25T14:21:34.822" v="138" actId="1076"/>
          <ac:grpSpMkLst>
            <pc:docMk/>
            <pc:sldMk cId="4093604331" sldId="267"/>
            <ac:grpSpMk id="71" creationId="{E1175F16-14B6-41F0-B539-68C49A28E65E}"/>
          </ac:grpSpMkLst>
        </pc:grpChg>
      </pc:sldChg>
      <pc:sldChg chg="del">
        <pc:chgData name="Cristina Caldeira" userId="aada792b-c6c7-46ec-ade2-cf3a8cc06ccf" providerId="ADAL" clId="{3AF5150E-B202-4330-BEC2-E94CB59189B2}" dt="2024-09-25T14:28:56.239" v="158" actId="2696"/>
        <pc:sldMkLst>
          <pc:docMk/>
          <pc:sldMk cId="1628619463" sldId="268"/>
        </pc:sldMkLst>
      </pc:sldChg>
      <pc:sldChg chg="del">
        <pc:chgData name="Cristina Caldeira" userId="aada792b-c6c7-46ec-ade2-cf3a8cc06ccf" providerId="ADAL" clId="{3AF5150E-B202-4330-BEC2-E94CB59189B2}" dt="2024-09-25T14:30:21.709" v="170" actId="2696"/>
        <pc:sldMkLst>
          <pc:docMk/>
          <pc:sldMk cId="1251607717" sldId="269"/>
        </pc:sldMkLst>
      </pc:sldChg>
      <pc:sldChg chg="del">
        <pc:chgData name="Cristina Caldeira" userId="aada792b-c6c7-46ec-ade2-cf3a8cc06ccf" providerId="ADAL" clId="{3AF5150E-B202-4330-BEC2-E94CB59189B2}" dt="2024-09-25T15:13:53.202" v="221" actId="2696"/>
        <pc:sldMkLst>
          <pc:docMk/>
          <pc:sldMk cId="1016091625" sldId="270"/>
        </pc:sldMkLst>
      </pc:sldChg>
      <pc:sldChg chg="del">
        <pc:chgData name="Cristina Caldeira" userId="aada792b-c6c7-46ec-ade2-cf3a8cc06ccf" providerId="ADAL" clId="{3AF5150E-B202-4330-BEC2-E94CB59189B2}" dt="2024-09-25T15:16:59.007" v="259" actId="2696"/>
        <pc:sldMkLst>
          <pc:docMk/>
          <pc:sldMk cId="2939150639" sldId="271"/>
        </pc:sldMkLst>
      </pc:sldChg>
      <pc:sldChg chg="del">
        <pc:chgData name="Cristina Caldeira" userId="aada792b-c6c7-46ec-ade2-cf3a8cc06ccf" providerId="ADAL" clId="{3AF5150E-B202-4330-BEC2-E94CB59189B2}" dt="2024-09-25T15:21:19.187" v="286" actId="2696"/>
        <pc:sldMkLst>
          <pc:docMk/>
          <pc:sldMk cId="3845274032" sldId="272"/>
        </pc:sldMkLst>
      </pc:sldChg>
      <pc:sldChg chg="del">
        <pc:chgData name="Cristina Caldeira" userId="aada792b-c6c7-46ec-ade2-cf3a8cc06ccf" providerId="ADAL" clId="{3AF5150E-B202-4330-BEC2-E94CB59189B2}" dt="2024-09-25T15:23:10.455" v="292" actId="2696"/>
        <pc:sldMkLst>
          <pc:docMk/>
          <pc:sldMk cId="1043314471" sldId="273"/>
        </pc:sldMkLst>
      </pc:sldChg>
      <pc:sldChg chg="del">
        <pc:chgData name="Cristina Caldeira" userId="aada792b-c6c7-46ec-ade2-cf3a8cc06ccf" providerId="ADAL" clId="{3AF5150E-B202-4330-BEC2-E94CB59189B2}" dt="2024-09-25T15:34:23.335" v="354" actId="2696"/>
        <pc:sldMkLst>
          <pc:docMk/>
          <pc:sldMk cId="1802575358" sldId="274"/>
        </pc:sldMkLst>
      </pc:sldChg>
      <pc:sldChg chg="addSp delSp modSp delAnim modAnim">
        <pc:chgData name="Cristina Caldeira" userId="aada792b-c6c7-46ec-ade2-cf3a8cc06ccf" providerId="ADAL" clId="{3AF5150E-B202-4330-BEC2-E94CB59189B2}" dt="2024-09-26T09:41:25.480" v="386"/>
        <pc:sldMkLst>
          <pc:docMk/>
          <pc:sldMk cId="1061788995" sldId="276"/>
        </pc:sldMkLst>
        <pc:spChg chg="del">
          <ac:chgData name="Cristina Caldeira" userId="aada792b-c6c7-46ec-ade2-cf3a8cc06ccf" providerId="ADAL" clId="{3AF5150E-B202-4330-BEC2-E94CB59189B2}" dt="2024-09-26T09:33:16.220" v="364" actId="478"/>
          <ac:spMkLst>
            <pc:docMk/>
            <pc:sldMk cId="1061788995" sldId="276"/>
            <ac:spMk id="54" creationId="{D358CF04-6FB2-429B-A2F2-3CDE941C430B}"/>
          </ac:spMkLst>
        </pc:spChg>
        <pc:spChg chg="del">
          <ac:chgData name="Cristina Caldeira" userId="aada792b-c6c7-46ec-ade2-cf3a8cc06ccf" providerId="ADAL" clId="{3AF5150E-B202-4330-BEC2-E94CB59189B2}" dt="2024-09-26T09:33:17.062" v="365" actId="478"/>
          <ac:spMkLst>
            <pc:docMk/>
            <pc:sldMk cId="1061788995" sldId="276"/>
            <ac:spMk id="55" creationId="{768D33D3-5719-4038-A8E6-52556C22B045}"/>
          </ac:spMkLst>
        </pc:spChg>
        <pc:grpChg chg="mod">
          <ac:chgData name="Cristina Caldeira" userId="aada792b-c6c7-46ec-ade2-cf3a8cc06ccf" providerId="ADAL" clId="{3AF5150E-B202-4330-BEC2-E94CB59189B2}" dt="2024-09-26T09:41:09.554" v="385" actId="1036"/>
          <ac:grpSpMkLst>
            <pc:docMk/>
            <pc:sldMk cId="1061788995" sldId="276"/>
            <ac:grpSpMk id="2" creationId="{5F1084C9-CDD4-4B04-AEF8-B7E905681D57}"/>
          </ac:grpSpMkLst>
        </pc:grpChg>
        <pc:grpChg chg="del mod">
          <ac:chgData name="Cristina Caldeira" userId="aada792b-c6c7-46ec-ade2-cf3a8cc06ccf" providerId="ADAL" clId="{3AF5150E-B202-4330-BEC2-E94CB59189B2}" dt="2024-09-26T09:38:03.331" v="373" actId="478"/>
          <ac:grpSpMkLst>
            <pc:docMk/>
            <pc:sldMk cId="1061788995" sldId="276"/>
            <ac:grpSpMk id="56" creationId="{9E3059B8-1C79-4C8F-BD8A-E47F54A09AEA}"/>
          </ac:grpSpMkLst>
        </pc:grpChg>
        <pc:picChg chg="add">
          <ac:chgData name="Cristina Caldeira" userId="aada792b-c6c7-46ec-ade2-cf3a8cc06ccf" providerId="ADAL" clId="{3AF5150E-B202-4330-BEC2-E94CB59189B2}" dt="2024-09-26T09:39:50.686" v="381"/>
          <ac:picMkLst>
            <pc:docMk/>
            <pc:sldMk cId="1061788995" sldId="276"/>
            <ac:picMk id="13" creationId="{7AA5DD76-EF99-42F7-909D-9191C00BF237}"/>
          </ac:picMkLst>
        </pc:picChg>
      </pc:sldChg>
      <pc:sldChg chg="delSp modSp modAnim">
        <pc:chgData name="Cristina Caldeira" userId="aada792b-c6c7-46ec-ade2-cf3a8cc06ccf" providerId="ADAL" clId="{3AF5150E-B202-4330-BEC2-E94CB59189B2}" dt="2024-09-26T10:36:09.086" v="409"/>
        <pc:sldMkLst>
          <pc:docMk/>
          <pc:sldMk cId="1433287310" sldId="277"/>
        </pc:sldMkLst>
        <pc:spChg chg="mod topLvl">
          <ac:chgData name="Cristina Caldeira" userId="aada792b-c6c7-46ec-ade2-cf3a8cc06ccf" providerId="ADAL" clId="{3AF5150E-B202-4330-BEC2-E94CB59189B2}" dt="2024-09-26T10:36:03.646" v="407" actId="165"/>
          <ac:spMkLst>
            <pc:docMk/>
            <pc:sldMk cId="1433287310" sldId="277"/>
            <ac:spMk id="30" creationId="{AEA8060A-AED6-469B-B641-28F0EC5C388E}"/>
          </ac:spMkLst>
        </pc:spChg>
        <pc:spChg chg="mod topLvl">
          <ac:chgData name="Cristina Caldeira" userId="aada792b-c6c7-46ec-ade2-cf3a8cc06ccf" providerId="ADAL" clId="{3AF5150E-B202-4330-BEC2-E94CB59189B2}" dt="2024-09-26T10:35:03.883" v="403" actId="165"/>
          <ac:spMkLst>
            <pc:docMk/>
            <pc:sldMk cId="1433287310" sldId="277"/>
            <ac:spMk id="31" creationId="{13D58111-4D20-4B8F-8817-07351D430F5F}"/>
          </ac:spMkLst>
        </pc:spChg>
        <pc:spChg chg="mod topLvl">
          <ac:chgData name="Cristina Caldeira" userId="aada792b-c6c7-46ec-ade2-cf3a8cc06ccf" providerId="ADAL" clId="{3AF5150E-B202-4330-BEC2-E94CB59189B2}" dt="2024-09-26T10:34:59.295" v="402" actId="165"/>
          <ac:spMkLst>
            <pc:docMk/>
            <pc:sldMk cId="1433287310" sldId="277"/>
            <ac:spMk id="43" creationId="{60BF2BFD-4142-4523-B2BD-7DF42975BE5B}"/>
          </ac:spMkLst>
        </pc:spChg>
        <pc:spChg chg="del">
          <ac:chgData name="Cristina Caldeira" userId="aada792b-c6c7-46ec-ade2-cf3a8cc06ccf" providerId="ADAL" clId="{3AF5150E-B202-4330-BEC2-E94CB59189B2}" dt="2024-09-26T09:35:09.315" v="366" actId="478"/>
          <ac:spMkLst>
            <pc:docMk/>
            <pc:sldMk cId="1433287310" sldId="277"/>
            <ac:spMk id="54" creationId="{D358CF04-6FB2-429B-A2F2-3CDE941C430B}"/>
          </ac:spMkLst>
        </pc:spChg>
        <pc:spChg chg="del">
          <ac:chgData name="Cristina Caldeira" userId="aada792b-c6c7-46ec-ade2-cf3a8cc06ccf" providerId="ADAL" clId="{3AF5150E-B202-4330-BEC2-E94CB59189B2}" dt="2024-09-26T09:35:11.927" v="367" actId="478"/>
          <ac:spMkLst>
            <pc:docMk/>
            <pc:sldMk cId="1433287310" sldId="277"/>
            <ac:spMk id="55" creationId="{768D33D3-5719-4038-A8E6-52556C22B045}"/>
          </ac:spMkLst>
        </pc:spChg>
        <pc:grpChg chg="del">
          <ac:chgData name="Cristina Caldeira" userId="aada792b-c6c7-46ec-ade2-cf3a8cc06ccf" providerId="ADAL" clId="{3AF5150E-B202-4330-BEC2-E94CB59189B2}" dt="2024-09-26T10:36:03.646" v="407" actId="165"/>
          <ac:grpSpMkLst>
            <pc:docMk/>
            <pc:sldMk cId="1433287310" sldId="277"/>
            <ac:grpSpMk id="7" creationId="{8BFC2689-53C1-477A-A0F3-A1847DE76061}"/>
          </ac:grpSpMkLst>
        </pc:grpChg>
        <pc:grpChg chg="del">
          <ac:chgData name="Cristina Caldeira" userId="aada792b-c6c7-46ec-ade2-cf3a8cc06ccf" providerId="ADAL" clId="{3AF5150E-B202-4330-BEC2-E94CB59189B2}" dt="2024-09-26T10:35:03.883" v="403" actId="165"/>
          <ac:grpSpMkLst>
            <pc:docMk/>
            <pc:sldMk cId="1433287310" sldId="277"/>
            <ac:grpSpMk id="8" creationId="{82BD11E6-E76F-4A25-B46C-6FA4690978E7}"/>
          </ac:grpSpMkLst>
        </pc:grpChg>
        <pc:grpChg chg="del">
          <ac:chgData name="Cristina Caldeira" userId="aada792b-c6c7-46ec-ade2-cf3a8cc06ccf" providerId="ADAL" clId="{3AF5150E-B202-4330-BEC2-E94CB59189B2}" dt="2024-09-26T10:34:59.295" v="402" actId="165"/>
          <ac:grpSpMkLst>
            <pc:docMk/>
            <pc:sldMk cId="1433287310" sldId="277"/>
            <ac:grpSpMk id="42" creationId="{1B044A87-BBEE-424C-829B-2B43AC627A30}"/>
          </ac:grpSpMkLst>
        </pc:grpChg>
        <pc:picChg chg="mod topLvl">
          <ac:chgData name="Cristina Caldeira" userId="aada792b-c6c7-46ec-ade2-cf3a8cc06ccf" providerId="ADAL" clId="{3AF5150E-B202-4330-BEC2-E94CB59189B2}" dt="2024-09-26T10:36:03.646" v="407" actId="165"/>
          <ac:picMkLst>
            <pc:docMk/>
            <pc:sldMk cId="1433287310" sldId="277"/>
            <ac:picMk id="32" creationId="{E8BBFC8C-8E33-449E-8B1B-8DAE93D4A473}"/>
          </ac:picMkLst>
        </pc:picChg>
        <pc:picChg chg="mod topLvl">
          <ac:chgData name="Cristina Caldeira" userId="aada792b-c6c7-46ec-ade2-cf3a8cc06ccf" providerId="ADAL" clId="{3AF5150E-B202-4330-BEC2-E94CB59189B2}" dt="2024-09-26T10:35:03.883" v="403" actId="165"/>
          <ac:picMkLst>
            <pc:docMk/>
            <pc:sldMk cId="1433287310" sldId="277"/>
            <ac:picMk id="36" creationId="{22D47AA7-160D-42B1-871B-9C2E0384A8D0}"/>
          </ac:picMkLst>
        </pc:picChg>
        <pc:picChg chg="mod topLvl">
          <ac:chgData name="Cristina Caldeira" userId="aada792b-c6c7-46ec-ade2-cf3a8cc06ccf" providerId="ADAL" clId="{3AF5150E-B202-4330-BEC2-E94CB59189B2}" dt="2024-09-26T10:34:59.295" v="402" actId="165"/>
          <ac:picMkLst>
            <pc:docMk/>
            <pc:sldMk cId="1433287310" sldId="277"/>
            <ac:picMk id="44" creationId="{8946D7C8-A3DE-437D-B24B-BF21A4EA843D}"/>
          </ac:picMkLst>
        </pc:picChg>
      </pc:sldChg>
      <pc:sldChg chg="delSp modSp del">
        <pc:chgData name="Cristina Caldeira" userId="aada792b-c6c7-46ec-ade2-cf3a8cc06ccf" providerId="ADAL" clId="{3AF5150E-B202-4330-BEC2-E94CB59189B2}" dt="2024-09-26T10:38:39.870" v="423" actId="2696"/>
        <pc:sldMkLst>
          <pc:docMk/>
          <pc:sldMk cId="3191856573" sldId="278"/>
        </pc:sldMkLst>
        <pc:spChg chg="del">
          <ac:chgData name="Cristina Caldeira" userId="aada792b-c6c7-46ec-ade2-cf3a8cc06ccf" providerId="ADAL" clId="{3AF5150E-B202-4330-BEC2-E94CB59189B2}" dt="2024-09-26T10:38:24.804" v="420" actId="478"/>
          <ac:spMkLst>
            <pc:docMk/>
            <pc:sldMk cId="3191856573" sldId="278"/>
            <ac:spMk id="54" creationId="{D358CF04-6FB2-429B-A2F2-3CDE941C430B}"/>
          </ac:spMkLst>
        </pc:spChg>
        <pc:spChg chg="del">
          <ac:chgData name="Cristina Caldeira" userId="aada792b-c6c7-46ec-ade2-cf3a8cc06ccf" providerId="ADAL" clId="{3AF5150E-B202-4330-BEC2-E94CB59189B2}" dt="2024-09-26T10:38:25.920" v="421" actId="478"/>
          <ac:spMkLst>
            <pc:docMk/>
            <pc:sldMk cId="3191856573" sldId="278"/>
            <ac:spMk id="55" creationId="{768D33D3-5719-4038-A8E6-52556C22B045}"/>
          </ac:spMkLst>
        </pc:spChg>
        <pc:grpChg chg="mod">
          <ac:chgData name="Cristina Caldeira" userId="aada792b-c6c7-46ec-ade2-cf3a8cc06ccf" providerId="ADAL" clId="{3AF5150E-B202-4330-BEC2-E94CB59189B2}" dt="2024-09-26T10:38:38.437" v="422" actId="1076"/>
          <ac:grpSpMkLst>
            <pc:docMk/>
            <pc:sldMk cId="3191856573" sldId="278"/>
            <ac:grpSpMk id="5" creationId="{4C1A18D2-6EA2-4544-8FE4-65AA7998F462}"/>
          </ac:grpSpMkLst>
        </pc:grpChg>
      </pc:sldChg>
      <pc:sldChg chg="modSp del">
        <pc:chgData name="Cristina Caldeira" userId="aada792b-c6c7-46ec-ade2-cf3a8cc06ccf" providerId="ADAL" clId="{3AF5150E-B202-4330-BEC2-E94CB59189B2}" dt="2024-09-26T10:44:46.841" v="458" actId="2696"/>
        <pc:sldMkLst>
          <pc:docMk/>
          <pc:sldMk cId="1458967231" sldId="279"/>
        </pc:sldMkLst>
        <pc:grpChg chg="mod">
          <ac:chgData name="Cristina Caldeira" userId="aada792b-c6c7-46ec-ade2-cf3a8cc06ccf" providerId="ADAL" clId="{3AF5150E-B202-4330-BEC2-E94CB59189B2}" dt="2024-09-26T09:38:09.580" v="374" actId="1076"/>
          <ac:grpSpMkLst>
            <pc:docMk/>
            <pc:sldMk cId="1458967231" sldId="279"/>
            <ac:grpSpMk id="8" creationId="{D69A671B-44B9-41C5-B322-82B17FFC513E}"/>
          </ac:grpSpMkLst>
        </pc:grpChg>
        <pc:grpChg chg="mod">
          <ac:chgData name="Cristina Caldeira" userId="aada792b-c6c7-46ec-ade2-cf3a8cc06ccf" providerId="ADAL" clId="{3AF5150E-B202-4330-BEC2-E94CB59189B2}" dt="2024-09-26T09:38:14.588" v="376" actId="1076"/>
          <ac:grpSpMkLst>
            <pc:docMk/>
            <pc:sldMk cId="1458967231" sldId="279"/>
            <ac:grpSpMk id="9" creationId="{F60543DF-9B6A-45A1-8E5B-F13735237AD3}"/>
          </ac:grpSpMkLst>
        </pc:grpChg>
        <pc:grpChg chg="mod">
          <ac:chgData name="Cristina Caldeira" userId="aada792b-c6c7-46ec-ade2-cf3a8cc06ccf" providerId="ADAL" clId="{3AF5150E-B202-4330-BEC2-E94CB59189B2}" dt="2024-09-26T09:38:11.866" v="375" actId="1076"/>
          <ac:grpSpMkLst>
            <pc:docMk/>
            <pc:sldMk cId="1458967231" sldId="279"/>
            <ac:grpSpMk id="58" creationId="{BF1355B1-CC4E-4A2F-9C97-C77E1F1FDF4F}"/>
          </ac:grpSpMkLst>
        </pc:grpChg>
      </pc:sldChg>
      <pc:sldChg chg="modSp del">
        <pc:chgData name="Cristina Caldeira" userId="aada792b-c6c7-46ec-ade2-cf3a8cc06ccf" providerId="ADAL" clId="{3AF5150E-B202-4330-BEC2-E94CB59189B2}" dt="2024-09-26T10:45:05.303" v="460" actId="2696"/>
        <pc:sldMkLst>
          <pc:docMk/>
          <pc:sldMk cId="2838136411" sldId="280"/>
        </pc:sldMkLst>
        <pc:grpChg chg="mod">
          <ac:chgData name="Cristina Caldeira" userId="aada792b-c6c7-46ec-ade2-cf3a8cc06ccf" providerId="ADAL" clId="{3AF5150E-B202-4330-BEC2-E94CB59189B2}" dt="2024-09-26T09:38:37.679" v="379" actId="1076"/>
          <ac:grpSpMkLst>
            <pc:docMk/>
            <pc:sldMk cId="2838136411" sldId="280"/>
            <ac:grpSpMk id="10" creationId="{7E6FC035-F902-4D77-AFB9-91B96249C374}"/>
          </ac:grpSpMkLst>
        </pc:grpChg>
        <pc:grpChg chg="mod">
          <ac:chgData name="Cristina Caldeira" userId="aada792b-c6c7-46ec-ade2-cf3a8cc06ccf" providerId="ADAL" clId="{3AF5150E-B202-4330-BEC2-E94CB59189B2}" dt="2024-09-26T09:38:38.679" v="380" actId="1076"/>
          <ac:grpSpMkLst>
            <pc:docMk/>
            <pc:sldMk cId="2838136411" sldId="280"/>
            <ac:grpSpMk id="53" creationId="{2718A0A3-0762-40A5-837B-F822091F008D}"/>
          </ac:grpSpMkLst>
        </pc:grpChg>
      </pc:sldChg>
      <pc:sldChg chg="delSp modSp del modAnim">
        <pc:chgData name="Cristina Caldeira" userId="aada792b-c6c7-46ec-ade2-cf3a8cc06ccf" providerId="ADAL" clId="{3AF5150E-B202-4330-BEC2-E94CB59189B2}" dt="2024-09-26T10:49:14.291" v="486" actId="2696"/>
        <pc:sldMkLst>
          <pc:docMk/>
          <pc:sldMk cId="3667027181" sldId="281"/>
        </pc:sldMkLst>
        <pc:grpChg chg="mod">
          <ac:chgData name="Cristina Caldeira" userId="aada792b-c6c7-46ec-ade2-cf3a8cc06ccf" providerId="ADAL" clId="{3AF5150E-B202-4330-BEC2-E94CB59189B2}" dt="2024-09-26T10:48:55.908" v="483" actId="1076"/>
          <ac:grpSpMkLst>
            <pc:docMk/>
            <pc:sldMk cId="3667027181" sldId="281"/>
            <ac:grpSpMk id="9" creationId="{6565276F-9E8A-4317-A3D0-F7D8F33DFC9B}"/>
          </ac:grpSpMkLst>
        </pc:grpChg>
        <pc:grpChg chg="del mod">
          <ac:chgData name="Cristina Caldeira" userId="aada792b-c6c7-46ec-ade2-cf3a8cc06ccf" providerId="ADAL" clId="{3AF5150E-B202-4330-BEC2-E94CB59189B2}" dt="2024-09-26T10:47:44.661" v="475" actId="165"/>
          <ac:grpSpMkLst>
            <pc:docMk/>
            <pc:sldMk cId="3667027181" sldId="281"/>
            <ac:grpSpMk id="59" creationId="{6B696A59-0DAF-482C-85C9-EAC92FB0838C}"/>
          </ac:grpSpMkLst>
        </pc:grpChg>
        <pc:grpChg chg="mod topLvl">
          <ac:chgData name="Cristina Caldeira" userId="aada792b-c6c7-46ec-ade2-cf3a8cc06ccf" providerId="ADAL" clId="{3AF5150E-B202-4330-BEC2-E94CB59189B2}" dt="2024-09-26T10:48:51.367" v="482" actId="1076"/>
          <ac:grpSpMkLst>
            <pc:docMk/>
            <pc:sldMk cId="3667027181" sldId="281"/>
            <ac:grpSpMk id="60" creationId="{637891C4-42C4-4057-8E5A-A2B765957C3A}"/>
          </ac:grpSpMkLst>
        </pc:grpChg>
        <pc:grpChg chg="mod topLvl">
          <ac:chgData name="Cristina Caldeira" userId="aada792b-c6c7-46ec-ade2-cf3a8cc06ccf" providerId="ADAL" clId="{3AF5150E-B202-4330-BEC2-E94CB59189B2}" dt="2024-09-26T10:49:07.542" v="485" actId="1076"/>
          <ac:grpSpMkLst>
            <pc:docMk/>
            <pc:sldMk cId="3667027181" sldId="281"/>
            <ac:grpSpMk id="61" creationId="{44C8F139-90E4-4E84-93F7-B8B16534A2AA}"/>
          </ac:grpSpMkLst>
        </pc:grpChg>
        <pc:grpChg chg="mod topLvl">
          <ac:chgData name="Cristina Caldeira" userId="aada792b-c6c7-46ec-ade2-cf3a8cc06ccf" providerId="ADAL" clId="{3AF5150E-B202-4330-BEC2-E94CB59189B2}" dt="2024-09-26T10:48:49.553" v="481" actId="1076"/>
          <ac:grpSpMkLst>
            <pc:docMk/>
            <pc:sldMk cId="3667027181" sldId="281"/>
            <ac:grpSpMk id="62" creationId="{C94E08C3-8EF7-4DD5-A98A-556B2E05FF16}"/>
          </ac:grpSpMkLst>
        </pc:grpChg>
        <pc:grpChg chg="mod topLvl">
          <ac:chgData name="Cristina Caldeira" userId="aada792b-c6c7-46ec-ade2-cf3a8cc06ccf" providerId="ADAL" clId="{3AF5150E-B202-4330-BEC2-E94CB59189B2}" dt="2024-09-26T10:49:06.897" v="484" actId="1076"/>
          <ac:grpSpMkLst>
            <pc:docMk/>
            <pc:sldMk cId="3667027181" sldId="281"/>
            <ac:grpSpMk id="63" creationId="{63A4ECAE-58A9-41B0-ABF8-867C610737DE}"/>
          </ac:grpSpMkLst>
        </pc:grpChg>
        <pc:grpChg chg="mod topLvl">
          <ac:chgData name="Cristina Caldeira" userId="aada792b-c6c7-46ec-ade2-cf3a8cc06ccf" providerId="ADAL" clId="{3AF5150E-B202-4330-BEC2-E94CB59189B2}" dt="2024-09-26T10:47:44.661" v="475" actId="165"/>
          <ac:grpSpMkLst>
            <pc:docMk/>
            <pc:sldMk cId="3667027181" sldId="281"/>
            <ac:grpSpMk id="64" creationId="{CF7919F5-F4CA-4B2D-B991-8D9319E766C2}"/>
          </ac:grpSpMkLst>
        </pc:grpChg>
        <pc:grpChg chg="mod topLvl">
          <ac:chgData name="Cristina Caldeira" userId="aada792b-c6c7-46ec-ade2-cf3a8cc06ccf" providerId="ADAL" clId="{3AF5150E-B202-4330-BEC2-E94CB59189B2}" dt="2024-09-26T10:47:47.983" v="476" actId="1076"/>
          <ac:grpSpMkLst>
            <pc:docMk/>
            <pc:sldMk cId="3667027181" sldId="281"/>
            <ac:grpSpMk id="65" creationId="{DBDB9827-388F-4BA8-8BAF-42C0DFFA24D8}"/>
          </ac:grpSpMkLst>
        </pc:grpChg>
      </pc:sldChg>
      <pc:sldChg chg="modSp del">
        <pc:chgData name="Cristina Caldeira" userId="aada792b-c6c7-46ec-ade2-cf3a8cc06ccf" providerId="ADAL" clId="{3AF5150E-B202-4330-BEC2-E94CB59189B2}" dt="2024-09-26T10:51:12.001" v="494" actId="2696"/>
        <pc:sldMkLst>
          <pc:docMk/>
          <pc:sldMk cId="2188517634" sldId="282"/>
        </pc:sldMkLst>
        <pc:grpChg chg="mod">
          <ac:chgData name="Cristina Caldeira" userId="aada792b-c6c7-46ec-ade2-cf3a8cc06ccf" providerId="ADAL" clId="{3AF5150E-B202-4330-BEC2-E94CB59189B2}" dt="2024-09-26T10:50:24.645" v="489" actId="1076"/>
          <ac:grpSpMkLst>
            <pc:docMk/>
            <pc:sldMk cId="2188517634" sldId="282"/>
            <ac:grpSpMk id="57" creationId="{D6C44917-F179-4797-971D-D4DEFB3E7BDE}"/>
          </ac:grpSpMkLst>
        </pc:grpChg>
      </pc:sldChg>
      <pc:sldChg chg="modSp del">
        <pc:chgData name="Cristina Caldeira" userId="aada792b-c6c7-46ec-ade2-cf3a8cc06ccf" providerId="ADAL" clId="{3AF5150E-B202-4330-BEC2-E94CB59189B2}" dt="2024-09-26T11:02:18.605" v="519" actId="2696"/>
        <pc:sldMkLst>
          <pc:docMk/>
          <pc:sldMk cId="760898504" sldId="283"/>
        </pc:sldMkLst>
        <pc:grpChg chg="mod">
          <ac:chgData name="Cristina Caldeira" userId="aada792b-c6c7-46ec-ade2-cf3a8cc06ccf" providerId="ADAL" clId="{3AF5150E-B202-4330-BEC2-E94CB59189B2}" dt="2024-09-26T10:34:11.274" v="397" actId="1076"/>
          <ac:grpSpMkLst>
            <pc:docMk/>
            <pc:sldMk cId="760898504" sldId="283"/>
            <ac:grpSpMk id="2" creationId="{6174B7FA-C5AA-4C92-AFE9-EB3F160DD344}"/>
          </ac:grpSpMkLst>
        </pc:grpChg>
        <pc:grpChg chg="mod">
          <ac:chgData name="Cristina Caldeira" userId="aada792b-c6c7-46ec-ade2-cf3a8cc06ccf" providerId="ADAL" clId="{3AF5150E-B202-4330-BEC2-E94CB59189B2}" dt="2024-09-26T10:34:26.225" v="399" actId="1076"/>
          <ac:grpSpMkLst>
            <pc:docMk/>
            <pc:sldMk cId="760898504" sldId="283"/>
            <ac:grpSpMk id="3" creationId="{E811B442-DA65-481E-9046-91CCC3E4A195}"/>
          </ac:grpSpMkLst>
        </pc:grpChg>
        <pc:grpChg chg="mod">
          <ac:chgData name="Cristina Caldeira" userId="aada792b-c6c7-46ec-ade2-cf3a8cc06ccf" providerId="ADAL" clId="{3AF5150E-B202-4330-BEC2-E94CB59189B2}" dt="2024-09-26T10:34:30.933" v="400" actId="1076"/>
          <ac:grpSpMkLst>
            <pc:docMk/>
            <pc:sldMk cId="760898504" sldId="283"/>
            <ac:grpSpMk id="60" creationId="{1BD72206-C2FC-4E5F-80CA-80DF067A33BC}"/>
          </ac:grpSpMkLst>
        </pc:grpChg>
        <pc:grpChg chg="mod">
          <ac:chgData name="Cristina Caldeira" userId="aada792b-c6c7-46ec-ade2-cf3a8cc06ccf" providerId="ADAL" clId="{3AF5150E-B202-4330-BEC2-E94CB59189B2}" dt="2024-09-26T10:34:09.937" v="396" actId="1076"/>
          <ac:grpSpMkLst>
            <pc:docMk/>
            <pc:sldMk cId="760898504" sldId="283"/>
            <ac:grpSpMk id="62" creationId="{C94E08C3-8EF7-4DD5-A98A-556B2E05FF16}"/>
          </ac:grpSpMkLst>
        </pc:grpChg>
      </pc:sldChg>
      <pc:sldChg chg="del">
        <pc:chgData name="Cristina Caldeira" userId="aada792b-c6c7-46ec-ade2-cf3a8cc06ccf" providerId="ADAL" clId="{3AF5150E-B202-4330-BEC2-E94CB59189B2}" dt="2024-09-26T11:04:53.729" v="553" actId="2696"/>
        <pc:sldMkLst>
          <pc:docMk/>
          <pc:sldMk cId="3691728228" sldId="284"/>
        </pc:sldMkLst>
      </pc:sldChg>
      <pc:sldChg chg="delSp del">
        <pc:chgData name="Cristina Caldeira" userId="aada792b-c6c7-46ec-ade2-cf3a8cc06ccf" providerId="ADAL" clId="{3AF5150E-B202-4330-BEC2-E94CB59189B2}" dt="2024-09-26T11:10:43.111" v="574" actId="2696"/>
        <pc:sldMkLst>
          <pc:docMk/>
          <pc:sldMk cId="2192654632" sldId="285"/>
        </pc:sldMkLst>
        <pc:spChg chg="del">
          <ac:chgData name="Cristina Caldeira" userId="aada792b-c6c7-46ec-ade2-cf3a8cc06ccf" providerId="ADAL" clId="{3AF5150E-B202-4330-BEC2-E94CB59189B2}" dt="2024-09-26T11:04:58.457" v="554" actId="478"/>
          <ac:spMkLst>
            <pc:docMk/>
            <pc:sldMk cId="2192654632" sldId="285"/>
            <ac:spMk id="54" creationId="{D358CF04-6FB2-429B-A2F2-3CDE941C430B}"/>
          </ac:spMkLst>
        </pc:spChg>
        <pc:spChg chg="del">
          <ac:chgData name="Cristina Caldeira" userId="aada792b-c6c7-46ec-ade2-cf3a8cc06ccf" providerId="ADAL" clId="{3AF5150E-B202-4330-BEC2-E94CB59189B2}" dt="2024-09-26T11:05:01.169" v="555" actId="478"/>
          <ac:spMkLst>
            <pc:docMk/>
            <pc:sldMk cId="2192654632" sldId="285"/>
            <ac:spMk id="55" creationId="{768D33D3-5719-4038-A8E6-52556C22B045}"/>
          </ac:spMkLst>
        </pc:spChg>
      </pc:sldChg>
      <pc:sldChg chg="delSp modSp del modAnim">
        <pc:chgData name="Cristina Caldeira" userId="aada792b-c6c7-46ec-ade2-cf3a8cc06ccf" providerId="ADAL" clId="{3AF5150E-B202-4330-BEC2-E94CB59189B2}" dt="2024-09-26T11:12:52.570" v="593" actId="2696"/>
        <pc:sldMkLst>
          <pc:docMk/>
          <pc:sldMk cId="1998597529" sldId="286"/>
        </pc:sldMkLst>
        <pc:grpChg chg="de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2" creationId="{49D30C48-D95D-4F19-AB5C-B2298AB2A4C1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3" creationId="{28D5ED3B-880C-4082-9348-2B9A43526AB0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4" creationId="{CBCCC0A2-3450-4820-9294-E847570C0F5E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5" creationId="{76667832-6B4C-4EAE-A64A-958D45CD752D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6" creationId="{9EDE5448-317C-4B9A-89AE-267C630D59CA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7" creationId="{F8A0A37A-90A8-4D5B-B243-7720BFFEE86A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8" creationId="{3A1B169D-5826-43B1-A17A-FE1A00FB5450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39" creationId="{61AE2E94-7CEC-4D98-AC02-9C3B2438806D}"/>
          </ac:grpSpMkLst>
        </pc:grpChg>
        <pc:grpChg chg="mod topLvl">
          <ac:chgData name="Cristina Caldeira" userId="aada792b-c6c7-46ec-ade2-cf3a8cc06ccf" providerId="ADAL" clId="{3AF5150E-B202-4330-BEC2-E94CB59189B2}" dt="2024-09-26T11:11:07.767" v="577" actId="165"/>
          <ac:grpSpMkLst>
            <pc:docMk/>
            <pc:sldMk cId="1998597529" sldId="286"/>
            <ac:grpSpMk id="140" creationId="{AE64D754-69CB-482F-A525-FA61592E962D}"/>
          </ac:grpSpMkLst>
        </pc:grpChg>
      </pc:sldChg>
      <pc:sldChg chg="del">
        <pc:chgData name="Cristina Caldeira" userId="aada792b-c6c7-46ec-ade2-cf3a8cc06ccf" providerId="ADAL" clId="{3AF5150E-B202-4330-BEC2-E94CB59189B2}" dt="2024-09-26T11:14:32.131" v="614" actId="2696"/>
        <pc:sldMkLst>
          <pc:docMk/>
          <pc:sldMk cId="3547740191" sldId="287"/>
        </pc:sldMkLst>
      </pc:sldChg>
      <pc:sldChg chg="del">
        <pc:chgData name="Cristina Caldeira" userId="aada792b-c6c7-46ec-ade2-cf3a8cc06ccf" providerId="ADAL" clId="{3AF5150E-B202-4330-BEC2-E94CB59189B2}" dt="2024-09-26T11:27:27.228" v="628" actId="2696"/>
        <pc:sldMkLst>
          <pc:docMk/>
          <pc:sldMk cId="2480670683" sldId="288"/>
        </pc:sldMkLst>
      </pc:sldChg>
      <pc:sldChg chg="del">
        <pc:chgData name="Cristina Caldeira" userId="aada792b-c6c7-46ec-ade2-cf3a8cc06ccf" providerId="ADAL" clId="{3AF5150E-B202-4330-BEC2-E94CB59189B2}" dt="2024-09-26T11:32:51.366" v="655" actId="2696"/>
        <pc:sldMkLst>
          <pc:docMk/>
          <pc:sldMk cId="1130132094" sldId="289"/>
        </pc:sldMkLst>
      </pc:sldChg>
      <pc:sldChg chg="delSp modSp del">
        <pc:chgData name="Cristina Caldeira" userId="aada792b-c6c7-46ec-ade2-cf3a8cc06ccf" providerId="ADAL" clId="{3AF5150E-B202-4330-BEC2-E94CB59189B2}" dt="2024-09-26T11:32:52.744" v="656" actId="2696"/>
        <pc:sldMkLst>
          <pc:docMk/>
          <pc:sldMk cId="566877857" sldId="290"/>
        </pc:sldMkLst>
        <pc:spChg chg="mod topLvl">
          <ac:chgData name="Cristina Caldeira" userId="aada792b-c6c7-46ec-ade2-cf3a8cc06ccf" providerId="ADAL" clId="{3AF5150E-B202-4330-BEC2-E94CB59189B2}" dt="2024-09-26T11:30:44.357" v="637" actId="165"/>
          <ac:spMkLst>
            <pc:docMk/>
            <pc:sldMk cId="566877857" sldId="290"/>
            <ac:spMk id="93" creationId="{2CD549A3-6B06-4E52-BF08-633E87A40ADB}"/>
          </ac:spMkLst>
        </pc:spChg>
        <pc:grpChg chg="del mod">
          <ac:chgData name="Cristina Caldeira" userId="aada792b-c6c7-46ec-ade2-cf3a8cc06ccf" providerId="ADAL" clId="{3AF5150E-B202-4330-BEC2-E94CB59189B2}" dt="2024-09-26T11:30:44.357" v="637" actId="165"/>
          <ac:grpSpMkLst>
            <pc:docMk/>
            <pc:sldMk cId="566877857" sldId="290"/>
            <ac:grpSpMk id="13" creationId="{946E96D3-59AD-4202-B6A8-2721E5F86C33}"/>
          </ac:grpSpMkLst>
        </pc:grpChg>
        <pc:picChg chg="mod topLvl">
          <ac:chgData name="Cristina Caldeira" userId="aada792b-c6c7-46ec-ade2-cf3a8cc06ccf" providerId="ADAL" clId="{3AF5150E-B202-4330-BEC2-E94CB59189B2}" dt="2024-09-26T11:30:44.357" v="637" actId="165"/>
          <ac:picMkLst>
            <pc:docMk/>
            <pc:sldMk cId="566877857" sldId="290"/>
            <ac:picMk id="96" creationId="{7868DA8C-B4A4-4916-B414-BD7C1A889174}"/>
          </ac:picMkLst>
        </pc:picChg>
        <pc:picChg chg="mod">
          <ac:chgData name="Cristina Caldeira" userId="aada792b-c6c7-46ec-ade2-cf3a8cc06ccf" providerId="ADAL" clId="{3AF5150E-B202-4330-BEC2-E94CB59189B2}" dt="2024-09-26T11:29:30.384" v="634" actId="1076"/>
          <ac:picMkLst>
            <pc:docMk/>
            <pc:sldMk cId="566877857" sldId="290"/>
            <ac:picMk id="144" creationId="{9B8A5E57-4678-4F50-AF1E-9B43CEBE12D9}"/>
          </ac:picMkLst>
        </pc:picChg>
        <pc:picChg chg="mod">
          <ac:chgData name="Cristina Caldeira" userId="aada792b-c6c7-46ec-ade2-cf3a8cc06ccf" providerId="ADAL" clId="{3AF5150E-B202-4330-BEC2-E94CB59189B2}" dt="2024-09-26T11:29:28.493" v="632" actId="1076"/>
          <ac:picMkLst>
            <pc:docMk/>
            <pc:sldMk cId="566877857" sldId="290"/>
            <ac:picMk id="146" creationId="{FA6E0D72-83CA-4E90-AA6F-6AD26ED78FAE}"/>
          </ac:picMkLst>
        </pc:picChg>
        <pc:picChg chg="mod">
          <ac:chgData name="Cristina Caldeira" userId="aada792b-c6c7-46ec-ade2-cf3a8cc06ccf" providerId="ADAL" clId="{3AF5150E-B202-4330-BEC2-E94CB59189B2}" dt="2024-09-26T11:29:26.101" v="631" actId="1076"/>
          <ac:picMkLst>
            <pc:docMk/>
            <pc:sldMk cId="566877857" sldId="290"/>
            <ac:picMk id="164" creationId="{53E173D4-4D20-4ED0-AF38-941E103F2743}"/>
          </ac:picMkLst>
        </pc:picChg>
      </pc:sldChg>
      <pc:sldChg chg="del">
        <pc:chgData name="Cristina Caldeira" userId="aada792b-c6c7-46ec-ade2-cf3a8cc06ccf" providerId="ADAL" clId="{3AF5150E-B202-4330-BEC2-E94CB59189B2}" dt="2024-09-26T11:37:05.190" v="690" actId="2696"/>
        <pc:sldMkLst>
          <pc:docMk/>
          <pc:sldMk cId="65418630" sldId="291"/>
        </pc:sldMkLst>
      </pc:sldChg>
      <pc:sldChg chg="del">
        <pc:chgData name="Cristina Caldeira" userId="aada792b-c6c7-46ec-ade2-cf3a8cc06ccf" providerId="ADAL" clId="{3AF5150E-B202-4330-BEC2-E94CB59189B2}" dt="2024-09-26T11:37:04.107" v="689" actId="2696"/>
        <pc:sldMkLst>
          <pc:docMk/>
          <pc:sldMk cId="1147130769" sldId="292"/>
        </pc:sldMkLst>
      </pc:sldChg>
      <pc:sldChg chg="del">
        <pc:chgData name="Cristina Caldeira" userId="aada792b-c6c7-46ec-ade2-cf3a8cc06ccf" providerId="ADAL" clId="{3AF5150E-B202-4330-BEC2-E94CB59189B2}" dt="2024-09-26T11:43:14.080" v="737" actId="2696"/>
        <pc:sldMkLst>
          <pc:docMk/>
          <pc:sldMk cId="1497143400" sldId="293"/>
        </pc:sldMkLst>
      </pc:sldChg>
      <pc:sldChg chg="del">
        <pc:chgData name="Cristina Caldeira" userId="aada792b-c6c7-46ec-ade2-cf3a8cc06ccf" providerId="ADAL" clId="{3AF5150E-B202-4330-BEC2-E94CB59189B2}" dt="2024-09-26T11:51:56.253" v="805" actId="2696"/>
        <pc:sldMkLst>
          <pc:docMk/>
          <pc:sldMk cId="2253516137" sldId="294"/>
        </pc:sldMkLst>
      </pc:sldChg>
      <pc:sldChg chg="del">
        <pc:chgData name="Cristina Caldeira" userId="aada792b-c6c7-46ec-ade2-cf3a8cc06ccf" providerId="ADAL" clId="{3AF5150E-B202-4330-BEC2-E94CB59189B2}" dt="2024-09-26T11:52:31.121" v="807" actId="2696"/>
        <pc:sldMkLst>
          <pc:docMk/>
          <pc:sldMk cId="579569852" sldId="295"/>
        </pc:sldMkLst>
      </pc:sldChg>
      <pc:sldChg chg="del">
        <pc:chgData name="Cristina Caldeira" userId="aada792b-c6c7-46ec-ade2-cf3a8cc06ccf" providerId="ADAL" clId="{3AF5150E-B202-4330-BEC2-E94CB59189B2}" dt="2024-09-26T11:52:29.215" v="806" actId="2696"/>
        <pc:sldMkLst>
          <pc:docMk/>
          <pc:sldMk cId="3226603813" sldId="296"/>
        </pc:sldMkLst>
      </pc:sldChg>
      <pc:sldChg chg="addSp delSp modSp add del ord delAnim">
        <pc:chgData name="Cristina Caldeira" userId="aada792b-c6c7-46ec-ade2-cf3a8cc06ccf" providerId="ADAL" clId="{3AF5150E-B202-4330-BEC2-E94CB59189B2}" dt="2024-09-26T11:56:48.371" v="886" actId="207"/>
        <pc:sldMkLst>
          <pc:docMk/>
          <pc:sldMk cId="1579479875" sldId="297"/>
        </pc:sldMkLst>
        <pc:spChg chg="add mod">
          <ac:chgData name="Cristina Caldeira" userId="aada792b-c6c7-46ec-ade2-cf3a8cc06ccf" providerId="ADAL" clId="{3AF5150E-B202-4330-BEC2-E94CB59189B2}" dt="2024-09-26T11:56:48.371" v="886" actId="207"/>
          <ac:spMkLst>
            <pc:docMk/>
            <pc:sldMk cId="1579479875" sldId="297"/>
            <ac:spMk id="21" creationId="{93E46164-AADB-4FBF-AB46-5213FF2D4709}"/>
          </ac:spMkLst>
        </pc:spChg>
        <pc:spChg chg="del">
          <ac:chgData name="Cristina Caldeira" userId="aada792b-c6c7-46ec-ade2-cf3a8cc06ccf" providerId="ADAL" clId="{3AF5150E-B202-4330-BEC2-E94CB59189B2}" dt="2024-09-26T11:52:52.564" v="816" actId="478"/>
          <ac:spMkLst>
            <pc:docMk/>
            <pc:sldMk cId="1579479875" sldId="297"/>
            <ac:spMk id="22" creationId="{5915BB04-E05F-487D-8FE9-CAD7070D16D5}"/>
          </ac:spMkLst>
        </pc:spChg>
        <pc:picChg chg="del">
          <ac:chgData name="Cristina Caldeira" userId="aada792b-c6c7-46ec-ade2-cf3a8cc06ccf" providerId="ADAL" clId="{3AF5150E-B202-4330-BEC2-E94CB59189B2}" dt="2024-09-26T11:52:53.764" v="817" actId="478"/>
          <ac:picMkLst>
            <pc:docMk/>
            <pc:sldMk cId="1579479875" sldId="297"/>
            <ac:picMk id="26" creationId="{ECA1EDEB-83B6-4F67-9B56-3E4D2F078F60}"/>
          </ac:picMkLst>
        </pc:picChg>
      </pc:sldChg>
      <pc:sldChg chg="delSp modSp add del modAnim">
        <pc:chgData name="Cristina Caldeira" userId="aada792b-c6c7-46ec-ade2-cf3a8cc06ccf" providerId="ADAL" clId="{3AF5150E-B202-4330-BEC2-E94CB59189B2}" dt="2024-09-26T11:59:02.727" v="888" actId="2696"/>
        <pc:sldMkLst>
          <pc:docMk/>
          <pc:sldMk cId="2739779621" sldId="298"/>
        </pc:sldMkLst>
        <pc:spChg chg="mod topLvl">
          <ac:chgData name="Cristina Caldeira" userId="aada792b-c6c7-46ec-ade2-cf3a8cc06ccf" providerId="ADAL" clId="{3AF5150E-B202-4330-BEC2-E94CB59189B2}" dt="2024-09-25T13:51:39.039" v="45" actId="165"/>
          <ac:spMkLst>
            <pc:docMk/>
            <pc:sldMk cId="2739779621" sldId="298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3:51:43.231" v="46" actId="165"/>
          <ac:spMkLst>
            <pc:docMk/>
            <pc:sldMk cId="2739779621" sldId="298"/>
            <ac:spMk id="4" creationId="{2ED41EC3-187D-4250-A197-566B7A8BCC49}"/>
          </ac:spMkLst>
        </pc:spChg>
        <pc:spChg chg="del mod">
          <ac:chgData name="Cristina Caldeira" userId="aada792b-c6c7-46ec-ade2-cf3a8cc06ccf" providerId="ADAL" clId="{3AF5150E-B202-4330-BEC2-E94CB59189B2}" dt="2024-09-25T15:39:26.133" v="363" actId="478"/>
          <ac:spMkLst>
            <pc:docMk/>
            <pc:sldMk cId="2739779621" sldId="298"/>
            <ac:spMk id="12" creationId="{56EEAA65-09BD-404E-A4A9-69EA54D5B764}"/>
          </ac:spMkLst>
        </pc:spChg>
        <pc:grpChg chg="del mod">
          <ac:chgData name="Cristina Caldeira" userId="aada792b-c6c7-46ec-ade2-cf3a8cc06ccf" providerId="ADAL" clId="{3AF5150E-B202-4330-BEC2-E94CB59189B2}" dt="2024-09-25T13:51:43.231" v="46" actId="165"/>
          <ac:grpSpMkLst>
            <pc:docMk/>
            <pc:sldMk cId="2739779621" sldId="298"/>
            <ac:grpSpMk id="38" creationId="{90D9CE4B-08CE-463A-8306-6043D71F9100}"/>
          </ac:grpSpMkLst>
        </pc:grpChg>
        <pc:grpChg chg="del mod">
          <ac:chgData name="Cristina Caldeira" userId="aada792b-c6c7-46ec-ade2-cf3a8cc06ccf" providerId="ADAL" clId="{3AF5150E-B202-4330-BEC2-E94CB59189B2}" dt="2024-09-25T13:51:39.039" v="45" actId="165"/>
          <ac:grpSpMkLst>
            <pc:docMk/>
            <pc:sldMk cId="2739779621" sldId="298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3AF5150E-B202-4330-BEC2-E94CB59189B2}" dt="2024-09-25T13:51:46.918" v="48" actId="1036"/>
          <ac:picMkLst>
            <pc:docMk/>
            <pc:sldMk cId="2739779621" sldId="298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3:51:48.236" v="49" actId="1035"/>
          <ac:picMkLst>
            <pc:docMk/>
            <pc:sldMk cId="2739779621" sldId="298"/>
            <ac:picMk id="26" creationId="{41AA8FBC-091D-48A2-821C-41CDDD5D9731}"/>
          </ac:picMkLst>
        </pc:picChg>
      </pc:sldChg>
      <pc:sldChg chg="delSp add del delAnim modAnim">
        <pc:chgData name="Cristina Caldeira" userId="aada792b-c6c7-46ec-ade2-cf3a8cc06ccf" providerId="ADAL" clId="{3AF5150E-B202-4330-BEC2-E94CB59189B2}" dt="2024-09-26T11:59:04.484" v="890" actId="2696"/>
        <pc:sldMkLst>
          <pc:docMk/>
          <pc:sldMk cId="1319501081" sldId="299"/>
        </pc:sldMkLst>
        <pc:spChg chg="del">
          <ac:chgData name="Cristina Caldeira" userId="aada792b-c6c7-46ec-ade2-cf3a8cc06ccf" providerId="ADAL" clId="{3AF5150E-B202-4330-BEC2-E94CB59189B2}" dt="2024-09-25T14:10:28.614" v="59" actId="478"/>
          <ac:spMkLst>
            <pc:docMk/>
            <pc:sldMk cId="1319501081" sldId="299"/>
            <ac:spMk id="18" creationId="{E827E44D-5DA8-43EC-B2E0-F9A1694D6B1F}"/>
          </ac:spMkLst>
        </pc:spChg>
        <pc:picChg chg="del">
          <ac:chgData name="Cristina Caldeira" userId="aada792b-c6c7-46ec-ade2-cf3a8cc06ccf" providerId="ADAL" clId="{3AF5150E-B202-4330-BEC2-E94CB59189B2}" dt="2024-09-25T14:10:25.956" v="58" actId="478"/>
          <ac:picMkLst>
            <pc:docMk/>
            <pc:sldMk cId="1319501081" sldId="299"/>
            <ac:picMk id="19" creationId="{0FA45A5D-4C8E-489B-9113-E4971381A737}"/>
          </ac:picMkLst>
        </pc:picChg>
      </pc:sldChg>
      <pc:sldChg chg="addSp delSp modSp add del ord addAnim delAnim modAnim">
        <pc:chgData name="Cristina Caldeira" userId="aada792b-c6c7-46ec-ade2-cf3a8cc06ccf" providerId="ADAL" clId="{3AF5150E-B202-4330-BEC2-E94CB59189B2}" dt="2024-09-26T11:59:07.613" v="893" actId="2696"/>
        <pc:sldMkLst>
          <pc:docMk/>
          <pc:sldMk cId="1158289550" sldId="300"/>
        </pc:sldMkLst>
        <pc:spChg chg="add del">
          <ac:chgData name="Cristina Caldeira" userId="aada792b-c6c7-46ec-ade2-cf3a8cc06ccf" providerId="ADAL" clId="{3AF5150E-B202-4330-BEC2-E94CB59189B2}" dt="2024-09-25T14:15:03.473" v="109" actId="478"/>
          <ac:spMkLst>
            <pc:docMk/>
            <pc:sldMk cId="1158289550" sldId="300"/>
            <ac:spMk id="24" creationId="{BFC62F80-1766-486B-BE3A-A7E02DC49D84}"/>
          </ac:spMkLst>
        </pc:spChg>
        <pc:grpChg chg="mod">
          <ac:chgData name="Cristina Caldeira" userId="aada792b-c6c7-46ec-ade2-cf3a8cc06ccf" providerId="ADAL" clId="{3AF5150E-B202-4330-BEC2-E94CB59189B2}" dt="2024-09-25T14:15:28.711" v="112" actId="1076"/>
          <ac:grpSpMkLst>
            <pc:docMk/>
            <pc:sldMk cId="1158289550" sldId="300"/>
            <ac:grpSpMk id="17" creationId="{A48C3813-D657-45BC-9A71-51391BB8BB06}"/>
          </ac:grpSpMkLst>
        </pc:grpChg>
        <pc:grpChg chg="del mod">
          <ac:chgData name="Cristina Caldeira" userId="aada792b-c6c7-46ec-ade2-cf3a8cc06ccf" providerId="ADAL" clId="{3AF5150E-B202-4330-BEC2-E94CB59189B2}" dt="2024-09-25T14:15:29.746" v="113" actId="478"/>
          <ac:grpSpMkLst>
            <pc:docMk/>
            <pc:sldMk cId="1158289550" sldId="300"/>
            <ac:grpSpMk id="20" creationId="{2FC04FCA-B13B-4574-889A-EDA927DB453C}"/>
          </ac:grpSpMkLst>
        </pc:grpChg>
        <pc:grpChg chg="add mod">
          <ac:chgData name="Cristina Caldeira" userId="aada792b-c6c7-46ec-ade2-cf3a8cc06ccf" providerId="ADAL" clId="{3AF5150E-B202-4330-BEC2-E94CB59189B2}" dt="2024-09-25T14:14:33.817" v="104" actId="1076"/>
          <ac:grpSpMkLst>
            <pc:docMk/>
            <pc:sldMk cId="1158289550" sldId="300"/>
            <ac:grpSpMk id="25" creationId="{95F77CAF-4A40-42AA-9DAD-35AACDAFD81E}"/>
          </ac:grpSpMkLst>
        </pc:grpChg>
        <pc:picChg chg="add del">
          <ac:chgData name="Cristina Caldeira" userId="aada792b-c6c7-46ec-ade2-cf3a8cc06ccf" providerId="ADAL" clId="{3AF5150E-B202-4330-BEC2-E94CB59189B2}" dt="2024-09-25T14:15:04.101" v="110" actId="478"/>
          <ac:picMkLst>
            <pc:docMk/>
            <pc:sldMk cId="1158289550" sldId="300"/>
            <ac:picMk id="23" creationId="{A2D18E50-9AFB-4B31-AA9E-306DC352AD7F}"/>
          </ac:picMkLst>
        </pc:picChg>
      </pc:sldChg>
      <pc:sldChg chg="add del">
        <pc:chgData name="Cristina Caldeira" userId="aada792b-c6c7-46ec-ade2-cf3a8cc06ccf" providerId="ADAL" clId="{3AF5150E-B202-4330-BEC2-E94CB59189B2}" dt="2024-09-25T15:34:27.058" v="356" actId="2696"/>
        <pc:sldMkLst>
          <pc:docMk/>
          <pc:sldMk cId="3869821430" sldId="301"/>
        </pc:sldMkLst>
      </pc:sldChg>
      <pc:sldChg chg="delSp modSp add del delAnim modAnim">
        <pc:chgData name="Cristina Caldeira" userId="aada792b-c6c7-46ec-ade2-cf3a8cc06ccf" providerId="ADAL" clId="{3AF5150E-B202-4330-BEC2-E94CB59189B2}" dt="2024-09-26T11:59:11.330" v="896" actId="2696"/>
        <pc:sldMkLst>
          <pc:docMk/>
          <pc:sldMk cId="659565561" sldId="302"/>
        </pc:sldMkLst>
        <pc:spChg chg="mod topLvl">
          <ac:chgData name="Cristina Caldeira" userId="aada792b-c6c7-46ec-ade2-cf3a8cc06ccf" providerId="ADAL" clId="{3AF5150E-B202-4330-BEC2-E94CB59189B2}" dt="2024-09-25T14:16:45.197" v="120" actId="165"/>
          <ac:spMkLst>
            <pc:docMk/>
            <pc:sldMk cId="659565561" sldId="302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4:16:56.475" v="122" actId="165"/>
          <ac:spMkLst>
            <pc:docMk/>
            <pc:sldMk cId="659565561" sldId="302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4:19:11.300" v="126" actId="165"/>
          <ac:spMkLst>
            <pc:docMk/>
            <pc:sldMk cId="659565561" sldId="302"/>
            <ac:spMk id="18" creationId="{AB0C01C1-964A-49BF-A26B-ACD6B03CED78}"/>
          </ac:spMkLst>
        </pc:spChg>
        <pc:spChg chg="del">
          <ac:chgData name="Cristina Caldeira" userId="aada792b-c6c7-46ec-ade2-cf3a8cc06ccf" providerId="ADAL" clId="{3AF5150E-B202-4330-BEC2-E94CB59189B2}" dt="2024-09-25T14:16:04.277" v="117" actId="478"/>
          <ac:spMkLst>
            <pc:docMk/>
            <pc:sldMk cId="659565561" sldId="302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4:19:34.707" v="133" actId="1038"/>
          <ac:spMkLst>
            <pc:docMk/>
            <pc:sldMk cId="659565561" sldId="302"/>
            <ac:spMk id="27" creationId="{5E16C832-585C-4689-B342-3974BD840516}"/>
          </ac:spMkLst>
        </pc:spChg>
        <pc:spChg chg="mod topLvl">
          <ac:chgData name="Cristina Caldeira" userId="aada792b-c6c7-46ec-ade2-cf3a8cc06ccf" providerId="ADAL" clId="{3AF5150E-B202-4330-BEC2-E94CB59189B2}" dt="2024-09-25T14:18:54.344" v="124" actId="165"/>
          <ac:spMkLst>
            <pc:docMk/>
            <pc:sldMk cId="659565561" sldId="302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4:19:11.300" v="126" actId="165"/>
          <ac:grpSpMkLst>
            <pc:docMk/>
            <pc:sldMk cId="659565561" sldId="302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4:16:27.695" v="118" actId="165"/>
          <ac:grpSpMkLst>
            <pc:docMk/>
            <pc:sldMk cId="659565561" sldId="302"/>
            <ac:grpSpMk id="25" creationId="{95F77CAF-4A40-42AA-9DAD-35AACDAFD81E}"/>
          </ac:grpSpMkLst>
        </pc:grpChg>
        <pc:grpChg chg="del">
          <ac:chgData name="Cristina Caldeira" userId="aada792b-c6c7-46ec-ade2-cf3a8cc06ccf" providerId="ADAL" clId="{3AF5150E-B202-4330-BEC2-E94CB59189B2}" dt="2024-09-25T14:16:56.475" v="122" actId="165"/>
          <ac:grpSpMkLst>
            <pc:docMk/>
            <pc:sldMk cId="659565561" sldId="302"/>
            <ac:grpSpMk id="38" creationId="{90D9CE4B-08CE-463A-8306-6043D71F9100}"/>
          </ac:grpSpMkLst>
        </pc:grpChg>
        <pc:grpChg chg="del mod">
          <ac:chgData name="Cristina Caldeira" userId="aada792b-c6c7-46ec-ade2-cf3a8cc06ccf" providerId="ADAL" clId="{3AF5150E-B202-4330-BEC2-E94CB59189B2}" dt="2024-09-25T14:16:45.197" v="120" actId="165"/>
          <ac:grpSpMkLst>
            <pc:docMk/>
            <pc:sldMk cId="659565561" sldId="302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4:18:54.344" v="124" actId="165"/>
          <ac:grpSpMkLst>
            <pc:docMk/>
            <pc:sldMk cId="659565561" sldId="302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4:16:45.197" v="120" actId="165"/>
          <ac:picMkLst>
            <pc:docMk/>
            <pc:sldMk cId="659565561" sldId="302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4:19:11.300" v="126" actId="165"/>
          <ac:picMkLst>
            <pc:docMk/>
            <pc:sldMk cId="659565561" sldId="302"/>
            <ac:picMk id="19" creationId="{03956E68-E2FC-42F2-A801-B108D6DE7108}"/>
          </ac:picMkLst>
        </pc:picChg>
        <pc:picChg chg="del">
          <ac:chgData name="Cristina Caldeira" userId="aada792b-c6c7-46ec-ade2-cf3a8cc06ccf" providerId="ADAL" clId="{3AF5150E-B202-4330-BEC2-E94CB59189B2}" dt="2024-09-25T14:16:01.530" v="116" actId="478"/>
          <ac:picMkLst>
            <pc:docMk/>
            <pc:sldMk cId="659565561" sldId="302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4:16:56.475" v="122" actId="165"/>
          <ac:picMkLst>
            <pc:docMk/>
            <pc:sldMk cId="659565561" sldId="302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4:19:31.755" v="129" actId="1076"/>
          <ac:picMkLst>
            <pc:docMk/>
            <pc:sldMk cId="659565561" sldId="302"/>
            <ac:picMk id="28" creationId="{B7443A1D-A1FA-4E27-B94B-31592BEC73A5}"/>
          </ac:picMkLst>
        </pc:picChg>
        <pc:picChg chg="mod topLvl">
          <ac:chgData name="Cristina Caldeira" userId="aada792b-c6c7-46ec-ade2-cf3a8cc06ccf" providerId="ADAL" clId="{3AF5150E-B202-4330-BEC2-E94CB59189B2}" dt="2024-09-25T14:18:54.344" v="124" actId="165"/>
          <ac:picMkLst>
            <pc:docMk/>
            <pc:sldMk cId="659565561" sldId="302"/>
            <ac:picMk id="46" creationId="{C2EDDE0E-32DF-4B5B-99AE-9882028BB881}"/>
          </ac:picMkLst>
        </pc:picChg>
      </pc:sldChg>
      <pc:sldChg chg="addSp add del ord modAnim">
        <pc:chgData name="Cristina Caldeira" userId="aada792b-c6c7-46ec-ade2-cf3a8cc06ccf" providerId="ADAL" clId="{3AF5150E-B202-4330-BEC2-E94CB59189B2}" dt="2024-09-26T11:59:09.093" v="895" actId="2696"/>
        <pc:sldMkLst>
          <pc:docMk/>
          <pc:sldMk cId="637090814" sldId="303"/>
        </pc:sldMkLst>
        <pc:grpChg chg="add">
          <ac:chgData name="Cristina Caldeira" userId="aada792b-c6c7-46ec-ade2-cf3a8cc06ccf" providerId="ADAL" clId="{3AF5150E-B202-4330-BEC2-E94CB59189B2}" dt="2024-09-25T14:21:40.264" v="139"/>
          <ac:grpSpMkLst>
            <pc:docMk/>
            <pc:sldMk cId="637090814" sldId="303"/>
            <ac:grpSpMk id="20" creationId="{90168D7A-EFFF-45D8-8DA8-1BD619AA5B25}"/>
          </ac:grpSpMkLst>
        </pc:grpChg>
      </pc:sldChg>
      <pc:sldChg chg="delSp modSp add del delAnim modAnim">
        <pc:chgData name="Cristina Caldeira" userId="aada792b-c6c7-46ec-ade2-cf3a8cc06ccf" providerId="ADAL" clId="{3AF5150E-B202-4330-BEC2-E94CB59189B2}" dt="2024-09-26T11:59:12.478" v="897" actId="2696"/>
        <pc:sldMkLst>
          <pc:docMk/>
          <pc:sldMk cId="2231461761" sldId="304"/>
        </pc:sldMkLst>
        <pc:spChg chg="mod topLvl">
          <ac:chgData name="Cristina Caldeira" userId="aada792b-c6c7-46ec-ade2-cf3a8cc06ccf" providerId="ADAL" clId="{3AF5150E-B202-4330-BEC2-E94CB59189B2}" dt="2024-09-25T14:22:45.110" v="144" actId="165"/>
          <ac:spMkLst>
            <pc:docMk/>
            <pc:sldMk cId="2231461761" sldId="304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4:26:45.508" v="148" actId="165"/>
          <ac:spMkLst>
            <pc:docMk/>
            <pc:sldMk cId="2231461761" sldId="304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4:22:29.567" v="143" actId="165"/>
          <ac:spMkLst>
            <pc:docMk/>
            <pc:sldMk cId="2231461761" sldId="304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4:28:26.944" v="153" actId="478"/>
          <ac:spMkLst>
            <pc:docMk/>
            <pc:sldMk cId="2231461761" sldId="304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4:28:15.674" v="151" actId="165"/>
          <ac:spMkLst>
            <pc:docMk/>
            <pc:sldMk cId="2231461761" sldId="304"/>
            <ac:spMk id="27" creationId="{5E16C832-585C-4689-B342-3974BD840516}"/>
          </ac:spMkLst>
        </pc:spChg>
        <pc:spChg chg="mod topLvl">
          <ac:chgData name="Cristina Caldeira" userId="aada792b-c6c7-46ec-ade2-cf3a8cc06ccf" providerId="ADAL" clId="{3AF5150E-B202-4330-BEC2-E94CB59189B2}" dt="2024-09-25T14:26:32.627" v="146" actId="165"/>
          <ac:spMkLst>
            <pc:docMk/>
            <pc:sldMk cId="2231461761" sldId="304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4:26:45.508" v="148" actId="165"/>
          <ac:grpSpMkLst>
            <pc:docMk/>
            <pc:sldMk cId="2231461761" sldId="304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4:22:29.567" v="143" actId="165"/>
          <ac:grpSpMkLst>
            <pc:docMk/>
            <pc:sldMk cId="2231461761" sldId="304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4:28:15.674" v="151" actId="165"/>
          <ac:grpSpMkLst>
            <pc:docMk/>
            <pc:sldMk cId="2231461761" sldId="304"/>
            <ac:grpSpMk id="25" creationId="{95F77CAF-4A40-42AA-9DAD-35AACDAFD81E}"/>
          </ac:grpSpMkLst>
        </pc:grpChg>
        <pc:grpChg chg="del">
          <ac:chgData name="Cristina Caldeira" userId="aada792b-c6c7-46ec-ade2-cf3a8cc06ccf" providerId="ADAL" clId="{3AF5150E-B202-4330-BEC2-E94CB59189B2}" dt="2024-09-25T14:22:45.110" v="144" actId="165"/>
          <ac:grpSpMkLst>
            <pc:docMk/>
            <pc:sldMk cId="2231461761" sldId="304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4:26:32.627" v="146" actId="165"/>
          <ac:grpSpMkLst>
            <pc:docMk/>
            <pc:sldMk cId="2231461761" sldId="304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4:22:45.110" v="144" actId="165"/>
          <ac:picMkLst>
            <pc:docMk/>
            <pc:sldMk cId="2231461761" sldId="304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4:26:48.025" v="149" actId="1076"/>
          <ac:picMkLst>
            <pc:docMk/>
            <pc:sldMk cId="2231461761" sldId="304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4:22:29.567" v="143" actId="165"/>
          <ac:picMkLst>
            <pc:docMk/>
            <pc:sldMk cId="2231461761" sldId="304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4:22:24.932" v="142" actId="478"/>
          <ac:picMkLst>
            <pc:docMk/>
            <pc:sldMk cId="2231461761" sldId="304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4:28:15.674" v="151" actId="165"/>
          <ac:picMkLst>
            <pc:docMk/>
            <pc:sldMk cId="2231461761" sldId="304"/>
            <ac:picMk id="28" creationId="{B7443A1D-A1FA-4E27-B94B-31592BEC73A5}"/>
          </ac:picMkLst>
        </pc:picChg>
        <pc:picChg chg="mod topLvl">
          <ac:chgData name="Cristina Caldeira" userId="aada792b-c6c7-46ec-ade2-cf3a8cc06ccf" providerId="ADAL" clId="{3AF5150E-B202-4330-BEC2-E94CB59189B2}" dt="2024-09-25T14:26:32.627" v="146" actId="165"/>
          <ac:picMkLst>
            <pc:docMk/>
            <pc:sldMk cId="2231461761" sldId="304"/>
            <ac:picMk id="46" creationId="{C2EDDE0E-32DF-4B5B-99AE-9882028BB881}"/>
          </ac:picMkLst>
        </pc:picChg>
      </pc:sldChg>
      <pc:sldChg chg="addSp modSp add del ord modAnim">
        <pc:chgData name="Cristina Caldeira" userId="aada792b-c6c7-46ec-ade2-cf3a8cc06ccf" providerId="ADAL" clId="{3AF5150E-B202-4330-BEC2-E94CB59189B2}" dt="2024-09-26T11:59:13.298" v="898" actId="2696"/>
        <pc:sldMkLst>
          <pc:docMk/>
          <pc:sldMk cId="3947895301" sldId="305"/>
        </pc:sldMkLst>
        <pc:spChg chg="mod">
          <ac:chgData name="Cristina Caldeira" userId="aada792b-c6c7-46ec-ade2-cf3a8cc06ccf" providerId="ADAL" clId="{3AF5150E-B202-4330-BEC2-E94CB59189B2}" dt="2024-09-25T14:29:38.325" v="165" actId="1037"/>
          <ac:spMkLst>
            <pc:docMk/>
            <pc:sldMk cId="3947895301" sldId="305"/>
            <ac:spMk id="4" creationId="{2ED41EC3-187D-4250-A197-566B7A8BCC49}"/>
          </ac:spMkLst>
        </pc:spChg>
        <pc:grpChg chg="mod">
          <ac:chgData name="Cristina Caldeira" userId="aada792b-c6c7-46ec-ade2-cf3a8cc06ccf" providerId="ADAL" clId="{3AF5150E-B202-4330-BEC2-E94CB59189B2}" dt="2024-09-25T14:30:29.743" v="174" actId="1038"/>
          <ac:grpSpMkLst>
            <pc:docMk/>
            <pc:sldMk cId="3947895301" sldId="305"/>
            <ac:grpSpMk id="17" creationId="{A48C3813-D657-45BC-9A71-51391BB8BB06}"/>
          </ac:grpSpMkLst>
        </pc:grpChg>
        <pc:grpChg chg="mod">
          <ac:chgData name="Cristina Caldeira" userId="aada792b-c6c7-46ec-ade2-cf3a8cc06ccf" providerId="ADAL" clId="{3AF5150E-B202-4330-BEC2-E94CB59189B2}" dt="2024-09-25T14:29:40.666" v="166" actId="1037"/>
          <ac:grpSpMkLst>
            <pc:docMk/>
            <pc:sldMk cId="3947895301" sldId="305"/>
            <ac:grpSpMk id="20" creationId="{90168D7A-EFFF-45D8-8DA8-1BD619AA5B25}"/>
          </ac:grpSpMkLst>
        </pc:grpChg>
        <pc:grpChg chg="mod">
          <ac:chgData name="Cristina Caldeira" userId="aada792b-c6c7-46ec-ade2-cf3a8cc06ccf" providerId="ADAL" clId="{3AF5150E-B202-4330-BEC2-E94CB59189B2}" dt="2024-09-25T14:29:32.896" v="164" actId="1035"/>
          <ac:grpSpMkLst>
            <pc:docMk/>
            <pc:sldMk cId="3947895301" sldId="305"/>
            <ac:grpSpMk id="25" creationId="{95F77CAF-4A40-42AA-9DAD-35AACDAFD81E}"/>
          </ac:grpSpMkLst>
        </pc:grpChg>
        <pc:grpChg chg="add mod">
          <ac:chgData name="Cristina Caldeira" userId="aada792b-c6c7-46ec-ade2-cf3a8cc06ccf" providerId="ADAL" clId="{3AF5150E-B202-4330-BEC2-E94CB59189B2}" dt="2024-09-25T14:29:44.802" v="168" actId="1037"/>
          <ac:grpSpMkLst>
            <pc:docMk/>
            <pc:sldMk cId="3947895301" sldId="305"/>
            <ac:grpSpMk id="29" creationId="{C35BB6E3-1040-4938-BA09-266436DE1D4F}"/>
          </ac:grpSpMkLst>
        </pc:grpChg>
        <pc:grpChg chg="mod">
          <ac:chgData name="Cristina Caldeira" userId="aada792b-c6c7-46ec-ade2-cf3a8cc06ccf" providerId="ADAL" clId="{3AF5150E-B202-4330-BEC2-E94CB59189B2}" dt="2024-09-25T14:29:42.647" v="167" actId="1037"/>
          <ac:grpSpMkLst>
            <pc:docMk/>
            <pc:sldMk cId="3947895301" sldId="305"/>
            <ac:grpSpMk id="44" creationId="{1F48237F-1C53-4544-AFB8-71E4EB60F172}"/>
          </ac:grpSpMkLst>
        </pc:grpChg>
      </pc:sldChg>
      <pc:sldChg chg="add del">
        <pc:chgData name="Cristina Caldeira" userId="aada792b-c6c7-46ec-ade2-cf3a8cc06ccf" providerId="ADAL" clId="{3AF5150E-B202-4330-BEC2-E94CB59189B2}" dt="2024-09-25T15:34:25.520" v="355" actId="2696"/>
        <pc:sldMkLst>
          <pc:docMk/>
          <pc:sldMk cId="1709949328" sldId="306"/>
        </pc:sldMkLst>
      </pc:sldChg>
      <pc:sldChg chg="delSp modSp add del delAnim modAnim">
        <pc:chgData name="Cristina Caldeira" userId="aada792b-c6c7-46ec-ade2-cf3a8cc06ccf" providerId="ADAL" clId="{3AF5150E-B202-4330-BEC2-E94CB59189B2}" dt="2024-09-26T11:59:14.115" v="899" actId="2696"/>
        <pc:sldMkLst>
          <pc:docMk/>
          <pc:sldMk cId="320442384" sldId="307"/>
        </pc:sldMkLst>
        <pc:spChg chg="mod topLvl">
          <ac:chgData name="Cristina Caldeira" userId="aada792b-c6c7-46ec-ade2-cf3a8cc06ccf" providerId="ADAL" clId="{3AF5150E-B202-4330-BEC2-E94CB59189B2}" dt="2024-09-25T14:49:34.135" v="179" actId="165"/>
          <ac:spMkLst>
            <pc:docMk/>
            <pc:sldMk cId="320442384" sldId="307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4:49:59.440" v="183" actId="165"/>
          <ac:spMkLst>
            <pc:docMk/>
            <pc:sldMk cId="320442384" sldId="307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4:50:10.420" v="185" actId="165"/>
          <ac:spMkLst>
            <pc:docMk/>
            <pc:sldMk cId="320442384" sldId="307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4:50:35.166" v="190" actId="478"/>
          <ac:spMkLst>
            <pc:docMk/>
            <pc:sldMk cId="320442384" sldId="307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4:50:21.075" v="187" actId="165"/>
          <ac:spMkLst>
            <pc:docMk/>
            <pc:sldMk cId="320442384" sldId="307"/>
            <ac:spMk id="30" creationId="{6E9B062C-96FB-40FC-AFA9-2F3D8799F1B6}"/>
          </ac:spMkLst>
        </pc:spChg>
        <pc:spChg chg="mod topLvl">
          <ac:chgData name="Cristina Caldeira" userId="aada792b-c6c7-46ec-ade2-cf3a8cc06ccf" providerId="ADAL" clId="{3AF5150E-B202-4330-BEC2-E94CB59189B2}" dt="2024-09-25T14:49:46.001" v="181" actId="165"/>
          <ac:spMkLst>
            <pc:docMk/>
            <pc:sldMk cId="320442384" sldId="307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4:49:59.440" v="183" actId="165"/>
          <ac:grpSpMkLst>
            <pc:docMk/>
            <pc:sldMk cId="320442384" sldId="307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4:50:10.420" v="185" actId="165"/>
          <ac:grpSpMkLst>
            <pc:docMk/>
            <pc:sldMk cId="320442384" sldId="307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4:50:21.075" v="187" actId="165"/>
          <ac:grpSpMkLst>
            <pc:docMk/>
            <pc:sldMk cId="320442384" sldId="307"/>
            <ac:grpSpMk id="29" creationId="{C35BB6E3-1040-4938-BA09-266436DE1D4F}"/>
          </ac:grpSpMkLst>
        </pc:grpChg>
        <pc:grpChg chg="del mod">
          <ac:chgData name="Cristina Caldeira" userId="aada792b-c6c7-46ec-ade2-cf3a8cc06ccf" providerId="ADAL" clId="{3AF5150E-B202-4330-BEC2-E94CB59189B2}" dt="2024-09-25T14:49:34.135" v="179" actId="165"/>
          <ac:grpSpMkLst>
            <pc:docMk/>
            <pc:sldMk cId="320442384" sldId="307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4:49:46.001" v="181" actId="165"/>
          <ac:grpSpMkLst>
            <pc:docMk/>
            <pc:sldMk cId="320442384" sldId="307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4:49:59.440" v="183" actId="165"/>
          <ac:picMkLst>
            <pc:docMk/>
            <pc:sldMk cId="320442384" sldId="307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4:50:10.420" v="185" actId="165"/>
          <ac:picMkLst>
            <pc:docMk/>
            <pc:sldMk cId="320442384" sldId="307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4:49:23.798" v="176" actId="478"/>
          <ac:picMkLst>
            <pc:docMk/>
            <pc:sldMk cId="320442384" sldId="307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4:49:34.135" v="179" actId="165"/>
          <ac:picMkLst>
            <pc:docMk/>
            <pc:sldMk cId="320442384" sldId="307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4:50:24.183" v="188" actId="1076"/>
          <ac:picMkLst>
            <pc:docMk/>
            <pc:sldMk cId="320442384" sldId="307"/>
            <ac:picMk id="31" creationId="{F089B5D9-4970-41E9-8794-6524BF649B81}"/>
          </ac:picMkLst>
        </pc:picChg>
        <pc:picChg chg="mod topLvl">
          <ac:chgData name="Cristina Caldeira" userId="aada792b-c6c7-46ec-ade2-cf3a8cc06ccf" providerId="ADAL" clId="{3AF5150E-B202-4330-BEC2-E94CB59189B2}" dt="2024-09-25T14:49:46.001" v="181" actId="165"/>
          <ac:picMkLst>
            <pc:docMk/>
            <pc:sldMk cId="320442384" sldId="307"/>
            <ac:picMk id="46" creationId="{C2EDDE0E-32DF-4B5B-99AE-9882028BB881}"/>
          </ac:picMkLst>
        </pc:picChg>
      </pc:sldChg>
      <pc:sldChg chg="addSp delSp modSp add del ord delAnim modAnim">
        <pc:chgData name="Cristina Caldeira" userId="aada792b-c6c7-46ec-ade2-cf3a8cc06ccf" providerId="ADAL" clId="{3AF5150E-B202-4330-BEC2-E94CB59189B2}" dt="2024-09-26T11:59:14.887" v="900" actId="2696"/>
        <pc:sldMkLst>
          <pc:docMk/>
          <pc:sldMk cId="3523061668" sldId="308"/>
        </pc:sldMkLst>
        <pc:grpChg chg="add">
          <ac:chgData name="Cristina Caldeira" userId="aada792b-c6c7-46ec-ade2-cf3a8cc06ccf" providerId="ADAL" clId="{3AF5150E-B202-4330-BEC2-E94CB59189B2}" dt="2024-09-25T14:50:55.203" v="193"/>
          <ac:grpSpMkLst>
            <pc:docMk/>
            <pc:sldMk cId="3523061668" sldId="308"/>
            <ac:grpSpMk id="32" creationId="{A09A33DC-36AD-4492-8DC3-03C975FD913C}"/>
          </ac:grpSpMkLst>
        </pc:grpChg>
        <pc:grpChg chg="add del mod">
          <ac:chgData name="Cristina Caldeira" userId="aada792b-c6c7-46ec-ade2-cf3a8cc06ccf" providerId="ADAL" clId="{3AF5150E-B202-4330-BEC2-E94CB59189B2}" dt="2024-09-25T14:51:11.101" v="196" actId="478"/>
          <ac:grpSpMkLst>
            <pc:docMk/>
            <pc:sldMk cId="3523061668" sldId="308"/>
            <ac:grpSpMk id="35" creationId="{51A936F5-9F5F-49FB-AFB6-C51B784F8E28}"/>
          </ac:grpSpMkLst>
        </pc:grpChg>
      </pc:sldChg>
      <pc:sldChg chg="delSp modSp add del delAnim modAnim">
        <pc:chgData name="Cristina Caldeira" userId="aada792b-c6c7-46ec-ade2-cf3a8cc06ccf" providerId="ADAL" clId="{3AF5150E-B202-4330-BEC2-E94CB59189B2}" dt="2024-09-26T11:59:15.688" v="901" actId="2696"/>
        <pc:sldMkLst>
          <pc:docMk/>
          <pc:sldMk cId="1908258271" sldId="309"/>
        </pc:sldMkLst>
        <pc:spChg chg="mod topLvl">
          <ac:chgData name="Cristina Caldeira" userId="aada792b-c6c7-46ec-ade2-cf3a8cc06ccf" providerId="ADAL" clId="{3AF5150E-B202-4330-BEC2-E94CB59189B2}" dt="2024-09-25T15:12:28.910" v="200" actId="1076"/>
          <ac:spMkLst>
            <pc:docMk/>
            <pc:sldMk cId="1908258271" sldId="309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5:13:22.908" v="211" actId="1035"/>
          <ac:spMkLst>
            <pc:docMk/>
            <pc:sldMk cId="1908258271" sldId="309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5:12:56.554" v="203" actId="165"/>
          <ac:spMkLst>
            <pc:docMk/>
            <pc:sldMk cId="1908258271" sldId="309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5:13:04.517" v="205" actId="165"/>
          <ac:spMkLst>
            <pc:docMk/>
            <pc:sldMk cId="1908258271" sldId="309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5:13:41.574" v="218" actId="478"/>
          <ac:spMkLst>
            <pc:docMk/>
            <pc:sldMk cId="1908258271" sldId="309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5:13:00.698" v="204" actId="165"/>
          <ac:spMkLst>
            <pc:docMk/>
            <pc:sldMk cId="1908258271" sldId="309"/>
            <ac:spMk id="27" creationId="{5E16C832-585C-4689-B342-3974BD840516}"/>
          </ac:spMkLst>
        </pc:spChg>
        <pc:spChg chg="mod topLvl">
          <ac:chgData name="Cristina Caldeira" userId="aada792b-c6c7-46ec-ade2-cf3a8cc06ccf" providerId="ADAL" clId="{3AF5150E-B202-4330-BEC2-E94CB59189B2}" dt="2024-09-25T15:13:08.685" v="206" actId="165"/>
          <ac:spMkLst>
            <pc:docMk/>
            <pc:sldMk cId="1908258271" sldId="309"/>
            <ac:spMk id="30" creationId="{6E9B062C-96FB-40FC-AFA9-2F3D8799F1B6}"/>
          </ac:spMkLst>
        </pc:spChg>
        <pc:spChg chg="mod topLvl">
          <ac:chgData name="Cristina Caldeira" userId="aada792b-c6c7-46ec-ade2-cf3a8cc06ccf" providerId="ADAL" clId="{3AF5150E-B202-4330-BEC2-E94CB59189B2}" dt="2024-09-25T15:13:13.892" v="207" actId="165"/>
          <ac:spMkLst>
            <pc:docMk/>
            <pc:sldMk cId="1908258271" sldId="309"/>
            <ac:spMk id="33" creationId="{5C8C7823-5D66-4ED3-94FF-A190CF2111A1}"/>
          </ac:spMkLst>
        </pc:spChg>
        <pc:spChg chg="mod topLvl">
          <ac:chgData name="Cristina Caldeira" userId="aada792b-c6c7-46ec-ade2-cf3a8cc06ccf" providerId="ADAL" clId="{3AF5150E-B202-4330-BEC2-E94CB59189B2}" dt="2024-09-25T15:12:52.035" v="202" actId="165"/>
          <ac:spMkLst>
            <pc:docMk/>
            <pc:sldMk cId="1908258271" sldId="309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5:12:56.554" v="203" actId="165"/>
          <ac:grpSpMkLst>
            <pc:docMk/>
            <pc:sldMk cId="1908258271" sldId="309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5:13:04.517" v="205" actId="165"/>
          <ac:grpSpMkLst>
            <pc:docMk/>
            <pc:sldMk cId="1908258271" sldId="309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5:13:00.698" v="204" actId="165"/>
          <ac:grpSpMkLst>
            <pc:docMk/>
            <pc:sldMk cId="1908258271" sldId="309"/>
            <ac:grpSpMk id="25" creationId="{95F77CAF-4A40-42AA-9DAD-35AACDAFD81E}"/>
          </ac:grpSpMkLst>
        </pc:grpChg>
        <pc:grpChg chg="del">
          <ac:chgData name="Cristina Caldeira" userId="aada792b-c6c7-46ec-ade2-cf3a8cc06ccf" providerId="ADAL" clId="{3AF5150E-B202-4330-BEC2-E94CB59189B2}" dt="2024-09-25T15:13:08.685" v="206" actId="165"/>
          <ac:grpSpMkLst>
            <pc:docMk/>
            <pc:sldMk cId="1908258271" sldId="309"/>
            <ac:grpSpMk id="29" creationId="{C35BB6E3-1040-4938-BA09-266436DE1D4F}"/>
          </ac:grpSpMkLst>
        </pc:grpChg>
        <pc:grpChg chg="del">
          <ac:chgData name="Cristina Caldeira" userId="aada792b-c6c7-46ec-ade2-cf3a8cc06ccf" providerId="ADAL" clId="{3AF5150E-B202-4330-BEC2-E94CB59189B2}" dt="2024-09-25T15:13:13.892" v="207" actId="165"/>
          <ac:grpSpMkLst>
            <pc:docMk/>
            <pc:sldMk cId="1908258271" sldId="309"/>
            <ac:grpSpMk id="32" creationId="{A09A33DC-36AD-4492-8DC3-03C975FD913C}"/>
          </ac:grpSpMkLst>
        </pc:grpChg>
        <pc:grpChg chg="del">
          <ac:chgData name="Cristina Caldeira" userId="aada792b-c6c7-46ec-ade2-cf3a8cc06ccf" providerId="ADAL" clId="{3AF5150E-B202-4330-BEC2-E94CB59189B2}" dt="2024-09-25T15:12:47.187" v="201" actId="165"/>
          <ac:grpSpMkLst>
            <pc:docMk/>
            <pc:sldMk cId="1908258271" sldId="309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5:12:27.642" v="199" actId="165"/>
          <ac:grpSpMkLst>
            <pc:docMk/>
            <pc:sldMk cId="1908258271" sldId="309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5:12:52.035" v="202" actId="165"/>
          <ac:grpSpMkLst>
            <pc:docMk/>
            <pc:sldMk cId="1908258271" sldId="309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5:12:28.910" v="200" actId="1076"/>
          <ac:picMkLst>
            <pc:docMk/>
            <pc:sldMk cId="1908258271" sldId="309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5:12:56.554" v="203" actId="165"/>
          <ac:picMkLst>
            <pc:docMk/>
            <pc:sldMk cId="1908258271" sldId="309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5:13:04.517" v="205" actId="165"/>
          <ac:picMkLst>
            <pc:docMk/>
            <pc:sldMk cId="1908258271" sldId="309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5:12:19.850" v="198" actId="478"/>
          <ac:picMkLst>
            <pc:docMk/>
            <pc:sldMk cId="1908258271" sldId="309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5:12:47.187" v="201" actId="165"/>
          <ac:picMkLst>
            <pc:docMk/>
            <pc:sldMk cId="1908258271" sldId="309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5:13:00.698" v="204" actId="165"/>
          <ac:picMkLst>
            <pc:docMk/>
            <pc:sldMk cId="1908258271" sldId="309"/>
            <ac:picMk id="28" creationId="{B7443A1D-A1FA-4E27-B94B-31592BEC73A5}"/>
          </ac:picMkLst>
        </pc:picChg>
        <pc:picChg chg="mod topLvl">
          <ac:chgData name="Cristina Caldeira" userId="aada792b-c6c7-46ec-ade2-cf3a8cc06ccf" providerId="ADAL" clId="{3AF5150E-B202-4330-BEC2-E94CB59189B2}" dt="2024-09-25T15:13:34.897" v="215" actId="1076"/>
          <ac:picMkLst>
            <pc:docMk/>
            <pc:sldMk cId="1908258271" sldId="309"/>
            <ac:picMk id="31" creationId="{F089B5D9-4970-41E9-8794-6524BF649B81}"/>
          </ac:picMkLst>
        </pc:picChg>
        <pc:picChg chg="mod topLvl">
          <ac:chgData name="Cristina Caldeira" userId="aada792b-c6c7-46ec-ade2-cf3a8cc06ccf" providerId="ADAL" clId="{3AF5150E-B202-4330-BEC2-E94CB59189B2}" dt="2024-09-25T15:13:13.892" v="207" actId="165"/>
          <ac:picMkLst>
            <pc:docMk/>
            <pc:sldMk cId="1908258271" sldId="309"/>
            <ac:picMk id="34" creationId="{16AE7171-F0F5-4E5A-8272-912059EABD37}"/>
          </ac:picMkLst>
        </pc:picChg>
        <pc:picChg chg="mod topLvl">
          <ac:chgData name="Cristina Caldeira" userId="aada792b-c6c7-46ec-ade2-cf3a8cc06ccf" providerId="ADAL" clId="{3AF5150E-B202-4330-BEC2-E94CB59189B2}" dt="2024-09-25T15:12:52.035" v="202" actId="165"/>
          <ac:picMkLst>
            <pc:docMk/>
            <pc:sldMk cId="1908258271" sldId="309"/>
            <ac:picMk id="46" creationId="{C2EDDE0E-32DF-4B5B-99AE-9882028BB881}"/>
          </ac:picMkLst>
        </pc:picChg>
      </pc:sldChg>
      <pc:sldChg chg="addSp modSp add del ord modAnim">
        <pc:chgData name="Cristina Caldeira" userId="aada792b-c6c7-46ec-ade2-cf3a8cc06ccf" providerId="ADAL" clId="{3AF5150E-B202-4330-BEC2-E94CB59189B2}" dt="2024-09-26T11:59:16.474" v="902" actId="2696"/>
        <pc:sldMkLst>
          <pc:docMk/>
          <pc:sldMk cId="2185497057" sldId="310"/>
        </pc:sldMkLst>
        <pc:spChg chg="mod">
          <ac:chgData name="Cristina Caldeira" userId="aada792b-c6c7-46ec-ade2-cf3a8cc06ccf" providerId="ADAL" clId="{3AF5150E-B202-4330-BEC2-E94CB59189B2}" dt="2024-09-25T15:14:09.130" v="226" actId="1036"/>
          <ac:spMkLst>
            <pc:docMk/>
            <pc:sldMk cId="2185497057" sldId="310"/>
            <ac:spMk id="36" creationId="{0DE2E5F3-9CDD-4E5E-B313-060A007609C4}"/>
          </ac:spMkLst>
        </pc:spChg>
        <pc:grpChg chg="mod">
          <ac:chgData name="Cristina Caldeira" userId="aada792b-c6c7-46ec-ade2-cf3a8cc06ccf" providerId="ADAL" clId="{3AF5150E-B202-4330-BEC2-E94CB59189B2}" dt="2024-09-25T15:14:25.315" v="235" actId="1035"/>
          <ac:grpSpMkLst>
            <pc:docMk/>
            <pc:sldMk cId="2185497057" sldId="310"/>
            <ac:grpSpMk id="17" creationId="{A48C3813-D657-45BC-9A71-51391BB8BB06}"/>
          </ac:grpSpMkLst>
        </pc:grpChg>
        <pc:grpChg chg="mod">
          <ac:chgData name="Cristina Caldeira" userId="aada792b-c6c7-46ec-ade2-cf3a8cc06ccf" providerId="ADAL" clId="{3AF5150E-B202-4330-BEC2-E94CB59189B2}" dt="2024-09-25T15:14:18.289" v="231" actId="1035"/>
          <ac:grpSpMkLst>
            <pc:docMk/>
            <pc:sldMk cId="2185497057" sldId="310"/>
            <ac:grpSpMk id="20" creationId="{90168D7A-EFFF-45D8-8DA8-1BD619AA5B25}"/>
          </ac:grpSpMkLst>
        </pc:grpChg>
        <pc:grpChg chg="mod">
          <ac:chgData name="Cristina Caldeira" userId="aada792b-c6c7-46ec-ade2-cf3a8cc06ccf" providerId="ADAL" clId="{3AF5150E-B202-4330-BEC2-E94CB59189B2}" dt="2024-09-25T15:14:12.155" v="227" actId="1035"/>
          <ac:grpSpMkLst>
            <pc:docMk/>
            <pc:sldMk cId="2185497057" sldId="310"/>
            <ac:grpSpMk id="25" creationId="{95F77CAF-4A40-42AA-9DAD-35AACDAFD81E}"/>
          </ac:grpSpMkLst>
        </pc:grpChg>
        <pc:grpChg chg="mod">
          <ac:chgData name="Cristina Caldeira" userId="aada792b-c6c7-46ec-ade2-cf3a8cc06ccf" providerId="ADAL" clId="{3AF5150E-B202-4330-BEC2-E94CB59189B2}" dt="2024-09-25T15:14:20.236" v="233" actId="1035"/>
          <ac:grpSpMkLst>
            <pc:docMk/>
            <pc:sldMk cId="2185497057" sldId="310"/>
            <ac:grpSpMk id="29" creationId="{C35BB6E3-1040-4938-BA09-266436DE1D4F}"/>
          </ac:grpSpMkLst>
        </pc:grpChg>
        <pc:grpChg chg="mod">
          <ac:chgData name="Cristina Caldeira" userId="aada792b-c6c7-46ec-ade2-cf3a8cc06ccf" providerId="ADAL" clId="{3AF5150E-B202-4330-BEC2-E94CB59189B2}" dt="2024-09-25T15:14:27.087" v="237" actId="1037"/>
          <ac:grpSpMkLst>
            <pc:docMk/>
            <pc:sldMk cId="2185497057" sldId="310"/>
            <ac:grpSpMk id="32" creationId="{A09A33DC-36AD-4492-8DC3-03C975FD913C}"/>
          </ac:grpSpMkLst>
        </pc:grpChg>
        <pc:grpChg chg="add">
          <ac:chgData name="Cristina Caldeira" userId="aada792b-c6c7-46ec-ade2-cf3a8cc06ccf" providerId="ADAL" clId="{3AF5150E-B202-4330-BEC2-E94CB59189B2}" dt="2024-09-25T15:14:04.098" v="222"/>
          <ac:grpSpMkLst>
            <pc:docMk/>
            <pc:sldMk cId="2185497057" sldId="310"/>
            <ac:grpSpMk id="35" creationId="{75231168-B226-42A6-A81B-205E722AF64C}"/>
          </ac:grpSpMkLst>
        </pc:grpChg>
        <pc:grpChg chg="mod">
          <ac:chgData name="Cristina Caldeira" userId="aada792b-c6c7-46ec-ade2-cf3a8cc06ccf" providerId="ADAL" clId="{3AF5150E-B202-4330-BEC2-E94CB59189B2}" dt="2024-09-25T15:14:17.308" v="230" actId="1035"/>
          <ac:grpSpMkLst>
            <pc:docMk/>
            <pc:sldMk cId="2185497057" sldId="310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3AF5150E-B202-4330-BEC2-E94CB59189B2}" dt="2024-09-25T15:14:13.785" v="229" actId="1035"/>
          <ac:grpSpMkLst>
            <pc:docMk/>
            <pc:sldMk cId="2185497057" sldId="310"/>
            <ac:grpSpMk id="39" creationId="{71A6D230-512A-4377-8F12-7CBF9F8A7666}"/>
          </ac:grpSpMkLst>
        </pc:grpChg>
        <pc:grpChg chg="mod">
          <ac:chgData name="Cristina Caldeira" userId="aada792b-c6c7-46ec-ade2-cf3a8cc06ccf" providerId="ADAL" clId="{3AF5150E-B202-4330-BEC2-E94CB59189B2}" dt="2024-09-25T15:14:19.512" v="232" actId="1035"/>
          <ac:grpSpMkLst>
            <pc:docMk/>
            <pc:sldMk cId="2185497057" sldId="310"/>
            <ac:grpSpMk id="44" creationId="{1F48237F-1C53-4544-AFB8-71E4EB60F172}"/>
          </ac:grpSpMkLst>
        </pc:grpChg>
      </pc:sldChg>
      <pc:sldChg chg="delSp modSp add del delAnim modAnim">
        <pc:chgData name="Cristina Caldeira" userId="aada792b-c6c7-46ec-ade2-cf3a8cc06ccf" providerId="ADAL" clId="{3AF5150E-B202-4330-BEC2-E94CB59189B2}" dt="2024-09-26T11:59:17.825" v="903" actId="2696"/>
        <pc:sldMkLst>
          <pc:docMk/>
          <pc:sldMk cId="314581936" sldId="311"/>
        </pc:sldMkLst>
        <pc:spChg chg="mod topLvl">
          <ac:chgData name="Cristina Caldeira" userId="aada792b-c6c7-46ec-ade2-cf3a8cc06ccf" providerId="ADAL" clId="{3AF5150E-B202-4330-BEC2-E94CB59189B2}" dt="2024-09-25T15:15:20.789" v="241" actId="165"/>
          <ac:spMkLst>
            <pc:docMk/>
            <pc:sldMk cId="314581936" sldId="311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5:15:29.553" v="242" actId="165"/>
          <ac:spMkLst>
            <pc:docMk/>
            <pc:sldMk cId="314581936" sldId="311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5:15:43.711" v="244" actId="165"/>
          <ac:spMkLst>
            <pc:docMk/>
            <pc:sldMk cId="314581936" sldId="311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5:15:53.597" v="245" actId="165"/>
          <ac:spMkLst>
            <pc:docMk/>
            <pc:sldMk cId="314581936" sldId="311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5:15:15.010" v="240" actId="478"/>
          <ac:spMkLst>
            <pc:docMk/>
            <pc:sldMk cId="314581936" sldId="311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5:16:18.638" v="253" actId="165"/>
          <ac:spMkLst>
            <pc:docMk/>
            <pc:sldMk cId="314581936" sldId="311"/>
            <ac:spMk id="30" creationId="{6E9B062C-96FB-40FC-AFA9-2F3D8799F1B6}"/>
          </ac:spMkLst>
        </pc:spChg>
        <pc:spChg chg="mod topLvl">
          <ac:chgData name="Cristina Caldeira" userId="aada792b-c6c7-46ec-ade2-cf3a8cc06ccf" providerId="ADAL" clId="{3AF5150E-B202-4330-BEC2-E94CB59189B2}" dt="2024-09-25T15:16:45.273" v="257" actId="1076"/>
          <ac:spMkLst>
            <pc:docMk/>
            <pc:sldMk cId="314581936" sldId="311"/>
            <ac:spMk id="36" creationId="{0DE2E5F3-9CDD-4E5E-B313-060A007609C4}"/>
          </ac:spMkLst>
        </pc:spChg>
        <pc:spChg chg="mod topLvl">
          <ac:chgData name="Cristina Caldeira" userId="aada792b-c6c7-46ec-ade2-cf3a8cc06ccf" providerId="ADAL" clId="{3AF5150E-B202-4330-BEC2-E94CB59189B2}" dt="2024-09-25T15:15:35.922" v="243" actId="165"/>
          <ac:spMkLst>
            <pc:docMk/>
            <pc:sldMk cId="314581936" sldId="311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5:15:43.711" v="244" actId="165"/>
          <ac:grpSpMkLst>
            <pc:docMk/>
            <pc:sldMk cId="314581936" sldId="311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5:15:53.597" v="245" actId="165"/>
          <ac:grpSpMkLst>
            <pc:docMk/>
            <pc:sldMk cId="314581936" sldId="311"/>
            <ac:grpSpMk id="20" creationId="{90168D7A-EFFF-45D8-8DA8-1BD619AA5B25}"/>
          </ac:grpSpMkLst>
        </pc:grpChg>
        <pc:grpChg chg="del mod">
          <ac:chgData name="Cristina Caldeira" userId="aada792b-c6c7-46ec-ade2-cf3a8cc06ccf" providerId="ADAL" clId="{3AF5150E-B202-4330-BEC2-E94CB59189B2}" dt="2024-09-25T15:16:18.638" v="253" actId="165"/>
          <ac:grpSpMkLst>
            <pc:docMk/>
            <pc:sldMk cId="314581936" sldId="311"/>
            <ac:grpSpMk id="29" creationId="{C35BB6E3-1040-4938-BA09-266436DE1D4F}"/>
          </ac:grpSpMkLst>
        </pc:grpChg>
        <pc:grpChg chg="del">
          <ac:chgData name="Cristina Caldeira" userId="aada792b-c6c7-46ec-ade2-cf3a8cc06ccf" providerId="ADAL" clId="{3AF5150E-B202-4330-BEC2-E94CB59189B2}" dt="2024-09-25T15:16:42.675" v="255" actId="165"/>
          <ac:grpSpMkLst>
            <pc:docMk/>
            <pc:sldMk cId="314581936" sldId="311"/>
            <ac:grpSpMk id="35" creationId="{75231168-B226-42A6-A81B-205E722AF64C}"/>
          </ac:grpSpMkLst>
        </pc:grpChg>
        <pc:grpChg chg="del">
          <ac:chgData name="Cristina Caldeira" userId="aada792b-c6c7-46ec-ade2-cf3a8cc06ccf" providerId="ADAL" clId="{3AF5150E-B202-4330-BEC2-E94CB59189B2}" dt="2024-09-25T15:15:29.553" v="242" actId="165"/>
          <ac:grpSpMkLst>
            <pc:docMk/>
            <pc:sldMk cId="314581936" sldId="311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5:15:20.789" v="241" actId="165"/>
          <ac:grpSpMkLst>
            <pc:docMk/>
            <pc:sldMk cId="314581936" sldId="311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5:15:35.922" v="243" actId="165"/>
          <ac:grpSpMkLst>
            <pc:docMk/>
            <pc:sldMk cId="314581936" sldId="311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5:15:20.789" v="241" actId="165"/>
          <ac:picMkLst>
            <pc:docMk/>
            <pc:sldMk cId="314581936" sldId="311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5:15:43.711" v="244" actId="165"/>
          <ac:picMkLst>
            <pc:docMk/>
            <pc:sldMk cId="314581936" sldId="311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5:15:53.597" v="245" actId="165"/>
          <ac:picMkLst>
            <pc:docMk/>
            <pc:sldMk cId="314581936" sldId="311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5:15:12.531" v="239" actId="478"/>
          <ac:picMkLst>
            <pc:docMk/>
            <pc:sldMk cId="314581936" sldId="311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5:15:29.553" v="242" actId="165"/>
          <ac:picMkLst>
            <pc:docMk/>
            <pc:sldMk cId="314581936" sldId="311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5:16:18.638" v="253" actId="165"/>
          <ac:picMkLst>
            <pc:docMk/>
            <pc:sldMk cId="314581936" sldId="311"/>
            <ac:picMk id="31" creationId="{F089B5D9-4970-41E9-8794-6524BF649B81}"/>
          </ac:picMkLst>
        </pc:picChg>
        <pc:picChg chg="mod topLvl">
          <ac:chgData name="Cristina Caldeira" userId="aada792b-c6c7-46ec-ade2-cf3a8cc06ccf" providerId="ADAL" clId="{3AF5150E-B202-4330-BEC2-E94CB59189B2}" dt="2024-09-25T15:16:45.273" v="257" actId="1076"/>
          <ac:picMkLst>
            <pc:docMk/>
            <pc:sldMk cId="314581936" sldId="311"/>
            <ac:picMk id="37" creationId="{3C0D8342-8592-409F-84C7-96746E0E96B5}"/>
          </ac:picMkLst>
        </pc:picChg>
        <pc:picChg chg="mod topLvl">
          <ac:chgData name="Cristina Caldeira" userId="aada792b-c6c7-46ec-ade2-cf3a8cc06ccf" providerId="ADAL" clId="{3AF5150E-B202-4330-BEC2-E94CB59189B2}" dt="2024-09-25T15:15:35.922" v="243" actId="165"/>
          <ac:picMkLst>
            <pc:docMk/>
            <pc:sldMk cId="314581936" sldId="311"/>
            <ac:picMk id="46" creationId="{C2EDDE0E-32DF-4B5B-99AE-9882028BB881}"/>
          </ac:picMkLst>
        </pc:picChg>
      </pc:sldChg>
      <pc:sldChg chg="addSp modSp add del ord modAnim">
        <pc:chgData name="Cristina Caldeira" userId="aada792b-c6c7-46ec-ade2-cf3a8cc06ccf" providerId="ADAL" clId="{3AF5150E-B202-4330-BEC2-E94CB59189B2}" dt="2024-09-26T11:59:18.720" v="904" actId="2696"/>
        <pc:sldMkLst>
          <pc:docMk/>
          <pc:sldMk cId="770138928" sldId="312"/>
        </pc:sldMkLst>
        <pc:grpChg chg="add mod">
          <ac:chgData name="Cristina Caldeira" userId="aada792b-c6c7-46ec-ade2-cf3a8cc06ccf" providerId="ADAL" clId="{3AF5150E-B202-4330-BEC2-E94CB59189B2}" dt="2024-09-25T15:17:45.461" v="267" actId="1036"/>
          <ac:grpSpMkLst>
            <pc:docMk/>
            <pc:sldMk cId="770138928" sldId="312"/>
            <ac:grpSpMk id="40" creationId="{1A3314C5-18A5-4BF2-B454-B08B4ABFD9C2}"/>
          </ac:grpSpMkLst>
        </pc:grpChg>
      </pc:sldChg>
      <pc:sldChg chg="delSp modSp add del delAnim modAnim">
        <pc:chgData name="Cristina Caldeira" userId="aada792b-c6c7-46ec-ade2-cf3a8cc06ccf" providerId="ADAL" clId="{3AF5150E-B202-4330-BEC2-E94CB59189B2}" dt="2024-09-26T11:59:19.530" v="905" actId="2696"/>
        <pc:sldMkLst>
          <pc:docMk/>
          <pc:sldMk cId="4264577323" sldId="313"/>
        </pc:sldMkLst>
        <pc:spChg chg="mod topLvl">
          <ac:chgData name="Cristina Caldeira" userId="aada792b-c6c7-46ec-ade2-cf3a8cc06ccf" providerId="ADAL" clId="{3AF5150E-B202-4330-BEC2-E94CB59189B2}" dt="2024-09-25T15:18:00.065" v="270" actId="165"/>
          <ac:spMkLst>
            <pc:docMk/>
            <pc:sldMk cId="4264577323" sldId="313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5:18:15.468" v="273" actId="165"/>
          <ac:spMkLst>
            <pc:docMk/>
            <pc:sldMk cId="4264577323" sldId="313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5:18:39.117" v="277" actId="165"/>
          <ac:spMkLst>
            <pc:docMk/>
            <pc:sldMk cId="4264577323" sldId="313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5:19:17.276" v="285" actId="478"/>
          <ac:spMkLst>
            <pc:docMk/>
            <pc:sldMk cId="4264577323" sldId="313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5:18:48.249" v="279" actId="165"/>
          <ac:spMkLst>
            <pc:docMk/>
            <pc:sldMk cId="4264577323" sldId="313"/>
            <ac:spMk id="33" creationId="{5C8C7823-5D66-4ED3-94FF-A190CF2111A1}"/>
          </ac:spMkLst>
        </pc:spChg>
        <pc:spChg chg="mod topLvl">
          <ac:chgData name="Cristina Caldeira" userId="aada792b-c6c7-46ec-ade2-cf3a8cc06ccf" providerId="ADAL" clId="{3AF5150E-B202-4330-BEC2-E94CB59189B2}" dt="2024-09-25T15:18:56.990" v="281" actId="165"/>
          <ac:spMkLst>
            <pc:docMk/>
            <pc:sldMk cId="4264577323" sldId="313"/>
            <ac:spMk id="36" creationId="{0DE2E5F3-9CDD-4E5E-B313-060A007609C4}"/>
          </ac:spMkLst>
        </pc:spChg>
        <pc:spChg chg="mod topLvl">
          <ac:chgData name="Cristina Caldeira" userId="aada792b-c6c7-46ec-ade2-cf3a8cc06ccf" providerId="ADAL" clId="{3AF5150E-B202-4330-BEC2-E94CB59189B2}" dt="2024-09-25T15:19:05.771" v="283" actId="165"/>
          <ac:spMkLst>
            <pc:docMk/>
            <pc:sldMk cId="4264577323" sldId="313"/>
            <ac:spMk id="41" creationId="{578DB1F4-1279-48AA-94EB-11705712989C}"/>
          </ac:spMkLst>
        </pc:spChg>
        <pc:spChg chg="mod topLvl">
          <ac:chgData name="Cristina Caldeira" userId="aada792b-c6c7-46ec-ade2-cf3a8cc06ccf" providerId="ADAL" clId="{3AF5150E-B202-4330-BEC2-E94CB59189B2}" dt="2024-09-25T15:18:28.037" v="275" actId="165"/>
          <ac:spMkLst>
            <pc:docMk/>
            <pc:sldMk cId="4264577323" sldId="313"/>
            <ac:spMk id="45" creationId="{C0586AF3-7F8D-4E2F-8740-F6F9F7679691}"/>
          </ac:spMkLst>
        </pc:spChg>
        <pc:grpChg chg="del">
          <ac:chgData name="Cristina Caldeira" userId="aada792b-c6c7-46ec-ade2-cf3a8cc06ccf" providerId="ADAL" clId="{3AF5150E-B202-4330-BEC2-E94CB59189B2}" dt="2024-09-25T15:18:39.117" v="277" actId="165"/>
          <ac:grpSpMkLst>
            <pc:docMk/>
            <pc:sldMk cId="4264577323" sldId="313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5:18:48.249" v="279" actId="165"/>
          <ac:grpSpMkLst>
            <pc:docMk/>
            <pc:sldMk cId="4264577323" sldId="313"/>
            <ac:grpSpMk id="32" creationId="{A09A33DC-36AD-4492-8DC3-03C975FD913C}"/>
          </ac:grpSpMkLst>
        </pc:grpChg>
        <pc:grpChg chg="del">
          <ac:chgData name="Cristina Caldeira" userId="aada792b-c6c7-46ec-ade2-cf3a8cc06ccf" providerId="ADAL" clId="{3AF5150E-B202-4330-BEC2-E94CB59189B2}" dt="2024-09-25T15:18:56.990" v="281" actId="165"/>
          <ac:grpSpMkLst>
            <pc:docMk/>
            <pc:sldMk cId="4264577323" sldId="313"/>
            <ac:grpSpMk id="35" creationId="{75231168-B226-42A6-A81B-205E722AF64C}"/>
          </ac:grpSpMkLst>
        </pc:grpChg>
        <pc:grpChg chg="del">
          <ac:chgData name="Cristina Caldeira" userId="aada792b-c6c7-46ec-ade2-cf3a8cc06ccf" providerId="ADAL" clId="{3AF5150E-B202-4330-BEC2-E94CB59189B2}" dt="2024-09-25T15:18:15.468" v="273" actId="165"/>
          <ac:grpSpMkLst>
            <pc:docMk/>
            <pc:sldMk cId="4264577323" sldId="313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5:18:00.065" v="270" actId="165"/>
          <ac:grpSpMkLst>
            <pc:docMk/>
            <pc:sldMk cId="4264577323" sldId="313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5:19:05.771" v="283" actId="165"/>
          <ac:grpSpMkLst>
            <pc:docMk/>
            <pc:sldMk cId="4264577323" sldId="313"/>
            <ac:grpSpMk id="40" creationId="{1A3314C5-18A5-4BF2-B454-B08B4ABFD9C2}"/>
          </ac:grpSpMkLst>
        </pc:grpChg>
        <pc:grpChg chg="del">
          <ac:chgData name="Cristina Caldeira" userId="aada792b-c6c7-46ec-ade2-cf3a8cc06ccf" providerId="ADAL" clId="{3AF5150E-B202-4330-BEC2-E94CB59189B2}" dt="2024-09-25T15:18:28.037" v="275" actId="165"/>
          <ac:grpSpMkLst>
            <pc:docMk/>
            <pc:sldMk cId="4264577323" sldId="313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5:18:00.065" v="270" actId="165"/>
          <ac:picMkLst>
            <pc:docMk/>
            <pc:sldMk cId="4264577323" sldId="313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5:18:39.117" v="277" actId="165"/>
          <ac:picMkLst>
            <pc:docMk/>
            <pc:sldMk cId="4264577323" sldId="313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5:17:53.533" v="269" actId="478"/>
          <ac:picMkLst>
            <pc:docMk/>
            <pc:sldMk cId="4264577323" sldId="313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5:18:15.468" v="273" actId="165"/>
          <ac:picMkLst>
            <pc:docMk/>
            <pc:sldMk cId="4264577323" sldId="313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5:18:48.249" v="279" actId="165"/>
          <ac:picMkLst>
            <pc:docMk/>
            <pc:sldMk cId="4264577323" sldId="313"/>
            <ac:picMk id="34" creationId="{16AE7171-F0F5-4E5A-8272-912059EABD37}"/>
          </ac:picMkLst>
        </pc:picChg>
        <pc:picChg chg="mod topLvl">
          <ac:chgData name="Cristina Caldeira" userId="aada792b-c6c7-46ec-ade2-cf3a8cc06ccf" providerId="ADAL" clId="{3AF5150E-B202-4330-BEC2-E94CB59189B2}" dt="2024-09-25T15:18:56.990" v="281" actId="165"/>
          <ac:picMkLst>
            <pc:docMk/>
            <pc:sldMk cId="4264577323" sldId="313"/>
            <ac:picMk id="37" creationId="{3C0D8342-8592-409F-84C7-96746E0E96B5}"/>
          </ac:picMkLst>
        </pc:picChg>
        <pc:picChg chg="mod topLvl">
          <ac:chgData name="Cristina Caldeira" userId="aada792b-c6c7-46ec-ade2-cf3a8cc06ccf" providerId="ADAL" clId="{3AF5150E-B202-4330-BEC2-E94CB59189B2}" dt="2024-09-25T15:19:05.771" v="283" actId="165"/>
          <ac:picMkLst>
            <pc:docMk/>
            <pc:sldMk cId="4264577323" sldId="313"/>
            <ac:picMk id="42" creationId="{51D2DCC5-44AA-4BDF-8790-31A256F424D8}"/>
          </ac:picMkLst>
        </pc:picChg>
        <pc:picChg chg="mod topLvl">
          <ac:chgData name="Cristina Caldeira" userId="aada792b-c6c7-46ec-ade2-cf3a8cc06ccf" providerId="ADAL" clId="{3AF5150E-B202-4330-BEC2-E94CB59189B2}" dt="2024-09-25T15:18:28.037" v="275" actId="165"/>
          <ac:picMkLst>
            <pc:docMk/>
            <pc:sldMk cId="4264577323" sldId="313"/>
            <ac:picMk id="46" creationId="{C2EDDE0E-32DF-4B5B-99AE-9882028BB881}"/>
          </ac:picMkLst>
        </pc:picChg>
      </pc:sldChg>
      <pc:sldChg chg="addSp modSp add del ord modAnim">
        <pc:chgData name="Cristina Caldeira" userId="aada792b-c6c7-46ec-ade2-cf3a8cc06ccf" providerId="ADAL" clId="{3AF5150E-B202-4330-BEC2-E94CB59189B2}" dt="2024-09-26T11:59:20.503" v="906" actId="2696"/>
        <pc:sldMkLst>
          <pc:docMk/>
          <pc:sldMk cId="2186378876" sldId="314"/>
        </pc:sldMkLst>
        <pc:grpChg chg="add mod">
          <ac:chgData name="Cristina Caldeira" userId="aada792b-c6c7-46ec-ade2-cf3a8cc06ccf" providerId="ADAL" clId="{3AF5150E-B202-4330-BEC2-E94CB59189B2}" dt="2024-09-25T15:23:05.054" v="291" actId="1037"/>
          <ac:grpSpMkLst>
            <pc:docMk/>
            <pc:sldMk cId="2186378876" sldId="314"/>
            <ac:grpSpMk id="43" creationId="{704A71DC-1F93-40DE-89A9-E95FB56CFF74}"/>
          </ac:grpSpMkLst>
        </pc:grpChg>
      </pc:sldChg>
      <pc:sldChg chg="delSp modSp add del delAnim modAnim">
        <pc:chgData name="Cristina Caldeira" userId="aada792b-c6c7-46ec-ade2-cf3a8cc06ccf" providerId="ADAL" clId="{3AF5150E-B202-4330-BEC2-E94CB59189B2}" dt="2024-09-26T11:59:21.869" v="907" actId="2696"/>
        <pc:sldMkLst>
          <pc:docMk/>
          <pc:sldMk cId="1997447441" sldId="315"/>
        </pc:sldMkLst>
        <pc:spChg chg="mod topLvl">
          <ac:chgData name="Cristina Caldeira" userId="aada792b-c6c7-46ec-ade2-cf3a8cc06ccf" providerId="ADAL" clId="{3AF5150E-B202-4330-BEC2-E94CB59189B2}" dt="2024-09-25T15:23:24.923" v="295" actId="165"/>
          <ac:spMkLst>
            <pc:docMk/>
            <pc:sldMk cId="1997447441" sldId="315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5:23:51.958" v="300" actId="165"/>
          <ac:spMkLst>
            <pc:docMk/>
            <pc:sldMk cId="1997447441" sldId="315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5:24:21.882" v="305" actId="165"/>
          <ac:spMkLst>
            <pc:docMk/>
            <pc:sldMk cId="1997447441" sldId="315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5:25:48.997" v="315" actId="478"/>
          <ac:spMkLst>
            <pc:docMk/>
            <pc:sldMk cId="1997447441" sldId="315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5:24:02.373" v="302" actId="165"/>
          <ac:spMkLst>
            <pc:docMk/>
            <pc:sldMk cId="1997447441" sldId="315"/>
            <ac:spMk id="27" creationId="{5E16C832-585C-4689-B342-3974BD840516}"/>
          </ac:spMkLst>
        </pc:spChg>
        <pc:spChg chg="mod topLvl">
          <ac:chgData name="Cristina Caldeira" userId="aada792b-c6c7-46ec-ade2-cf3a8cc06ccf" providerId="ADAL" clId="{3AF5150E-B202-4330-BEC2-E94CB59189B2}" dt="2024-09-25T15:24:34.374" v="307" actId="165"/>
          <ac:spMkLst>
            <pc:docMk/>
            <pc:sldMk cId="1997447441" sldId="315"/>
            <ac:spMk id="33" creationId="{5C8C7823-5D66-4ED3-94FF-A190CF2111A1}"/>
          </ac:spMkLst>
        </pc:spChg>
        <pc:spChg chg="mod topLvl">
          <ac:chgData name="Cristina Caldeira" userId="aada792b-c6c7-46ec-ade2-cf3a8cc06ccf" providerId="ADAL" clId="{3AF5150E-B202-4330-BEC2-E94CB59189B2}" dt="2024-09-25T15:25:02.835" v="309" actId="165"/>
          <ac:spMkLst>
            <pc:docMk/>
            <pc:sldMk cId="1997447441" sldId="315"/>
            <ac:spMk id="36" creationId="{0DE2E5F3-9CDD-4E5E-B313-060A007609C4}"/>
          </ac:spMkLst>
        </pc:spChg>
        <pc:spChg chg="mod topLvl">
          <ac:chgData name="Cristina Caldeira" userId="aada792b-c6c7-46ec-ade2-cf3a8cc06ccf" providerId="ADAL" clId="{3AF5150E-B202-4330-BEC2-E94CB59189B2}" dt="2024-09-25T15:25:11.766" v="311" actId="165"/>
          <ac:spMkLst>
            <pc:docMk/>
            <pc:sldMk cId="1997447441" sldId="315"/>
            <ac:spMk id="41" creationId="{578DB1F4-1279-48AA-94EB-11705712989C}"/>
          </ac:spMkLst>
        </pc:spChg>
        <pc:spChg chg="mod topLvl">
          <ac:chgData name="Cristina Caldeira" userId="aada792b-c6c7-46ec-ade2-cf3a8cc06ccf" providerId="ADAL" clId="{3AF5150E-B202-4330-BEC2-E94CB59189B2}" dt="2024-09-25T15:23:38.499" v="298" actId="165"/>
          <ac:spMkLst>
            <pc:docMk/>
            <pc:sldMk cId="1997447441" sldId="315"/>
            <ac:spMk id="45" creationId="{C0586AF3-7F8D-4E2F-8740-F6F9F7679691}"/>
          </ac:spMkLst>
        </pc:spChg>
        <pc:spChg chg="mod topLvl">
          <ac:chgData name="Cristina Caldeira" userId="aada792b-c6c7-46ec-ade2-cf3a8cc06ccf" providerId="ADAL" clId="{3AF5150E-B202-4330-BEC2-E94CB59189B2}" dt="2024-09-25T15:25:36.340" v="313" actId="165"/>
          <ac:spMkLst>
            <pc:docMk/>
            <pc:sldMk cId="1997447441" sldId="315"/>
            <ac:spMk id="47" creationId="{DA0F1678-BA8D-4F92-885E-AD449C3CD4F3}"/>
          </ac:spMkLst>
        </pc:spChg>
        <pc:grpChg chg="del">
          <ac:chgData name="Cristina Caldeira" userId="aada792b-c6c7-46ec-ade2-cf3a8cc06ccf" providerId="ADAL" clId="{3AF5150E-B202-4330-BEC2-E94CB59189B2}" dt="2024-09-25T15:23:51.958" v="300" actId="165"/>
          <ac:grpSpMkLst>
            <pc:docMk/>
            <pc:sldMk cId="1997447441" sldId="315"/>
            <ac:grpSpMk id="17" creationId="{A48C3813-D657-45BC-9A71-51391BB8BB06}"/>
          </ac:grpSpMkLst>
        </pc:grpChg>
        <pc:grpChg chg="del mod">
          <ac:chgData name="Cristina Caldeira" userId="aada792b-c6c7-46ec-ade2-cf3a8cc06ccf" providerId="ADAL" clId="{3AF5150E-B202-4330-BEC2-E94CB59189B2}" dt="2024-09-25T15:24:21.882" v="305" actId="165"/>
          <ac:grpSpMkLst>
            <pc:docMk/>
            <pc:sldMk cId="1997447441" sldId="315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5:24:02.373" v="302" actId="165"/>
          <ac:grpSpMkLst>
            <pc:docMk/>
            <pc:sldMk cId="1997447441" sldId="315"/>
            <ac:grpSpMk id="25" creationId="{95F77CAF-4A40-42AA-9DAD-35AACDAFD81E}"/>
          </ac:grpSpMkLst>
        </pc:grpChg>
        <pc:grpChg chg="del">
          <ac:chgData name="Cristina Caldeira" userId="aada792b-c6c7-46ec-ade2-cf3a8cc06ccf" providerId="ADAL" clId="{3AF5150E-B202-4330-BEC2-E94CB59189B2}" dt="2024-09-25T15:24:34.374" v="307" actId="165"/>
          <ac:grpSpMkLst>
            <pc:docMk/>
            <pc:sldMk cId="1997447441" sldId="315"/>
            <ac:grpSpMk id="32" creationId="{A09A33DC-36AD-4492-8DC3-03C975FD913C}"/>
          </ac:grpSpMkLst>
        </pc:grpChg>
        <pc:grpChg chg="del">
          <ac:chgData name="Cristina Caldeira" userId="aada792b-c6c7-46ec-ade2-cf3a8cc06ccf" providerId="ADAL" clId="{3AF5150E-B202-4330-BEC2-E94CB59189B2}" dt="2024-09-25T15:25:02.835" v="309" actId="165"/>
          <ac:grpSpMkLst>
            <pc:docMk/>
            <pc:sldMk cId="1997447441" sldId="315"/>
            <ac:grpSpMk id="35" creationId="{75231168-B226-42A6-A81B-205E722AF64C}"/>
          </ac:grpSpMkLst>
        </pc:grpChg>
        <pc:grpChg chg="mod">
          <ac:chgData name="Cristina Caldeira" userId="aada792b-c6c7-46ec-ade2-cf3a8cc06ccf" providerId="ADAL" clId="{3AF5150E-B202-4330-BEC2-E94CB59189B2}" dt="2024-09-25T15:23:29.358" v="296" actId="1076"/>
          <ac:grpSpMkLst>
            <pc:docMk/>
            <pc:sldMk cId="1997447441" sldId="315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5:23:24.923" v="295" actId="165"/>
          <ac:grpSpMkLst>
            <pc:docMk/>
            <pc:sldMk cId="1997447441" sldId="315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5:25:11.766" v="311" actId="165"/>
          <ac:grpSpMkLst>
            <pc:docMk/>
            <pc:sldMk cId="1997447441" sldId="315"/>
            <ac:grpSpMk id="40" creationId="{1A3314C5-18A5-4BF2-B454-B08B4ABFD9C2}"/>
          </ac:grpSpMkLst>
        </pc:grpChg>
        <pc:grpChg chg="del">
          <ac:chgData name="Cristina Caldeira" userId="aada792b-c6c7-46ec-ade2-cf3a8cc06ccf" providerId="ADAL" clId="{3AF5150E-B202-4330-BEC2-E94CB59189B2}" dt="2024-09-25T15:25:36.340" v="313" actId="165"/>
          <ac:grpSpMkLst>
            <pc:docMk/>
            <pc:sldMk cId="1997447441" sldId="315"/>
            <ac:grpSpMk id="43" creationId="{704A71DC-1F93-40DE-89A9-E95FB56CFF74}"/>
          </ac:grpSpMkLst>
        </pc:grpChg>
        <pc:grpChg chg="del">
          <ac:chgData name="Cristina Caldeira" userId="aada792b-c6c7-46ec-ade2-cf3a8cc06ccf" providerId="ADAL" clId="{3AF5150E-B202-4330-BEC2-E94CB59189B2}" dt="2024-09-25T15:23:38.499" v="298" actId="165"/>
          <ac:grpSpMkLst>
            <pc:docMk/>
            <pc:sldMk cId="1997447441" sldId="315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5:23:24.923" v="295" actId="165"/>
          <ac:picMkLst>
            <pc:docMk/>
            <pc:sldMk cId="1997447441" sldId="315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5:23:51.958" v="300" actId="165"/>
          <ac:picMkLst>
            <pc:docMk/>
            <pc:sldMk cId="1997447441" sldId="315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5:24:21.882" v="305" actId="165"/>
          <ac:picMkLst>
            <pc:docMk/>
            <pc:sldMk cId="1997447441" sldId="315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5:23:19.912" v="294" actId="478"/>
          <ac:picMkLst>
            <pc:docMk/>
            <pc:sldMk cId="1997447441" sldId="315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5:24:02.373" v="302" actId="165"/>
          <ac:picMkLst>
            <pc:docMk/>
            <pc:sldMk cId="1997447441" sldId="315"/>
            <ac:picMk id="28" creationId="{B7443A1D-A1FA-4E27-B94B-31592BEC73A5}"/>
          </ac:picMkLst>
        </pc:picChg>
        <pc:picChg chg="mod topLvl">
          <ac:chgData name="Cristina Caldeira" userId="aada792b-c6c7-46ec-ade2-cf3a8cc06ccf" providerId="ADAL" clId="{3AF5150E-B202-4330-BEC2-E94CB59189B2}" dt="2024-09-25T15:24:34.374" v="307" actId="165"/>
          <ac:picMkLst>
            <pc:docMk/>
            <pc:sldMk cId="1997447441" sldId="315"/>
            <ac:picMk id="34" creationId="{16AE7171-F0F5-4E5A-8272-912059EABD37}"/>
          </ac:picMkLst>
        </pc:picChg>
        <pc:picChg chg="mod topLvl">
          <ac:chgData name="Cristina Caldeira" userId="aada792b-c6c7-46ec-ade2-cf3a8cc06ccf" providerId="ADAL" clId="{3AF5150E-B202-4330-BEC2-E94CB59189B2}" dt="2024-09-25T15:25:02.835" v="309" actId="165"/>
          <ac:picMkLst>
            <pc:docMk/>
            <pc:sldMk cId="1997447441" sldId="315"/>
            <ac:picMk id="37" creationId="{3C0D8342-8592-409F-84C7-96746E0E96B5}"/>
          </ac:picMkLst>
        </pc:picChg>
        <pc:picChg chg="mod topLvl">
          <ac:chgData name="Cristina Caldeira" userId="aada792b-c6c7-46ec-ade2-cf3a8cc06ccf" providerId="ADAL" clId="{3AF5150E-B202-4330-BEC2-E94CB59189B2}" dt="2024-09-25T15:25:11.766" v="311" actId="165"/>
          <ac:picMkLst>
            <pc:docMk/>
            <pc:sldMk cId="1997447441" sldId="315"/>
            <ac:picMk id="42" creationId="{51D2DCC5-44AA-4BDF-8790-31A256F424D8}"/>
          </ac:picMkLst>
        </pc:picChg>
        <pc:picChg chg="mod topLvl">
          <ac:chgData name="Cristina Caldeira" userId="aada792b-c6c7-46ec-ade2-cf3a8cc06ccf" providerId="ADAL" clId="{3AF5150E-B202-4330-BEC2-E94CB59189B2}" dt="2024-09-25T15:23:38.499" v="298" actId="165"/>
          <ac:picMkLst>
            <pc:docMk/>
            <pc:sldMk cId="1997447441" sldId="315"/>
            <ac:picMk id="46" creationId="{C2EDDE0E-32DF-4B5B-99AE-9882028BB881}"/>
          </ac:picMkLst>
        </pc:picChg>
        <pc:picChg chg="mod topLvl">
          <ac:chgData name="Cristina Caldeira" userId="aada792b-c6c7-46ec-ade2-cf3a8cc06ccf" providerId="ADAL" clId="{3AF5150E-B202-4330-BEC2-E94CB59189B2}" dt="2024-09-25T15:25:36.340" v="313" actId="165"/>
          <ac:picMkLst>
            <pc:docMk/>
            <pc:sldMk cId="1997447441" sldId="315"/>
            <ac:picMk id="48" creationId="{A94C25D0-68C5-495F-93D2-6ACE2D5CC9E9}"/>
          </ac:picMkLst>
        </pc:picChg>
      </pc:sldChg>
      <pc:sldChg chg="addSp delSp modSp add del ord modAnim">
        <pc:chgData name="Cristina Caldeira" userId="aada792b-c6c7-46ec-ade2-cf3a8cc06ccf" providerId="ADAL" clId="{3AF5150E-B202-4330-BEC2-E94CB59189B2}" dt="2024-09-26T11:59:22.733" v="908" actId="2696"/>
        <pc:sldMkLst>
          <pc:docMk/>
          <pc:sldMk cId="1281475989" sldId="316"/>
        </pc:sldMkLst>
        <pc:spChg chg="mod topLvl">
          <ac:chgData name="Cristina Caldeira" userId="aada792b-c6c7-46ec-ade2-cf3a8cc06ccf" providerId="ADAL" clId="{3AF5150E-B202-4330-BEC2-E94CB59189B2}" dt="2024-09-25T15:27:04.114" v="321" actId="165"/>
          <ac:spMkLst>
            <pc:docMk/>
            <pc:sldMk cId="1281475989" sldId="316"/>
            <ac:spMk id="50" creationId="{7889C0C5-4CEA-42D8-B7F2-A3707D645E7C}"/>
          </ac:spMkLst>
        </pc:spChg>
        <pc:grpChg chg="add del ord">
          <ac:chgData name="Cristina Caldeira" userId="aada792b-c6c7-46ec-ade2-cf3a8cc06ccf" providerId="ADAL" clId="{3AF5150E-B202-4330-BEC2-E94CB59189B2}" dt="2024-09-25T15:27:04.114" v="321" actId="165"/>
          <ac:grpSpMkLst>
            <pc:docMk/>
            <pc:sldMk cId="1281475989" sldId="316"/>
            <ac:grpSpMk id="49" creationId="{8AD2F749-3841-4F7F-9EBC-3E00EF8258B6}"/>
          </ac:grpSpMkLst>
        </pc:grpChg>
        <pc:picChg chg="mod topLvl">
          <ac:chgData name="Cristina Caldeira" userId="aada792b-c6c7-46ec-ade2-cf3a8cc06ccf" providerId="ADAL" clId="{3AF5150E-B202-4330-BEC2-E94CB59189B2}" dt="2024-09-25T15:27:04.114" v="321" actId="165"/>
          <ac:picMkLst>
            <pc:docMk/>
            <pc:sldMk cId="1281475989" sldId="316"/>
            <ac:picMk id="51" creationId="{DE0B47DD-CA11-41A9-AD8D-812C33C10AEB}"/>
          </ac:picMkLst>
        </pc:picChg>
      </pc:sldChg>
      <pc:sldChg chg="addSp delSp modSp add del delAnim modAnim">
        <pc:chgData name="Cristina Caldeira" userId="aada792b-c6c7-46ec-ade2-cf3a8cc06ccf" providerId="ADAL" clId="{3AF5150E-B202-4330-BEC2-E94CB59189B2}" dt="2024-09-26T11:59:23.597" v="909" actId="2696"/>
        <pc:sldMkLst>
          <pc:docMk/>
          <pc:sldMk cId="1382025733" sldId="317"/>
        </pc:sldMkLst>
        <pc:spChg chg="mod topLvl">
          <ac:chgData name="Cristina Caldeira" userId="aada792b-c6c7-46ec-ade2-cf3a8cc06ccf" providerId="ADAL" clId="{3AF5150E-B202-4330-BEC2-E94CB59189B2}" dt="2024-09-25T15:28:06.492" v="325" actId="165"/>
          <ac:spMkLst>
            <pc:docMk/>
            <pc:sldMk cId="1382025733" sldId="317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3AF5150E-B202-4330-BEC2-E94CB59189B2}" dt="2024-09-25T15:29:39.730" v="327" actId="165"/>
          <ac:spMkLst>
            <pc:docMk/>
            <pc:sldMk cId="1382025733" sldId="317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3AF5150E-B202-4330-BEC2-E94CB59189B2}" dt="2024-09-25T15:30:51.946" v="333" actId="165"/>
          <ac:spMkLst>
            <pc:docMk/>
            <pc:sldMk cId="1382025733" sldId="317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3AF5150E-B202-4330-BEC2-E94CB59189B2}" dt="2024-09-25T15:31:04.825" v="335" actId="165"/>
          <ac:spMkLst>
            <pc:docMk/>
            <pc:sldMk cId="1382025733" sldId="317"/>
            <ac:spMk id="21" creationId="{572AD4ED-833A-45A5-9761-726C27997F62}"/>
          </ac:spMkLst>
        </pc:spChg>
        <pc:spChg chg="del">
          <ac:chgData name="Cristina Caldeira" userId="aada792b-c6c7-46ec-ade2-cf3a8cc06ccf" providerId="ADAL" clId="{3AF5150E-B202-4330-BEC2-E94CB59189B2}" dt="2024-09-25T15:27:20.885" v="324" actId="478"/>
          <ac:spMkLst>
            <pc:docMk/>
            <pc:sldMk cId="1382025733" sldId="317"/>
            <ac:spMk id="24" creationId="{BFC62F80-1766-486B-BE3A-A7E02DC49D84}"/>
          </ac:spMkLst>
        </pc:spChg>
        <pc:spChg chg="mod topLvl">
          <ac:chgData name="Cristina Caldeira" userId="aada792b-c6c7-46ec-ade2-cf3a8cc06ccf" providerId="ADAL" clId="{3AF5150E-B202-4330-BEC2-E94CB59189B2}" dt="2024-09-25T15:31:15.427" v="337" actId="165"/>
          <ac:spMkLst>
            <pc:docMk/>
            <pc:sldMk cId="1382025733" sldId="317"/>
            <ac:spMk id="30" creationId="{6E9B062C-96FB-40FC-AFA9-2F3D8799F1B6}"/>
          </ac:spMkLst>
        </pc:spChg>
        <pc:spChg chg="mod topLvl">
          <ac:chgData name="Cristina Caldeira" userId="aada792b-c6c7-46ec-ade2-cf3a8cc06ccf" providerId="ADAL" clId="{3AF5150E-B202-4330-BEC2-E94CB59189B2}" dt="2024-09-25T15:32:25.851" v="340" actId="165"/>
          <ac:spMkLst>
            <pc:docMk/>
            <pc:sldMk cId="1382025733" sldId="317"/>
            <ac:spMk id="33" creationId="{5C8C7823-5D66-4ED3-94FF-A190CF2111A1}"/>
          </ac:spMkLst>
        </pc:spChg>
        <pc:spChg chg="mod topLvl">
          <ac:chgData name="Cristina Caldeira" userId="aada792b-c6c7-46ec-ade2-cf3a8cc06ccf" providerId="ADAL" clId="{3AF5150E-B202-4330-BEC2-E94CB59189B2}" dt="2024-09-25T15:32:39.227" v="347" actId="165"/>
          <ac:spMkLst>
            <pc:docMk/>
            <pc:sldMk cId="1382025733" sldId="317"/>
            <ac:spMk id="36" creationId="{0DE2E5F3-9CDD-4E5E-B313-060A007609C4}"/>
          </ac:spMkLst>
        </pc:spChg>
        <pc:spChg chg="mod topLvl">
          <ac:chgData name="Cristina Caldeira" userId="aada792b-c6c7-46ec-ade2-cf3a8cc06ccf" providerId="ADAL" clId="{3AF5150E-B202-4330-BEC2-E94CB59189B2}" dt="2024-09-25T15:33:22.753" v="349" actId="165"/>
          <ac:spMkLst>
            <pc:docMk/>
            <pc:sldMk cId="1382025733" sldId="317"/>
            <ac:spMk id="41" creationId="{578DB1F4-1279-48AA-94EB-11705712989C}"/>
          </ac:spMkLst>
        </pc:spChg>
        <pc:spChg chg="mod topLvl">
          <ac:chgData name="Cristina Caldeira" userId="aada792b-c6c7-46ec-ade2-cf3a8cc06ccf" providerId="ADAL" clId="{3AF5150E-B202-4330-BEC2-E94CB59189B2}" dt="2024-09-25T15:29:51.169" v="329" actId="165"/>
          <ac:spMkLst>
            <pc:docMk/>
            <pc:sldMk cId="1382025733" sldId="317"/>
            <ac:spMk id="45" creationId="{C0586AF3-7F8D-4E2F-8740-F6F9F7679691}"/>
          </ac:spMkLst>
        </pc:spChg>
        <pc:spChg chg="mod topLvl">
          <ac:chgData name="Cristina Caldeira" userId="aada792b-c6c7-46ec-ade2-cf3a8cc06ccf" providerId="ADAL" clId="{3AF5150E-B202-4330-BEC2-E94CB59189B2}" dt="2024-09-25T15:34:02.797" v="351" actId="165"/>
          <ac:spMkLst>
            <pc:docMk/>
            <pc:sldMk cId="1382025733" sldId="317"/>
            <ac:spMk id="47" creationId="{DA0F1678-BA8D-4F92-885E-AD449C3CD4F3}"/>
          </ac:spMkLst>
        </pc:spChg>
        <pc:grpChg chg="add del mod">
          <ac:chgData name="Cristina Caldeira" userId="aada792b-c6c7-46ec-ade2-cf3a8cc06ccf" providerId="ADAL" clId="{3AF5150E-B202-4330-BEC2-E94CB59189B2}" dt="2024-09-25T15:30:51.946" v="333" actId="165"/>
          <ac:grpSpMkLst>
            <pc:docMk/>
            <pc:sldMk cId="1382025733" sldId="317"/>
            <ac:grpSpMk id="5" creationId="{1DA2306E-686D-413A-B0D4-D658C3D1EEF8}"/>
          </ac:grpSpMkLst>
        </pc:grpChg>
        <pc:grpChg chg="del">
          <ac:chgData name="Cristina Caldeira" userId="aada792b-c6c7-46ec-ade2-cf3a8cc06ccf" providerId="ADAL" clId="{3AF5150E-B202-4330-BEC2-E94CB59189B2}" dt="2024-09-25T15:30:00.951" v="331" actId="165"/>
          <ac:grpSpMkLst>
            <pc:docMk/>
            <pc:sldMk cId="1382025733" sldId="317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3AF5150E-B202-4330-BEC2-E94CB59189B2}" dt="2024-09-25T15:31:04.825" v="335" actId="165"/>
          <ac:grpSpMkLst>
            <pc:docMk/>
            <pc:sldMk cId="1382025733" sldId="317"/>
            <ac:grpSpMk id="20" creationId="{90168D7A-EFFF-45D8-8DA8-1BD619AA5B25}"/>
          </ac:grpSpMkLst>
        </pc:grpChg>
        <pc:grpChg chg="del">
          <ac:chgData name="Cristina Caldeira" userId="aada792b-c6c7-46ec-ade2-cf3a8cc06ccf" providerId="ADAL" clId="{3AF5150E-B202-4330-BEC2-E94CB59189B2}" dt="2024-09-25T15:31:15.427" v="337" actId="165"/>
          <ac:grpSpMkLst>
            <pc:docMk/>
            <pc:sldMk cId="1382025733" sldId="317"/>
            <ac:grpSpMk id="29" creationId="{C35BB6E3-1040-4938-BA09-266436DE1D4F}"/>
          </ac:grpSpMkLst>
        </pc:grpChg>
        <pc:grpChg chg="del mod">
          <ac:chgData name="Cristina Caldeira" userId="aada792b-c6c7-46ec-ade2-cf3a8cc06ccf" providerId="ADAL" clId="{3AF5150E-B202-4330-BEC2-E94CB59189B2}" dt="2024-09-25T15:32:25.851" v="340" actId="165"/>
          <ac:grpSpMkLst>
            <pc:docMk/>
            <pc:sldMk cId="1382025733" sldId="317"/>
            <ac:grpSpMk id="32" creationId="{A09A33DC-36AD-4492-8DC3-03C975FD913C}"/>
          </ac:grpSpMkLst>
        </pc:grpChg>
        <pc:grpChg chg="del">
          <ac:chgData name="Cristina Caldeira" userId="aada792b-c6c7-46ec-ade2-cf3a8cc06ccf" providerId="ADAL" clId="{3AF5150E-B202-4330-BEC2-E94CB59189B2}" dt="2024-09-25T15:32:39.227" v="347" actId="165"/>
          <ac:grpSpMkLst>
            <pc:docMk/>
            <pc:sldMk cId="1382025733" sldId="317"/>
            <ac:grpSpMk id="35" creationId="{75231168-B226-42A6-A81B-205E722AF64C}"/>
          </ac:grpSpMkLst>
        </pc:grpChg>
        <pc:grpChg chg="del">
          <ac:chgData name="Cristina Caldeira" userId="aada792b-c6c7-46ec-ade2-cf3a8cc06ccf" providerId="ADAL" clId="{3AF5150E-B202-4330-BEC2-E94CB59189B2}" dt="2024-09-25T15:29:39.730" v="327" actId="165"/>
          <ac:grpSpMkLst>
            <pc:docMk/>
            <pc:sldMk cId="1382025733" sldId="317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3AF5150E-B202-4330-BEC2-E94CB59189B2}" dt="2024-09-25T15:28:06.492" v="325" actId="165"/>
          <ac:grpSpMkLst>
            <pc:docMk/>
            <pc:sldMk cId="1382025733" sldId="317"/>
            <ac:grpSpMk id="39" creationId="{71A6D230-512A-4377-8F12-7CBF9F8A7666}"/>
          </ac:grpSpMkLst>
        </pc:grpChg>
        <pc:grpChg chg="del">
          <ac:chgData name="Cristina Caldeira" userId="aada792b-c6c7-46ec-ade2-cf3a8cc06ccf" providerId="ADAL" clId="{3AF5150E-B202-4330-BEC2-E94CB59189B2}" dt="2024-09-25T15:33:22.753" v="349" actId="165"/>
          <ac:grpSpMkLst>
            <pc:docMk/>
            <pc:sldMk cId="1382025733" sldId="317"/>
            <ac:grpSpMk id="40" creationId="{1A3314C5-18A5-4BF2-B454-B08B4ABFD9C2}"/>
          </ac:grpSpMkLst>
        </pc:grpChg>
        <pc:grpChg chg="del">
          <ac:chgData name="Cristina Caldeira" userId="aada792b-c6c7-46ec-ade2-cf3a8cc06ccf" providerId="ADAL" clId="{3AF5150E-B202-4330-BEC2-E94CB59189B2}" dt="2024-09-25T15:34:02.797" v="351" actId="165"/>
          <ac:grpSpMkLst>
            <pc:docMk/>
            <pc:sldMk cId="1382025733" sldId="317"/>
            <ac:grpSpMk id="43" creationId="{704A71DC-1F93-40DE-89A9-E95FB56CFF74}"/>
          </ac:grpSpMkLst>
        </pc:grpChg>
        <pc:grpChg chg="del">
          <ac:chgData name="Cristina Caldeira" userId="aada792b-c6c7-46ec-ade2-cf3a8cc06ccf" providerId="ADAL" clId="{3AF5150E-B202-4330-BEC2-E94CB59189B2}" dt="2024-09-25T15:29:51.169" v="329" actId="165"/>
          <ac:grpSpMkLst>
            <pc:docMk/>
            <pc:sldMk cId="1382025733" sldId="317"/>
            <ac:grpSpMk id="44" creationId="{1F48237F-1C53-4544-AFB8-71E4EB60F172}"/>
          </ac:grpSpMkLst>
        </pc:grpChg>
        <pc:picChg chg="mod topLvl">
          <ac:chgData name="Cristina Caldeira" userId="aada792b-c6c7-46ec-ade2-cf3a8cc06ccf" providerId="ADAL" clId="{3AF5150E-B202-4330-BEC2-E94CB59189B2}" dt="2024-09-25T15:28:06.492" v="325" actId="165"/>
          <ac:picMkLst>
            <pc:docMk/>
            <pc:sldMk cId="1382025733" sldId="317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3AF5150E-B202-4330-BEC2-E94CB59189B2}" dt="2024-09-25T15:30:51.946" v="333" actId="165"/>
          <ac:picMkLst>
            <pc:docMk/>
            <pc:sldMk cId="1382025733" sldId="317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3AF5150E-B202-4330-BEC2-E94CB59189B2}" dt="2024-09-25T15:31:04.825" v="335" actId="165"/>
          <ac:picMkLst>
            <pc:docMk/>
            <pc:sldMk cId="1382025733" sldId="317"/>
            <ac:picMk id="22" creationId="{A3B03007-BCE1-4BFE-B63B-3947FEFFE5EE}"/>
          </ac:picMkLst>
        </pc:picChg>
        <pc:picChg chg="del">
          <ac:chgData name="Cristina Caldeira" userId="aada792b-c6c7-46ec-ade2-cf3a8cc06ccf" providerId="ADAL" clId="{3AF5150E-B202-4330-BEC2-E94CB59189B2}" dt="2024-09-25T15:27:18.609" v="323" actId="478"/>
          <ac:picMkLst>
            <pc:docMk/>
            <pc:sldMk cId="1382025733" sldId="317"/>
            <ac:picMk id="23" creationId="{A2D18E50-9AFB-4B31-AA9E-306DC352AD7F}"/>
          </ac:picMkLst>
        </pc:picChg>
        <pc:picChg chg="mod topLvl">
          <ac:chgData name="Cristina Caldeira" userId="aada792b-c6c7-46ec-ade2-cf3a8cc06ccf" providerId="ADAL" clId="{3AF5150E-B202-4330-BEC2-E94CB59189B2}" dt="2024-09-25T15:29:39.730" v="327" actId="165"/>
          <ac:picMkLst>
            <pc:docMk/>
            <pc:sldMk cId="1382025733" sldId="317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3AF5150E-B202-4330-BEC2-E94CB59189B2}" dt="2024-09-25T15:31:15.427" v="337" actId="165"/>
          <ac:picMkLst>
            <pc:docMk/>
            <pc:sldMk cId="1382025733" sldId="317"/>
            <ac:picMk id="31" creationId="{F089B5D9-4970-41E9-8794-6524BF649B81}"/>
          </ac:picMkLst>
        </pc:picChg>
        <pc:picChg chg="mod topLvl">
          <ac:chgData name="Cristina Caldeira" userId="aada792b-c6c7-46ec-ade2-cf3a8cc06ccf" providerId="ADAL" clId="{3AF5150E-B202-4330-BEC2-E94CB59189B2}" dt="2024-09-25T15:32:31.280" v="346" actId="1037"/>
          <ac:picMkLst>
            <pc:docMk/>
            <pc:sldMk cId="1382025733" sldId="317"/>
            <ac:picMk id="34" creationId="{16AE7171-F0F5-4E5A-8272-912059EABD37}"/>
          </ac:picMkLst>
        </pc:picChg>
        <pc:picChg chg="mod topLvl">
          <ac:chgData name="Cristina Caldeira" userId="aada792b-c6c7-46ec-ade2-cf3a8cc06ccf" providerId="ADAL" clId="{3AF5150E-B202-4330-BEC2-E94CB59189B2}" dt="2024-09-25T15:32:39.227" v="347" actId="165"/>
          <ac:picMkLst>
            <pc:docMk/>
            <pc:sldMk cId="1382025733" sldId="317"/>
            <ac:picMk id="37" creationId="{3C0D8342-8592-409F-84C7-96746E0E96B5}"/>
          </ac:picMkLst>
        </pc:picChg>
        <pc:picChg chg="mod topLvl">
          <ac:chgData name="Cristina Caldeira" userId="aada792b-c6c7-46ec-ade2-cf3a8cc06ccf" providerId="ADAL" clId="{3AF5150E-B202-4330-BEC2-E94CB59189B2}" dt="2024-09-25T15:33:22.753" v="349" actId="165"/>
          <ac:picMkLst>
            <pc:docMk/>
            <pc:sldMk cId="1382025733" sldId="317"/>
            <ac:picMk id="42" creationId="{51D2DCC5-44AA-4BDF-8790-31A256F424D8}"/>
          </ac:picMkLst>
        </pc:picChg>
        <pc:picChg chg="mod topLvl">
          <ac:chgData name="Cristina Caldeira" userId="aada792b-c6c7-46ec-ade2-cf3a8cc06ccf" providerId="ADAL" clId="{3AF5150E-B202-4330-BEC2-E94CB59189B2}" dt="2024-09-25T15:29:51.169" v="329" actId="165"/>
          <ac:picMkLst>
            <pc:docMk/>
            <pc:sldMk cId="1382025733" sldId="317"/>
            <ac:picMk id="46" creationId="{C2EDDE0E-32DF-4B5B-99AE-9882028BB881}"/>
          </ac:picMkLst>
        </pc:picChg>
        <pc:picChg chg="mod topLvl">
          <ac:chgData name="Cristina Caldeira" userId="aada792b-c6c7-46ec-ade2-cf3a8cc06ccf" providerId="ADAL" clId="{3AF5150E-B202-4330-BEC2-E94CB59189B2}" dt="2024-09-25T15:34:02.797" v="351" actId="165"/>
          <ac:picMkLst>
            <pc:docMk/>
            <pc:sldMk cId="1382025733" sldId="317"/>
            <ac:picMk id="48" creationId="{A94C25D0-68C5-495F-93D2-6ACE2D5CC9E9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09:42:11.308" v="390"/>
        <pc:sldMkLst>
          <pc:docMk/>
          <pc:sldMk cId="2315858216" sldId="318"/>
        </pc:sldMkLst>
        <pc:spChg chg="mod topLvl">
          <ac:chgData name="Cristina Caldeira" userId="aada792b-c6c7-46ec-ade2-cf3a8cc06ccf" providerId="ADAL" clId="{3AF5150E-B202-4330-BEC2-E94CB59189B2}" dt="2024-09-26T09:42:07.101" v="389" actId="165"/>
          <ac:spMkLst>
            <pc:docMk/>
            <pc:sldMk cId="2315858216" sldId="318"/>
            <ac:spMk id="98" creationId="{9D849297-91A5-40F0-9434-B41259951CBC}"/>
          </ac:spMkLst>
        </pc:spChg>
        <pc:grpChg chg="del">
          <ac:chgData name="Cristina Caldeira" userId="aada792b-c6c7-46ec-ade2-cf3a8cc06ccf" providerId="ADAL" clId="{3AF5150E-B202-4330-BEC2-E94CB59189B2}" dt="2024-09-26T09:42:07.101" v="389" actId="165"/>
          <ac:grpSpMkLst>
            <pc:docMk/>
            <pc:sldMk cId="2315858216" sldId="318"/>
            <ac:grpSpMk id="2" creationId="{5F1084C9-CDD4-4B04-AEF8-B7E905681D57}"/>
          </ac:grpSpMkLst>
        </pc:grpChg>
        <pc:picChg chg="del">
          <ac:chgData name="Cristina Caldeira" userId="aada792b-c6c7-46ec-ade2-cf3a8cc06ccf" providerId="ADAL" clId="{3AF5150E-B202-4330-BEC2-E94CB59189B2}" dt="2024-09-26T09:42:02.962" v="388" actId="478"/>
          <ac:picMkLst>
            <pc:docMk/>
            <pc:sldMk cId="2315858216" sldId="318"/>
            <ac:picMk id="13" creationId="{7AA5DD76-EF99-42F7-909D-9191C00BF237}"/>
          </ac:picMkLst>
        </pc:picChg>
        <pc:picChg chg="mod topLvl">
          <ac:chgData name="Cristina Caldeira" userId="aada792b-c6c7-46ec-ade2-cf3a8cc06ccf" providerId="ADAL" clId="{3AF5150E-B202-4330-BEC2-E94CB59189B2}" dt="2024-09-26T09:42:07.101" v="389" actId="165"/>
          <ac:picMkLst>
            <pc:docMk/>
            <pc:sldMk cId="2315858216" sldId="318"/>
            <ac:picMk id="147" creationId="{336EEE7D-27A8-4A1E-A802-1E9B5DF4D027}"/>
          </ac:picMkLst>
        </pc:picChg>
      </pc:sldChg>
      <pc:sldChg chg="addSp add modAnim">
        <pc:chgData name="Cristina Caldeira" userId="aada792b-c6c7-46ec-ade2-cf3a8cc06ccf" providerId="ADAL" clId="{3AF5150E-B202-4330-BEC2-E94CB59189B2}" dt="2024-09-26T10:07:07.627" v="395"/>
        <pc:sldMkLst>
          <pc:docMk/>
          <pc:sldMk cId="1426354773" sldId="319"/>
        </pc:sldMkLst>
        <pc:grpChg chg="add">
          <ac:chgData name="Cristina Caldeira" userId="aada792b-c6c7-46ec-ade2-cf3a8cc06ccf" providerId="ADAL" clId="{3AF5150E-B202-4330-BEC2-E94CB59189B2}" dt="2024-09-26T09:43:15.828" v="393"/>
          <ac:grpSpMkLst>
            <pc:docMk/>
            <pc:sldMk cId="1426354773" sldId="319"/>
            <ac:grpSpMk id="8" creationId="{CEFA851D-52C5-4FA4-A5F2-2DD0EAAC50BC}"/>
          </ac:grpSpMkLst>
        </pc:grpChg>
        <pc:picChg chg="add">
          <ac:chgData name="Cristina Caldeira" userId="aada792b-c6c7-46ec-ade2-cf3a8cc06ccf" providerId="ADAL" clId="{3AF5150E-B202-4330-BEC2-E94CB59189B2}" dt="2024-09-26T09:43:02.369" v="392"/>
          <ac:picMkLst>
            <pc:docMk/>
            <pc:sldMk cId="1426354773" sldId="319"/>
            <ac:picMk id="7" creationId="{756E3DF1-86A8-4F84-9F48-21DC1F9A7A28}"/>
          </ac:picMkLst>
        </pc:picChg>
      </pc:sldChg>
      <pc:sldChg chg="addSp add modAnim">
        <pc:chgData name="Cristina Caldeira" userId="aada792b-c6c7-46ec-ade2-cf3a8cc06ccf" providerId="ADAL" clId="{3AF5150E-B202-4330-BEC2-E94CB59189B2}" dt="2024-09-26T10:37:25.128" v="414"/>
        <pc:sldMkLst>
          <pc:docMk/>
          <pc:sldMk cId="3102572704" sldId="320"/>
        </pc:sldMkLst>
        <pc:grpChg chg="add">
          <ac:chgData name="Cristina Caldeira" userId="aada792b-c6c7-46ec-ade2-cf3a8cc06ccf" providerId="ADAL" clId="{3AF5150E-B202-4330-BEC2-E94CB59189B2}" dt="2024-09-26T10:37:25.128" v="414"/>
          <ac:grpSpMkLst>
            <pc:docMk/>
            <pc:sldMk cId="3102572704" sldId="320"/>
            <ac:grpSpMk id="12" creationId="{DB8CF318-2DF7-423F-9EEA-61E40EF342FE}"/>
          </ac:grpSpMkLst>
        </pc:grpChg>
        <pc:picChg chg="add">
          <ac:chgData name="Cristina Caldeira" userId="aada792b-c6c7-46ec-ade2-cf3a8cc06ccf" providerId="ADAL" clId="{3AF5150E-B202-4330-BEC2-E94CB59189B2}" dt="2024-09-26T10:36:52.445" v="411"/>
          <ac:picMkLst>
            <pc:docMk/>
            <pc:sldMk cId="3102572704" sldId="320"/>
            <ac:picMk id="11" creationId="{E8087418-0841-4A57-AD21-1DDCAB585494}"/>
          </ac:picMkLst>
        </pc:picChg>
      </pc:sldChg>
      <pc:sldChg chg="delSp add del">
        <pc:chgData name="Cristina Caldeira" userId="aada792b-c6c7-46ec-ade2-cf3a8cc06ccf" providerId="ADAL" clId="{3AF5150E-B202-4330-BEC2-E94CB59189B2}" dt="2024-09-26T10:39:25.062" v="432" actId="2696"/>
        <pc:sldMkLst>
          <pc:docMk/>
          <pc:sldMk cId="3129716498" sldId="321"/>
        </pc:sldMkLst>
        <pc:spChg chg="del">
          <ac:chgData name="Cristina Caldeira" userId="aada792b-c6c7-46ec-ade2-cf3a8cc06ccf" providerId="ADAL" clId="{3AF5150E-B202-4330-BEC2-E94CB59189B2}" dt="2024-09-26T10:37:43.606" v="417" actId="478"/>
          <ac:spMkLst>
            <pc:docMk/>
            <pc:sldMk cId="3129716498" sldId="321"/>
            <ac:spMk id="54" creationId="{D358CF04-6FB2-429B-A2F2-3CDE941C430B}"/>
          </ac:spMkLst>
        </pc:spChg>
        <pc:spChg chg="del">
          <ac:chgData name="Cristina Caldeira" userId="aada792b-c6c7-46ec-ade2-cf3a8cc06ccf" providerId="ADAL" clId="{3AF5150E-B202-4330-BEC2-E94CB59189B2}" dt="2024-09-26T10:37:42.660" v="416" actId="478"/>
          <ac:spMkLst>
            <pc:docMk/>
            <pc:sldMk cId="3129716498" sldId="321"/>
            <ac:spMk id="55" creationId="{768D33D3-5719-4038-A8E6-52556C22B045}"/>
          </ac:spMkLst>
        </pc:spChg>
      </pc:sldChg>
      <pc:sldChg chg="add del">
        <pc:chgData name="Cristina Caldeira" userId="aada792b-c6c7-46ec-ade2-cf3a8cc06ccf" providerId="ADAL" clId="{3AF5150E-B202-4330-BEC2-E94CB59189B2}" dt="2024-09-26T11:53:50.288" v="822" actId="2696"/>
        <pc:sldMkLst>
          <pc:docMk/>
          <pc:sldMk cId="1048413672" sldId="322"/>
        </pc:sldMkLst>
      </pc:sldChg>
      <pc:sldChg chg="add del">
        <pc:chgData name="Cristina Caldeira" userId="aada792b-c6c7-46ec-ade2-cf3a8cc06ccf" providerId="ADAL" clId="{3AF5150E-B202-4330-BEC2-E94CB59189B2}" dt="2024-09-26T11:53:48.919" v="821" actId="2696"/>
        <pc:sldMkLst>
          <pc:docMk/>
          <pc:sldMk cId="1083363879" sldId="323"/>
        </pc:sldMkLst>
      </pc:sldChg>
      <pc:sldChg chg="addSp delSp modSp add delAnim modAnim">
        <pc:chgData name="Cristina Caldeira" userId="aada792b-c6c7-46ec-ade2-cf3a8cc06ccf" providerId="ADAL" clId="{3AF5150E-B202-4330-BEC2-E94CB59189B2}" dt="2024-09-26T10:39:59.451" v="437" actId="478"/>
        <pc:sldMkLst>
          <pc:docMk/>
          <pc:sldMk cId="762851634" sldId="324"/>
        </pc:sldMkLst>
        <pc:spChg chg="mod topLvl">
          <ac:chgData name="Cristina Caldeira" userId="aada792b-c6c7-46ec-ade2-cf3a8cc06ccf" providerId="ADAL" clId="{3AF5150E-B202-4330-BEC2-E94CB59189B2}" dt="2024-09-26T10:39:10.184" v="430" actId="165"/>
          <ac:spMkLst>
            <pc:docMk/>
            <pc:sldMk cId="762851634" sldId="324"/>
            <ac:spMk id="13" creationId="{215DC96D-11FE-488F-B406-1CFCDE4C58D0}"/>
          </ac:spMkLst>
        </pc:spChg>
        <pc:grpChg chg="del">
          <ac:chgData name="Cristina Caldeira" userId="aada792b-c6c7-46ec-ade2-cf3a8cc06ccf" providerId="ADAL" clId="{3AF5150E-B202-4330-BEC2-E94CB59189B2}" dt="2024-09-26T10:39:10.184" v="430" actId="165"/>
          <ac:grpSpMkLst>
            <pc:docMk/>
            <pc:sldMk cId="762851634" sldId="324"/>
            <ac:grpSpMk id="12" creationId="{DB8CF318-2DF7-423F-9EEA-61E40EF342FE}"/>
          </ac:grpSpMkLst>
        </pc:grpChg>
        <pc:grpChg chg="add del mod">
          <ac:chgData name="Cristina Caldeira" userId="aada792b-c6c7-46ec-ade2-cf3a8cc06ccf" providerId="ADAL" clId="{3AF5150E-B202-4330-BEC2-E94CB59189B2}" dt="2024-09-26T10:39:59.451" v="437" actId="478"/>
          <ac:grpSpMkLst>
            <pc:docMk/>
            <pc:sldMk cId="762851634" sldId="324"/>
            <ac:grpSpMk id="15" creationId="{87396D63-BB73-481D-AC25-E0DE7E3A56F4}"/>
          </ac:grpSpMkLst>
        </pc:grpChg>
        <pc:picChg chg="del">
          <ac:chgData name="Cristina Caldeira" userId="aada792b-c6c7-46ec-ade2-cf3a8cc06ccf" providerId="ADAL" clId="{3AF5150E-B202-4330-BEC2-E94CB59189B2}" dt="2024-09-26T10:38:47.251" v="425" actId="478"/>
          <ac:picMkLst>
            <pc:docMk/>
            <pc:sldMk cId="762851634" sldId="324"/>
            <ac:picMk id="11" creationId="{E8087418-0841-4A57-AD21-1DDCAB585494}"/>
          </ac:picMkLst>
        </pc:picChg>
        <pc:picChg chg="mod topLvl">
          <ac:chgData name="Cristina Caldeira" userId="aada792b-c6c7-46ec-ade2-cf3a8cc06ccf" providerId="ADAL" clId="{3AF5150E-B202-4330-BEC2-E94CB59189B2}" dt="2024-09-26T10:39:10.184" v="430" actId="165"/>
          <ac:picMkLst>
            <pc:docMk/>
            <pc:sldMk cId="762851634" sldId="324"/>
            <ac:picMk id="14" creationId="{E886FE1B-0133-4D3E-84D6-09787EE056EF}"/>
          </ac:picMkLst>
        </pc:picChg>
      </pc:sldChg>
      <pc:sldChg chg="addSp add modAnim">
        <pc:chgData name="Cristina Caldeira" userId="aada792b-c6c7-46ec-ade2-cf3a8cc06ccf" providerId="ADAL" clId="{3AF5150E-B202-4330-BEC2-E94CB59189B2}" dt="2024-09-26T10:40:28.616" v="442"/>
        <pc:sldMkLst>
          <pc:docMk/>
          <pc:sldMk cId="1372902127" sldId="325"/>
        </pc:sldMkLst>
        <pc:picChg chg="add">
          <ac:chgData name="Cristina Caldeira" userId="aada792b-c6c7-46ec-ade2-cf3a8cc06ccf" providerId="ADAL" clId="{3AF5150E-B202-4330-BEC2-E94CB59189B2}" dt="2024-09-26T10:40:11.070" v="438"/>
          <ac:picMkLst>
            <pc:docMk/>
            <pc:sldMk cId="1372902127" sldId="325"/>
            <ac:picMk id="18" creationId="{034F7BD9-B47A-4422-89C6-DF1FB943F730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0:41:05.347" v="449"/>
        <pc:sldMkLst>
          <pc:docMk/>
          <pc:sldMk cId="450850083" sldId="326"/>
        </pc:sldMkLst>
        <pc:spChg chg="mod topLvl">
          <ac:chgData name="Cristina Caldeira" userId="aada792b-c6c7-46ec-ade2-cf3a8cc06ccf" providerId="ADAL" clId="{3AF5150E-B202-4330-BEC2-E94CB59189B2}" dt="2024-09-26T10:40:46.518" v="445" actId="165"/>
          <ac:spMkLst>
            <pc:docMk/>
            <pc:sldMk cId="450850083" sldId="326"/>
            <ac:spMk id="16" creationId="{366097F9-40F6-4405-B65F-E90FC18B1AFB}"/>
          </ac:spMkLst>
        </pc:spChg>
        <pc:grpChg chg="del">
          <ac:chgData name="Cristina Caldeira" userId="aada792b-c6c7-46ec-ade2-cf3a8cc06ccf" providerId="ADAL" clId="{3AF5150E-B202-4330-BEC2-E94CB59189B2}" dt="2024-09-26T10:40:46.518" v="445" actId="165"/>
          <ac:grpSpMkLst>
            <pc:docMk/>
            <pc:sldMk cId="450850083" sldId="326"/>
            <ac:grpSpMk id="15" creationId="{87396D63-BB73-481D-AC25-E0DE7E3A56F4}"/>
          </ac:grpSpMkLst>
        </pc:grpChg>
        <pc:picChg chg="mod topLvl">
          <ac:chgData name="Cristina Caldeira" userId="aada792b-c6c7-46ec-ade2-cf3a8cc06ccf" providerId="ADAL" clId="{3AF5150E-B202-4330-BEC2-E94CB59189B2}" dt="2024-09-26T10:40:46.518" v="445" actId="165"/>
          <ac:picMkLst>
            <pc:docMk/>
            <pc:sldMk cId="450850083" sldId="326"/>
            <ac:picMk id="17" creationId="{89F31C2E-F0ED-4178-A0F8-B85C21C08638}"/>
          </ac:picMkLst>
        </pc:picChg>
        <pc:picChg chg="del">
          <ac:chgData name="Cristina Caldeira" userId="aada792b-c6c7-46ec-ade2-cf3a8cc06ccf" providerId="ADAL" clId="{3AF5150E-B202-4330-BEC2-E94CB59189B2}" dt="2024-09-26T10:40:36.529" v="444" actId="478"/>
          <ac:picMkLst>
            <pc:docMk/>
            <pc:sldMk cId="450850083" sldId="326"/>
            <ac:picMk id="18" creationId="{034F7BD9-B47A-4422-89C6-DF1FB943F730}"/>
          </ac:picMkLst>
        </pc:picChg>
      </pc:sldChg>
      <pc:sldChg chg="addSp modSp add modAnim">
        <pc:chgData name="Cristina Caldeira" userId="aada792b-c6c7-46ec-ade2-cf3a8cc06ccf" providerId="ADAL" clId="{3AF5150E-B202-4330-BEC2-E94CB59189B2}" dt="2024-09-26T10:44:55.604" v="459"/>
        <pc:sldMkLst>
          <pc:docMk/>
          <pc:sldMk cId="3370804703" sldId="327"/>
        </pc:sldMkLst>
        <pc:spChg chg="mod">
          <ac:chgData name="Cristina Caldeira" userId="aada792b-c6c7-46ec-ade2-cf3a8cc06ccf" providerId="ADAL" clId="{3AF5150E-B202-4330-BEC2-E94CB59189B2}" dt="2024-09-26T10:44:23.984" v="457" actId="1037"/>
          <ac:spMkLst>
            <pc:docMk/>
            <pc:sldMk cId="3370804703" sldId="327"/>
            <ac:spMk id="16" creationId="{366097F9-40F6-4405-B65F-E90FC18B1AFB}"/>
          </ac:spMkLst>
        </pc:spChg>
        <pc:grpChg chg="add">
          <ac:chgData name="Cristina Caldeira" userId="aada792b-c6c7-46ec-ade2-cf3a8cc06ccf" providerId="ADAL" clId="{3AF5150E-B202-4330-BEC2-E94CB59189B2}" dt="2024-09-26T10:44:55.604" v="459"/>
          <ac:grpSpMkLst>
            <pc:docMk/>
            <pc:sldMk cId="3370804703" sldId="327"/>
            <ac:grpSpMk id="18" creationId="{9873A12C-B857-4603-927F-4D53EA15878F}"/>
          </ac:grpSpMkLst>
        </pc:grpChg>
        <pc:picChg chg="add">
          <ac:chgData name="Cristina Caldeira" userId="aada792b-c6c7-46ec-ade2-cf3a8cc06ccf" providerId="ADAL" clId="{3AF5150E-B202-4330-BEC2-E94CB59189B2}" dt="2024-09-26T10:41:28.749" v="451"/>
          <ac:picMkLst>
            <pc:docMk/>
            <pc:sldMk cId="3370804703" sldId="327"/>
            <ac:picMk id="15" creationId="{5E5B233F-896B-42B6-BCAE-D3A68EB41EB4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0:46:14.211" v="468"/>
        <pc:sldMkLst>
          <pc:docMk/>
          <pc:sldMk cId="260634403" sldId="328"/>
        </pc:sldMkLst>
        <pc:spChg chg="mod topLvl">
          <ac:chgData name="Cristina Caldeira" userId="aada792b-c6c7-46ec-ade2-cf3a8cc06ccf" providerId="ADAL" clId="{3AF5150E-B202-4330-BEC2-E94CB59189B2}" dt="2024-09-26T10:45:35.953" v="463" actId="165"/>
          <ac:spMkLst>
            <pc:docMk/>
            <pc:sldMk cId="260634403" sldId="328"/>
            <ac:spMk id="19" creationId="{608167EB-1BE0-4EFC-9872-B74206D61B9E}"/>
          </ac:spMkLst>
        </pc:spChg>
        <pc:grpChg chg="del">
          <ac:chgData name="Cristina Caldeira" userId="aada792b-c6c7-46ec-ade2-cf3a8cc06ccf" providerId="ADAL" clId="{3AF5150E-B202-4330-BEC2-E94CB59189B2}" dt="2024-09-26T10:45:35.953" v="463" actId="165"/>
          <ac:grpSpMkLst>
            <pc:docMk/>
            <pc:sldMk cId="260634403" sldId="328"/>
            <ac:grpSpMk id="18" creationId="{9873A12C-B857-4603-927F-4D53EA15878F}"/>
          </ac:grpSpMkLst>
        </pc:grpChg>
        <pc:picChg chg="del">
          <ac:chgData name="Cristina Caldeira" userId="aada792b-c6c7-46ec-ade2-cf3a8cc06ccf" providerId="ADAL" clId="{3AF5150E-B202-4330-BEC2-E94CB59189B2}" dt="2024-09-26T10:45:27.967" v="462" actId="478"/>
          <ac:picMkLst>
            <pc:docMk/>
            <pc:sldMk cId="260634403" sldId="328"/>
            <ac:picMk id="15" creationId="{5E5B233F-896B-42B6-BCAE-D3A68EB41EB4}"/>
          </ac:picMkLst>
        </pc:picChg>
        <pc:picChg chg="mod topLvl">
          <ac:chgData name="Cristina Caldeira" userId="aada792b-c6c7-46ec-ade2-cf3a8cc06ccf" providerId="ADAL" clId="{3AF5150E-B202-4330-BEC2-E94CB59189B2}" dt="2024-09-26T10:45:35.953" v="463" actId="165"/>
          <ac:picMkLst>
            <pc:docMk/>
            <pc:sldMk cId="260634403" sldId="328"/>
            <ac:picMk id="20" creationId="{1AD46826-F4A1-410E-A923-14BB056F5EE4}"/>
          </ac:picMkLst>
        </pc:picChg>
      </pc:sldChg>
      <pc:sldChg chg="add del">
        <pc:chgData name="Cristina Caldeira" userId="aada792b-c6c7-46ec-ade2-cf3a8cc06ccf" providerId="ADAL" clId="{3AF5150E-B202-4330-BEC2-E94CB59189B2}" dt="2024-09-26T10:47:12.544" v="470"/>
        <pc:sldMkLst>
          <pc:docMk/>
          <pc:sldMk cId="843640129" sldId="329"/>
        </pc:sldMkLst>
      </pc:sldChg>
      <pc:sldChg chg="addSp modSp add ord">
        <pc:chgData name="Cristina Caldeira" userId="aada792b-c6c7-46ec-ade2-cf3a8cc06ccf" providerId="ADAL" clId="{3AF5150E-B202-4330-BEC2-E94CB59189B2}" dt="2024-09-26T10:48:27.177" v="480" actId="1076"/>
        <pc:sldMkLst>
          <pc:docMk/>
          <pc:sldMk cId="3082144494" sldId="329"/>
        </pc:sldMkLst>
        <pc:spChg chg="add mod">
          <ac:chgData name="Cristina Caldeira" userId="aada792b-c6c7-46ec-ade2-cf3a8cc06ccf" providerId="ADAL" clId="{3AF5150E-B202-4330-BEC2-E94CB59189B2}" dt="2024-09-26T10:48:22.931" v="479" actId="1076"/>
          <ac:spMkLst>
            <pc:docMk/>
            <pc:sldMk cId="3082144494" sldId="329"/>
            <ac:spMk id="21" creationId="{8EC4B7CA-CC88-4EAA-B15C-3839E5201D7C}"/>
          </ac:spMkLst>
        </pc:spChg>
        <pc:picChg chg="add mod">
          <ac:chgData name="Cristina Caldeira" userId="aada792b-c6c7-46ec-ade2-cf3a8cc06ccf" providerId="ADAL" clId="{3AF5150E-B202-4330-BEC2-E94CB59189B2}" dt="2024-09-26T10:48:27.177" v="480" actId="1076"/>
          <ac:picMkLst>
            <pc:docMk/>
            <pc:sldMk cId="3082144494" sldId="329"/>
            <ac:picMk id="22" creationId="{C3782C3B-3DEE-4AEF-867B-F1E182CA3DF6}"/>
          </ac:picMkLst>
        </pc:picChg>
      </pc:sldChg>
      <pc:sldChg chg="addSp delSp modSp add delAnim modAnim">
        <pc:chgData name="Cristina Caldeira" userId="aada792b-c6c7-46ec-ade2-cf3a8cc06ccf" providerId="ADAL" clId="{3AF5150E-B202-4330-BEC2-E94CB59189B2}" dt="2024-09-26T10:53:36.021" v="502"/>
        <pc:sldMkLst>
          <pc:docMk/>
          <pc:sldMk cId="2690497824" sldId="330"/>
        </pc:sldMkLst>
        <pc:spChg chg="add mod">
          <ac:chgData name="Cristina Caldeira" userId="aada792b-c6c7-46ec-ade2-cf3a8cc06ccf" providerId="ADAL" clId="{3AF5150E-B202-4330-BEC2-E94CB59189B2}" dt="2024-09-26T10:50:46.481" v="492" actId="1076"/>
          <ac:spMkLst>
            <pc:docMk/>
            <pc:sldMk cId="2690497824" sldId="330"/>
            <ac:spMk id="23" creationId="{ECA4E2CD-31D1-4DFD-9639-61B67B644C57}"/>
          </ac:spMkLst>
        </pc:spChg>
        <pc:picChg chg="del">
          <ac:chgData name="Cristina Caldeira" userId="aada792b-c6c7-46ec-ade2-cf3a8cc06ccf" providerId="ADAL" clId="{3AF5150E-B202-4330-BEC2-E94CB59189B2}" dt="2024-09-26T10:50:18.483" v="488" actId="478"/>
          <ac:picMkLst>
            <pc:docMk/>
            <pc:sldMk cId="2690497824" sldId="330"/>
            <ac:picMk id="15" creationId="{5E5B233F-896B-42B6-BCAE-D3A68EB41EB4}"/>
          </ac:picMkLst>
        </pc:picChg>
        <pc:picChg chg="add mod">
          <ac:chgData name="Cristina Caldeira" userId="aada792b-c6c7-46ec-ade2-cf3a8cc06ccf" providerId="ADAL" clId="{3AF5150E-B202-4330-BEC2-E94CB59189B2}" dt="2024-09-26T10:50:50.943" v="493" actId="1076"/>
          <ac:picMkLst>
            <pc:docMk/>
            <pc:sldMk cId="2690497824" sldId="330"/>
            <ac:picMk id="24" creationId="{233C21C8-4911-4063-BBA1-7DEC80480035}"/>
          </ac:picMkLst>
        </pc:picChg>
        <pc:picChg chg="add">
          <ac:chgData name="Cristina Caldeira" userId="aada792b-c6c7-46ec-ade2-cf3a8cc06ccf" providerId="ADAL" clId="{3AF5150E-B202-4330-BEC2-E94CB59189B2}" dt="2024-09-26T10:53:36.021" v="502"/>
          <ac:picMkLst>
            <pc:docMk/>
            <pc:sldMk cId="2690497824" sldId="330"/>
            <ac:picMk id="25" creationId="{ECC42106-BDAD-49B7-B8BA-219801D22FA5}"/>
          </ac:picMkLst>
        </pc:picChg>
      </pc:sldChg>
      <pc:sldChg chg="delSp add delAnim modAnim">
        <pc:chgData name="Cristina Caldeira" userId="aada792b-c6c7-46ec-ade2-cf3a8cc06ccf" providerId="ADAL" clId="{3AF5150E-B202-4330-BEC2-E94CB59189B2}" dt="2024-09-26T10:52:54.784" v="501"/>
        <pc:sldMkLst>
          <pc:docMk/>
          <pc:sldMk cId="3414204987" sldId="331"/>
        </pc:sldMkLst>
        <pc:picChg chg="del">
          <ac:chgData name="Cristina Caldeira" userId="aada792b-c6c7-46ec-ade2-cf3a8cc06ccf" providerId="ADAL" clId="{3AF5150E-B202-4330-BEC2-E94CB59189B2}" dt="2024-09-26T10:52:02.304" v="496" actId="478"/>
          <ac:picMkLst>
            <pc:docMk/>
            <pc:sldMk cId="3414204987" sldId="331"/>
            <ac:picMk id="15" creationId="{5E5B233F-896B-42B6-BCAE-D3A68EB41EB4}"/>
          </ac:picMkLst>
        </pc:picChg>
      </pc:sldChg>
      <pc:sldChg chg="delSp add delAnim modAnim">
        <pc:chgData name="Cristina Caldeira" userId="aada792b-c6c7-46ec-ade2-cf3a8cc06ccf" providerId="ADAL" clId="{3AF5150E-B202-4330-BEC2-E94CB59189B2}" dt="2024-09-26T10:59:37.665" v="510"/>
        <pc:sldMkLst>
          <pc:docMk/>
          <pc:sldMk cId="148444717" sldId="332"/>
        </pc:sldMkLst>
        <pc:picChg chg="del">
          <ac:chgData name="Cristina Caldeira" userId="aada792b-c6c7-46ec-ade2-cf3a8cc06ccf" providerId="ADAL" clId="{3AF5150E-B202-4330-BEC2-E94CB59189B2}" dt="2024-09-26T10:54:32.057" v="504" actId="478"/>
          <ac:picMkLst>
            <pc:docMk/>
            <pc:sldMk cId="148444717" sldId="332"/>
            <ac:picMk id="25" creationId="{ECC42106-BDAD-49B7-B8BA-219801D22FA5}"/>
          </ac:picMkLst>
        </pc:picChg>
      </pc:sldChg>
      <pc:sldChg chg="addSp delSp modSp add ord delAnim modAnim">
        <pc:chgData name="Cristina Caldeira" userId="aada792b-c6c7-46ec-ade2-cf3a8cc06ccf" providerId="ADAL" clId="{3AF5150E-B202-4330-BEC2-E94CB59189B2}" dt="2024-09-26T11:01:43.681" v="516" actId="1076"/>
        <pc:sldMkLst>
          <pc:docMk/>
          <pc:sldMk cId="2077476174" sldId="333"/>
        </pc:sldMkLst>
        <pc:grpChg chg="add mod">
          <ac:chgData name="Cristina Caldeira" userId="aada792b-c6c7-46ec-ade2-cf3a8cc06ccf" providerId="ADAL" clId="{3AF5150E-B202-4330-BEC2-E94CB59189B2}" dt="2024-09-26T11:01:43.681" v="516" actId="1076"/>
          <ac:grpSpMkLst>
            <pc:docMk/>
            <pc:sldMk cId="2077476174" sldId="333"/>
            <ac:grpSpMk id="27" creationId="{3AEA8163-DFC4-4DE1-BFEC-33F6FD7D4BDC}"/>
          </ac:grpSpMkLst>
        </pc:grpChg>
        <pc:picChg chg="del">
          <ac:chgData name="Cristina Caldeira" userId="aada792b-c6c7-46ec-ade2-cf3a8cc06ccf" providerId="ADAL" clId="{3AF5150E-B202-4330-BEC2-E94CB59189B2}" dt="2024-09-26T11:00:03.429" v="513" actId="478"/>
          <ac:picMkLst>
            <pc:docMk/>
            <pc:sldMk cId="2077476174" sldId="333"/>
            <ac:picMk id="25" creationId="{ECC42106-BDAD-49B7-B8BA-219801D22FA5}"/>
          </ac:picMkLst>
        </pc:picChg>
        <pc:picChg chg="add">
          <ac:chgData name="Cristina Caldeira" userId="aada792b-c6c7-46ec-ade2-cf3a8cc06ccf" providerId="ADAL" clId="{3AF5150E-B202-4330-BEC2-E94CB59189B2}" dt="2024-09-26T11:00:19.583" v="514"/>
          <ac:picMkLst>
            <pc:docMk/>
            <pc:sldMk cId="2077476174" sldId="333"/>
            <ac:picMk id="26" creationId="{07B20839-042C-4956-B33D-AB5743552456}"/>
          </ac:picMkLst>
        </pc:picChg>
      </pc:sldChg>
      <pc:sldChg chg="addSp delSp modSp add delAnim modAnim">
        <pc:chgData name="Cristina Caldeira" userId="aada792b-c6c7-46ec-ade2-cf3a8cc06ccf" providerId="ADAL" clId="{3AF5150E-B202-4330-BEC2-E94CB59189B2}" dt="2024-09-26T11:03:49.181" v="538"/>
        <pc:sldMkLst>
          <pc:docMk/>
          <pc:sldMk cId="594323412" sldId="334"/>
        </pc:sldMkLst>
        <pc:spChg chg="mod topLvl">
          <ac:chgData name="Cristina Caldeira" userId="aada792b-c6c7-46ec-ade2-cf3a8cc06ccf" providerId="ADAL" clId="{3AF5150E-B202-4330-BEC2-E94CB59189B2}" dt="2024-09-26T11:03:46.950" v="537" actId="165"/>
          <ac:spMkLst>
            <pc:docMk/>
            <pc:sldMk cId="594323412" sldId="334"/>
            <ac:spMk id="28" creationId="{A0C22DA6-3EFE-4B7A-9BD8-0314E5DCA8FE}"/>
          </ac:spMkLst>
        </pc:spChg>
        <pc:grpChg chg="del">
          <ac:chgData name="Cristina Caldeira" userId="aada792b-c6c7-46ec-ade2-cf3a8cc06ccf" providerId="ADAL" clId="{3AF5150E-B202-4330-BEC2-E94CB59189B2}" dt="2024-09-26T11:03:46.950" v="537" actId="165"/>
          <ac:grpSpMkLst>
            <pc:docMk/>
            <pc:sldMk cId="594323412" sldId="334"/>
            <ac:grpSpMk id="27" creationId="{3AEA8163-DFC4-4DE1-BFEC-33F6FD7D4BDC}"/>
          </ac:grpSpMkLst>
        </pc:grpChg>
        <pc:grpChg chg="add del mod">
          <ac:chgData name="Cristina Caldeira" userId="aada792b-c6c7-46ec-ade2-cf3a8cc06ccf" providerId="ADAL" clId="{3AF5150E-B202-4330-BEC2-E94CB59189B2}" dt="2024-09-26T11:02:46.318" v="528"/>
          <ac:grpSpMkLst>
            <pc:docMk/>
            <pc:sldMk cId="594323412" sldId="334"/>
            <ac:grpSpMk id="37" creationId="{D3587731-D055-47A2-BF32-22699333D756}"/>
          </ac:grpSpMkLst>
        </pc:grpChg>
        <pc:picChg chg="del">
          <ac:chgData name="Cristina Caldeira" userId="aada792b-c6c7-46ec-ade2-cf3a8cc06ccf" providerId="ADAL" clId="{3AF5150E-B202-4330-BEC2-E94CB59189B2}" dt="2024-09-26T11:02:01.803" v="518" actId="478"/>
          <ac:picMkLst>
            <pc:docMk/>
            <pc:sldMk cId="594323412" sldId="334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03:46.950" v="537" actId="165"/>
          <ac:picMkLst>
            <pc:docMk/>
            <pc:sldMk cId="594323412" sldId="334"/>
            <ac:picMk id="29" creationId="{3D843048-BEEF-4E03-8B39-7781D884583A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04:33.232" v="552" actId="1037"/>
        <pc:sldMkLst>
          <pc:docMk/>
          <pc:sldMk cId="878033791" sldId="335"/>
        </pc:sldMkLst>
        <pc:grpChg chg="add mod">
          <ac:chgData name="Cristina Caldeira" userId="aada792b-c6c7-46ec-ade2-cf3a8cc06ccf" providerId="ADAL" clId="{3AF5150E-B202-4330-BEC2-E94CB59189B2}" dt="2024-09-26T11:04:24.833" v="550" actId="1036"/>
          <ac:grpSpMkLst>
            <pc:docMk/>
            <pc:sldMk cId="878033791" sldId="335"/>
            <ac:grpSpMk id="37" creationId="{89B01904-A436-4289-A106-2AA3249329F4}"/>
          </ac:grpSpMkLst>
        </pc:grpChg>
        <pc:grpChg chg="add mod">
          <ac:chgData name="Cristina Caldeira" userId="aada792b-c6c7-46ec-ade2-cf3a8cc06ccf" providerId="ADAL" clId="{3AF5150E-B202-4330-BEC2-E94CB59189B2}" dt="2024-09-26T11:04:33.232" v="552" actId="1037"/>
          <ac:grpSpMkLst>
            <pc:docMk/>
            <pc:sldMk cId="878033791" sldId="335"/>
            <ac:grpSpMk id="40" creationId="{84E18D95-E9E9-4DDE-A5A5-7BB4C0EAE9FD}"/>
          </ac:grpSpMkLst>
        </pc:grpChg>
      </pc:sldChg>
      <pc:sldChg chg="delSp modSp add delAnim modAnim">
        <pc:chgData name="Cristina Caldeira" userId="aada792b-c6c7-46ec-ade2-cf3a8cc06ccf" providerId="ADAL" clId="{3AF5150E-B202-4330-BEC2-E94CB59189B2}" dt="2024-09-26T11:08:35.704" v="565"/>
        <pc:sldMkLst>
          <pc:docMk/>
          <pc:sldMk cId="120693218" sldId="336"/>
        </pc:sldMkLst>
        <pc:spChg chg="mod topLvl">
          <ac:chgData name="Cristina Caldeira" userId="aada792b-c6c7-46ec-ade2-cf3a8cc06ccf" providerId="ADAL" clId="{3AF5150E-B202-4330-BEC2-E94CB59189B2}" dt="2024-09-26T11:08:11.279" v="562" actId="165"/>
          <ac:spMkLst>
            <pc:docMk/>
            <pc:sldMk cId="120693218" sldId="336"/>
            <ac:spMk id="28" creationId="{A0C22DA6-3EFE-4B7A-9BD8-0314E5DCA8FE}"/>
          </ac:spMkLst>
        </pc:spChg>
        <pc:spChg chg="mod topLvl">
          <ac:chgData name="Cristina Caldeira" userId="aada792b-c6c7-46ec-ade2-cf3a8cc06ccf" providerId="ADAL" clId="{3AF5150E-B202-4330-BEC2-E94CB59189B2}" dt="2024-09-26T11:08:26.260" v="564" actId="165"/>
          <ac:spMkLst>
            <pc:docMk/>
            <pc:sldMk cId="120693218" sldId="336"/>
            <ac:spMk id="41" creationId="{BDAF9C15-4A0B-43DA-80CD-BC4BA63A2C35}"/>
          </ac:spMkLst>
        </pc:spChg>
        <pc:grpChg chg="del">
          <ac:chgData name="Cristina Caldeira" userId="aada792b-c6c7-46ec-ade2-cf3a8cc06ccf" providerId="ADAL" clId="{3AF5150E-B202-4330-BEC2-E94CB59189B2}" dt="2024-09-26T11:08:11.279" v="562" actId="165"/>
          <ac:grpSpMkLst>
            <pc:docMk/>
            <pc:sldMk cId="120693218" sldId="336"/>
            <ac:grpSpMk id="27" creationId="{3AEA8163-DFC4-4DE1-BFEC-33F6FD7D4BDC}"/>
          </ac:grpSpMkLst>
        </pc:grpChg>
        <pc:grpChg chg="del">
          <ac:chgData name="Cristina Caldeira" userId="aada792b-c6c7-46ec-ade2-cf3a8cc06ccf" providerId="ADAL" clId="{3AF5150E-B202-4330-BEC2-E94CB59189B2}" dt="2024-09-26T11:08:26.260" v="564" actId="165"/>
          <ac:grpSpMkLst>
            <pc:docMk/>
            <pc:sldMk cId="120693218" sldId="336"/>
            <ac:grpSpMk id="40" creationId="{84E18D95-E9E9-4DDE-A5A5-7BB4C0EAE9FD}"/>
          </ac:grpSpMkLst>
        </pc:grpChg>
        <pc:picChg chg="del">
          <ac:chgData name="Cristina Caldeira" userId="aada792b-c6c7-46ec-ade2-cf3a8cc06ccf" providerId="ADAL" clId="{3AF5150E-B202-4330-BEC2-E94CB59189B2}" dt="2024-09-26T11:05:58.337" v="557" actId="478"/>
          <ac:picMkLst>
            <pc:docMk/>
            <pc:sldMk cId="120693218" sldId="336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08:11.279" v="562" actId="165"/>
          <ac:picMkLst>
            <pc:docMk/>
            <pc:sldMk cId="120693218" sldId="336"/>
            <ac:picMk id="29" creationId="{3D843048-BEEF-4E03-8B39-7781D884583A}"/>
          </ac:picMkLst>
        </pc:picChg>
        <pc:picChg chg="mod topLvl">
          <ac:chgData name="Cristina Caldeira" userId="aada792b-c6c7-46ec-ade2-cf3a8cc06ccf" providerId="ADAL" clId="{3AF5150E-B202-4330-BEC2-E94CB59189B2}" dt="2024-09-26T11:08:26.260" v="564" actId="165"/>
          <ac:picMkLst>
            <pc:docMk/>
            <pc:sldMk cId="120693218" sldId="336"/>
            <ac:picMk id="42" creationId="{53A47704-92A3-4B86-BA25-4A0A5FF7C3BD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10:39.156" v="573" actId="1038"/>
        <pc:sldMkLst>
          <pc:docMk/>
          <pc:sldMk cId="2470713344" sldId="337"/>
        </pc:sldMkLst>
        <pc:grpChg chg="add mod">
          <ac:chgData name="Cristina Caldeira" userId="aada792b-c6c7-46ec-ade2-cf3a8cc06ccf" providerId="ADAL" clId="{3AF5150E-B202-4330-BEC2-E94CB59189B2}" dt="2024-09-26T11:10:39.156" v="573" actId="1038"/>
          <ac:grpSpMkLst>
            <pc:docMk/>
            <pc:sldMk cId="2470713344" sldId="337"/>
            <ac:grpSpMk id="46" creationId="{45F17A24-81F0-424D-BE42-E09D9397F22D}"/>
          </ac:grpSpMkLst>
        </pc:grpChg>
        <pc:picChg chg="add">
          <ac:chgData name="Cristina Caldeira" userId="aada792b-c6c7-46ec-ade2-cf3a8cc06ccf" providerId="ADAL" clId="{3AF5150E-B202-4330-BEC2-E94CB59189B2}" dt="2024-09-26T11:10:21.262" v="568"/>
          <ac:picMkLst>
            <pc:docMk/>
            <pc:sldMk cId="2470713344" sldId="337"/>
            <ac:picMk id="45" creationId="{D82665B0-82A4-4721-A019-5D727AC28638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1:12:36.519" v="590"/>
        <pc:sldMkLst>
          <pc:docMk/>
          <pc:sldMk cId="1233226636" sldId="338"/>
        </pc:sldMkLst>
        <pc:spChg chg="mod topLvl">
          <ac:chgData name="Cristina Caldeira" userId="aada792b-c6c7-46ec-ade2-cf3a8cc06ccf" providerId="ADAL" clId="{3AF5150E-B202-4330-BEC2-E94CB59189B2}" dt="2024-09-26T11:11:53.371" v="582" actId="165"/>
          <ac:spMkLst>
            <pc:docMk/>
            <pc:sldMk cId="1233226636" sldId="338"/>
            <ac:spMk id="19" creationId="{608167EB-1BE0-4EFC-9872-B74206D61B9E}"/>
          </ac:spMkLst>
        </pc:spChg>
        <pc:spChg chg="mod topLvl">
          <ac:chgData name="Cristina Caldeira" userId="aada792b-c6c7-46ec-ade2-cf3a8cc06ccf" providerId="ADAL" clId="{3AF5150E-B202-4330-BEC2-E94CB59189B2}" dt="2024-09-26T11:12:27.971" v="588" actId="165"/>
          <ac:spMkLst>
            <pc:docMk/>
            <pc:sldMk cId="1233226636" sldId="338"/>
            <ac:spMk id="41" creationId="{BDAF9C15-4A0B-43DA-80CD-BC4BA63A2C35}"/>
          </ac:spMkLst>
        </pc:spChg>
        <pc:spChg chg="mod topLvl">
          <ac:chgData name="Cristina Caldeira" userId="aada792b-c6c7-46ec-ade2-cf3a8cc06ccf" providerId="ADAL" clId="{3AF5150E-B202-4330-BEC2-E94CB59189B2}" dt="2024-09-26T11:12:14.751" v="586" actId="165"/>
          <ac:spMkLst>
            <pc:docMk/>
            <pc:sldMk cId="1233226636" sldId="338"/>
            <ac:spMk id="47" creationId="{6C909F72-746C-4652-B974-27AE3F7F977C}"/>
          </ac:spMkLst>
        </pc:spChg>
        <pc:grpChg chg="del">
          <ac:chgData name="Cristina Caldeira" userId="aada792b-c6c7-46ec-ade2-cf3a8cc06ccf" providerId="ADAL" clId="{3AF5150E-B202-4330-BEC2-E94CB59189B2}" dt="2024-09-26T11:11:53.371" v="582" actId="165"/>
          <ac:grpSpMkLst>
            <pc:docMk/>
            <pc:sldMk cId="1233226636" sldId="338"/>
            <ac:grpSpMk id="18" creationId="{9873A12C-B857-4603-927F-4D53EA15878F}"/>
          </ac:grpSpMkLst>
        </pc:grpChg>
        <pc:grpChg chg="del">
          <ac:chgData name="Cristina Caldeira" userId="aada792b-c6c7-46ec-ade2-cf3a8cc06ccf" providerId="ADAL" clId="{3AF5150E-B202-4330-BEC2-E94CB59189B2}" dt="2024-09-26T11:12:27.971" v="588" actId="165"/>
          <ac:grpSpMkLst>
            <pc:docMk/>
            <pc:sldMk cId="1233226636" sldId="338"/>
            <ac:grpSpMk id="40" creationId="{84E18D95-E9E9-4DDE-A5A5-7BB4C0EAE9FD}"/>
          </ac:grpSpMkLst>
        </pc:grpChg>
        <pc:grpChg chg="del">
          <ac:chgData name="Cristina Caldeira" userId="aada792b-c6c7-46ec-ade2-cf3a8cc06ccf" providerId="ADAL" clId="{3AF5150E-B202-4330-BEC2-E94CB59189B2}" dt="2024-09-26T11:12:14.751" v="586" actId="165"/>
          <ac:grpSpMkLst>
            <pc:docMk/>
            <pc:sldMk cId="1233226636" sldId="338"/>
            <ac:grpSpMk id="46" creationId="{45F17A24-81F0-424D-BE42-E09D9397F22D}"/>
          </ac:grpSpMkLst>
        </pc:grpChg>
        <pc:picChg chg="mod topLvl">
          <ac:chgData name="Cristina Caldeira" userId="aada792b-c6c7-46ec-ade2-cf3a8cc06ccf" providerId="ADAL" clId="{3AF5150E-B202-4330-BEC2-E94CB59189B2}" dt="2024-09-26T11:11:53.371" v="582" actId="165"/>
          <ac:picMkLst>
            <pc:docMk/>
            <pc:sldMk cId="1233226636" sldId="338"/>
            <ac:picMk id="20" creationId="{1AD46826-F4A1-410E-A923-14BB056F5EE4}"/>
          </ac:picMkLst>
        </pc:picChg>
        <pc:picChg chg="del">
          <ac:chgData name="Cristina Caldeira" userId="aada792b-c6c7-46ec-ade2-cf3a8cc06ccf" providerId="ADAL" clId="{3AF5150E-B202-4330-BEC2-E94CB59189B2}" dt="2024-09-26T11:10:54.354" v="576" actId="478"/>
          <ac:picMkLst>
            <pc:docMk/>
            <pc:sldMk cId="1233226636" sldId="338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12:27.971" v="588" actId="165"/>
          <ac:picMkLst>
            <pc:docMk/>
            <pc:sldMk cId="1233226636" sldId="338"/>
            <ac:picMk id="42" creationId="{53A47704-92A3-4B86-BA25-4A0A5FF7C3BD}"/>
          </ac:picMkLst>
        </pc:picChg>
        <pc:picChg chg="mod topLvl">
          <ac:chgData name="Cristina Caldeira" userId="aada792b-c6c7-46ec-ade2-cf3a8cc06ccf" providerId="ADAL" clId="{3AF5150E-B202-4330-BEC2-E94CB59189B2}" dt="2024-09-26T11:12:14.751" v="586" actId="165"/>
          <ac:picMkLst>
            <pc:docMk/>
            <pc:sldMk cId="1233226636" sldId="338"/>
            <ac:picMk id="48" creationId="{A971CEE0-8C0D-4DBD-8487-EF3496BB0378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14:25.993" v="613" actId="1035"/>
        <pc:sldMkLst>
          <pc:docMk/>
          <pc:sldMk cId="1091217199" sldId="339"/>
        </pc:sldMkLst>
        <pc:spChg chg="add mod">
          <ac:chgData name="Cristina Caldeira" userId="aada792b-c6c7-46ec-ade2-cf3a8cc06ccf" providerId="ADAL" clId="{3AF5150E-B202-4330-BEC2-E94CB59189B2}" dt="2024-09-26T11:13:54.311" v="602" actId="1035"/>
          <ac:spMkLst>
            <pc:docMk/>
            <pc:sldMk cId="1091217199" sldId="339"/>
            <ac:spMk id="49" creationId="{E823BFE0-8632-4CB8-843C-706F30382F0F}"/>
          </ac:spMkLst>
        </pc:spChg>
        <pc:spChg chg="mod">
          <ac:chgData name="Cristina Caldeira" userId="aada792b-c6c7-46ec-ade2-cf3a8cc06ccf" providerId="ADAL" clId="{3AF5150E-B202-4330-BEC2-E94CB59189B2}" dt="2024-09-26T11:14:19.055" v="608" actId="1038"/>
          <ac:spMkLst>
            <pc:docMk/>
            <pc:sldMk cId="1091217199" sldId="339"/>
            <ac:spMk id="57" creationId="{69F9CCCF-AD97-4B0A-BF4A-2514A7D8F155}"/>
          </ac:spMkLst>
        </pc:spChg>
        <pc:grpChg chg="add mod">
          <ac:chgData name="Cristina Caldeira" userId="aada792b-c6c7-46ec-ade2-cf3a8cc06ccf" providerId="ADAL" clId="{3AF5150E-B202-4330-BEC2-E94CB59189B2}" dt="2024-09-26T11:13:51.714" v="601" actId="1035"/>
          <ac:grpSpMkLst>
            <pc:docMk/>
            <pc:sldMk cId="1091217199" sldId="339"/>
            <ac:grpSpMk id="52" creationId="{BCDFFBCF-74EB-424A-9AB9-664DAA1F290F}"/>
          </ac:grpSpMkLst>
        </pc:grpChg>
        <pc:grpChg chg="add">
          <ac:chgData name="Cristina Caldeira" userId="aada792b-c6c7-46ec-ade2-cf3a8cc06ccf" providerId="ADAL" clId="{3AF5150E-B202-4330-BEC2-E94CB59189B2}" dt="2024-09-26T11:14:15.280" v="604"/>
          <ac:grpSpMkLst>
            <pc:docMk/>
            <pc:sldMk cId="1091217199" sldId="339"/>
            <ac:grpSpMk id="56" creationId="{58E38FA9-A810-412C-B1B6-B71815C4EC41}"/>
          </ac:grpSpMkLst>
        </pc:grpChg>
        <pc:picChg chg="add">
          <ac:chgData name="Cristina Caldeira" userId="aada792b-c6c7-46ec-ade2-cf3a8cc06ccf" providerId="ADAL" clId="{3AF5150E-B202-4330-BEC2-E94CB59189B2}" dt="2024-09-26T11:13:20.324" v="594"/>
          <ac:picMkLst>
            <pc:docMk/>
            <pc:sldMk cId="1091217199" sldId="339"/>
            <ac:picMk id="50" creationId="{4F9ED067-A33B-456F-AD47-DDD7CFC53486}"/>
          </ac:picMkLst>
        </pc:picChg>
        <pc:picChg chg="add">
          <ac:chgData name="Cristina Caldeira" userId="aada792b-c6c7-46ec-ade2-cf3a8cc06ccf" providerId="ADAL" clId="{3AF5150E-B202-4330-BEC2-E94CB59189B2}" dt="2024-09-26T11:13:35.173" v="595"/>
          <ac:picMkLst>
            <pc:docMk/>
            <pc:sldMk cId="1091217199" sldId="339"/>
            <ac:picMk id="51" creationId="{00312597-67DD-47E7-8A40-54C1072CF2E8}"/>
          </ac:picMkLst>
        </pc:picChg>
        <pc:picChg chg="add">
          <ac:chgData name="Cristina Caldeira" userId="aada792b-c6c7-46ec-ade2-cf3a8cc06ccf" providerId="ADAL" clId="{3AF5150E-B202-4330-BEC2-E94CB59189B2}" dt="2024-09-26T11:14:06.872" v="603"/>
          <ac:picMkLst>
            <pc:docMk/>
            <pc:sldMk cId="1091217199" sldId="339"/>
            <ac:picMk id="55" creationId="{DD054082-9186-41FC-BCF2-7215F721CA87}"/>
          </ac:picMkLst>
        </pc:picChg>
        <pc:picChg chg="mod">
          <ac:chgData name="Cristina Caldeira" userId="aada792b-c6c7-46ec-ade2-cf3a8cc06ccf" providerId="ADAL" clId="{3AF5150E-B202-4330-BEC2-E94CB59189B2}" dt="2024-09-26T11:14:25.993" v="613" actId="1035"/>
          <ac:picMkLst>
            <pc:docMk/>
            <pc:sldMk cId="1091217199" sldId="339"/>
            <ac:picMk id="58" creationId="{CDB054A6-529D-4DFC-9B7A-F09F9F299411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1:17:52.344" v="627"/>
        <pc:sldMkLst>
          <pc:docMk/>
          <pc:sldMk cId="1176687857" sldId="340"/>
        </pc:sldMkLst>
        <pc:spChg chg="mod topLvl">
          <ac:chgData name="Cristina Caldeira" userId="aada792b-c6c7-46ec-ade2-cf3a8cc06ccf" providerId="ADAL" clId="{3AF5150E-B202-4330-BEC2-E94CB59189B2}" dt="2024-09-26T11:17:09.229" v="621" actId="165"/>
          <ac:spMkLst>
            <pc:docMk/>
            <pc:sldMk cId="1176687857" sldId="340"/>
            <ac:spMk id="38" creationId="{CD682AED-8114-4DDA-8D5E-525FB8330F95}"/>
          </ac:spMkLst>
        </pc:spChg>
        <pc:spChg chg="mod topLvl">
          <ac:chgData name="Cristina Caldeira" userId="aada792b-c6c7-46ec-ade2-cf3a8cc06ccf" providerId="ADAL" clId="{3AF5150E-B202-4330-BEC2-E94CB59189B2}" dt="2024-09-26T11:17:28.956" v="623" actId="165"/>
          <ac:spMkLst>
            <pc:docMk/>
            <pc:sldMk cId="1176687857" sldId="340"/>
            <ac:spMk id="41" creationId="{BDAF9C15-4A0B-43DA-80CD-BC4BA63A2C35}"/>
          </ac:spMkLst>
        </pc:spChg>
        <pc:spChg chg="mod topLvl">
          <ac:chgData name="Cristina Caldeira" userId="aada792b-c6c7-46ec-ade2-cf3a8cc06ccf" providerId="ADAL" clId="{3AF5150E-B202-4330-BEC2-E94CB59189B2}" dt="2024-09-26T11:17:49.422" v="626" actId="165"/>
          <ac:spMkLst>
            <pc:docMk/>
            <pc:sldMk cId="1176687857" sldId="340"/>
            <ac:spMk id="53" creationId="{BBD2001E-5E2F-4C24-AD45-B18E81FC7764}"/>
          </ac:spMkLst>
        </pc:spChg>
        <pc:grpChg chg="del">
          <ac:chgData name="Cristina Caldeira" userId="aada792b-c6c7-46ec-ade2-cf3a8cc06ccf" providerId="ADAL" clId="{3AF5150E-B202-4330-BEC2-E94CB59189B2}" dt="2024-09-26T11:17:09.229" v="621" actId="165"/>
          <ac:grpSpMkLst>
            <pc:docMk/>
            <pc:sldMk cId="1176687857" sldId="340"/>
            <ac:grpSpMk id="37" creationId="{89B01904-A436-4289-A106-2AA3249329F4}"/>
          </ac:grpSpMkLst>
        </pc:grpChg>
        <pc:grpChg chg="del">
          <ac:chgData name="Cristina Caldeira" userId="aada792b-c6c7-46ec-ade2-cf3a8cc06ccf" providerId="ADAL" clId="{3AF5150E-B202-4330-BEC2-E94CB59189B2}" dt="2024-09-26T11:17:28.956" v="623" actId="165"/>
          <ac:grpSpMkLst>
            <pc:docMk/>
            <pc:sldMk cId="1176687857" sldId="340"/>
            <ac:grpSpMk id="40" creationId="{84E18D95-E9E9-4DDE-A5A5-7BB4C0EAE9FD}"/>
          </ac:grpSpMkLst>
        </pc:grpChg>
        <pc:grpChg chg="del">
          <ac:chgData name="Cristina Caldeira" userId="aada792b-c6c7-46ec-ade2-cf3a8cc06ccf" providerId="ADAL" clId="{3AF5150E-B202-4330-BEC2-E94CB59189B2}" dt="2024-09-26T11:17:49.422" v="626" actId="165"/>
          <ac:grpSpMkLst>
            <pc:docMk/>
            <pc:sldMk cId="1176687857" sldId="340"/>
            <ac:grpSpMk id="52" creationId="{BCDFFBCF-74EB-424A-9AB9-664DAA1F290F}"/>
          </ac:grpSpMkLst>
        </pc:grpChg>
        <pc:picChg chg="del">
          <ac:chgData name="Cristina Caldeira" userId="aada792b-c6c7-46ec-ade2-cf3a8cc06ccf" providerId="ADAL" clId="{3AF5150E-B202-4330-BEC2-E94CB59189B2}" dt="2024-09-26T11:16:03.591" v="616" actId="478"/>
          <ac:picMkLst>
            <pc:docMk/>
            <pc:sldMk cId="1176687857" sldId="340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17:09.229" v="621" actId="165"/>
          <ac:picMkLst>
            <pc:docMk/>
            <pc:sldMk cId="1176687857" sldId="340"/>
            <ac:picMk id="39" creationId="{0AD01F53-2848-4C3D-B72F-D4DF4EDFE14B}"/>
          </ac:picMkLst>
        </pc:picChg>
        <pc:picChg chg="mod topLvl">
          <ac:chgData name="Cristina Caldeira" userId="aada792b-c6c7-46ec-ade2-cf3a8cc06ccf" providerId="ADAL" clId="{3AF5150E-B202-4330-BEC2-E94CB59189B2}" dt="2024-09-26T11:17:28.956" v="623" actId="165"/>
          <ac:picMkLst>
            <pc:docMk/>
            <pc:sldMk cId="1176687857" sldId="340"/>
            <ac:picMk id="42" creationId="{53A47704-92A3-4B86-BA25-4A0A5FF7C3BD}"/>
          </ac:picMkLst>
        </pc:picChg>
        <pc:picChg chg="mod topLvl">
          <ac:chgData name="Cristina Caldeira" userId="aada792b-c6c7-46ec-ade2-cf3a8cc06ccf" providerId="ADAL" clId="{3AF5150E-B202-4330-BEC2-E94CB59189B2}" dt="2024-09-26T11:17:49.422" v="626" actId="165"/>
          <ac:picMkLst>
            <pc:docMk/>
            <pc:sldMk cId="1176687857" sldId="340"/>
            <ac:picMk id="54" creationId="{0BD2CAEA-A357-44D3-B592-7953E99C96EF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33:18.292" v="660"/>
        <pc:sldMkLst>
          <pc:docMk/>
          <pc:sldMk cId="104136818" sldId="341"/>
        </pc:sldMkLst>
        <pc:spChg chg="add mod ord">
          <ac:chgData name="Cristina Caldeira" userId="aada792b-c6c7-46ec-ade2-cf3a8cc06ccf" providerId="ADAL" clId="{3AF5150E-B202-4330-BEC2-E94CB59189B2}" dt="2024-09-26T11:32:37.536" v="653" actId="167"/>
          <ac:spMkLst>
            <pc:docMk/>
            <pc:sldMk cId="104136818" sldId="341"/>
            <ac:spMk id="61" creationId="{8C10A6CF-CED9-491E-B74E-F9DE9697B941}"/>
          </ac:spMkLst>
        </pc:spChg>
        <pc:spChg chg="add mod ord">
          <ac:chgData name="Cristina Caldeira" userId="aada792b-c6c7-46ec-ade2-cf3a8cc06ccf" providerId="ADAL" clId="{3AF5150E-B202-4330-BEC2-E94CB59189B2}" dt="2024-09-26T11:31:58.827" v="650" actId="1036"/>
          <ac:spMkLst>
            <pc:docMk/>
            <pc:sldMk cId="104136818" sldId="341"/>
            <ac:spMk id="62" creationId="{8C1EBFB0-23FE-4A0E-B616-9BD53F7B959E}"/>
          </ac:spMkLst>
        </pc:spChg>
        <pc:spChg chg="add mod">
          <ac:chgData name="Cristina Caldeira" userId="aada792b-c6c7-46ec-ade2-cf3a8cc06ccf" providerId="ADAL" clId="{3AF5150E-B202-4330-BEC2-E94CB59189B2}" dt="2024-09-26T11:33:06.710" v="659" actId="1036"/>
          <ac:spMkLst>
            <pc:docMk/>
            <pc:sldMk cId="104136818" sldId="341"/>
            <ac:spMk id="63" creationId="{4B798F18-E341-4EC4-94FD-991A8F8D03A1}"/>
          </ac:spMkLst>
        </pc:spChg>
        <pc:picChg chg="add mod">
          <ac:chgData name="Cristina Caldeira" userId="aada792b-c6c7-46ec-ade2-cf3a8cc06ccf" providerId="ADAL" clId="{3AF5150E-B202-4330-BEC2-E94CB59189B2}" dt="2024-09-26T11:32:41.075" v="654" actId="1076"/>
          <ac:picMkLst>
            <pc:docMk/>
            <pc:sldMk cId="104136818" sldId="341"/>
            <ac:picMk id="59" creationId="{29ED86AD-A048-49C5-A3C6-588D299E3FB9}"/>
          </ac:picMkLst>
        </pc:picChg>
        <pc:picChg chg="add mod">
          <ac:chgData name="Cristina Caldeira" userId="aada792b-c6c7-46ec-ade2-cf3a8cc06ccf" providerId="ADAL" clId="{3AF5150E-B202-4330-BEC2-E94CB59189B2}" dt="2024-09-26T11:32:01.863" v="652" actId="1036"/>
          <ac:picMkLst>
            <pc:docMk/>
            <pc:sldMk cId="104136818" sldId="341"/>
            <ac:picMk id="60" creationId="{EDB0ABD3-D673-4E0D-BE38-311742B7074E}"/>
          </ac:picMkLst>
        </pc:picChg>
        <pc:picChg chg="add">
          <ac:chgData name="Cristina Caldeira" userId="aada792b-c6c7-46ec-ade2-cf3a8cc06ccf" providerId="ADAL" clId="{3AF5150E-B202-4330-BEC2-E94CB59189B2}" dt="2024-09-26T11:33:18.292" v="660"/>
          <ac:picMkLst>
            <pc:docMk/>
            <pc:sldMk cId="104136818" sldId="341"/>
            <ac:picMk id="64" creationId="{D4F55D90-A7BF-4D98-A50D-262CF6285B73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1:35:50.058" v="686"/>
        <pc:sldMkLst>
          <pc:docMk/>
          <pc:sldMk cId="726404810" sldId="342"/>
        </pc:sldMkLst>
        <pc:spChg chg="mod topLvl">
          <ac:chgData name="Cristina Caldeira" userId="aada792b-c6c7-46ec-ade2-cf3a8cc06ccf" providerId="ADAL" clId="{3AF5150E-B202-4330-BEC2-E94CB59189B2}" dt="2024-09-26T11:34:10.947" v="667" actId="165"/>
          <ac:spMkLst>
            <pc:docMk/>
            <pc:sldMk cId="726404810" sldId="342"/>
            <ac:spMk id="19" creationId="{608167EB-1BE0-4EFC-9872-B74206D61B9E}"/>
          </ac:spMkLst>
        </pc:spChg>
        <pc:spChg chg="mod topLvl">
          <ac:chgData name="Cristina Caldeira" userId="aada792b-c6c7-46ec-ade2-cf3a8cc06ccf" providerId="ADAL" clId="{3AF5150E-B202-4330-BEC2-E94CB59189B2}" dt="2024-09-26T11:34:33.125" v="671" actId="165"/>
          <ac:spMkLst>
            <pc:docMk/>
            <pc:sldMk cId="726404810" sldId="342"/>
            <ac:spMk id="41" creationId="{BDAF9C15-4A0B-43DA-80CD-BC4BA63A2C35}"/>
          </ac:spMkLst>
        </pc:spChg>
        <pc:spChg chg="mod topLvl">
          <ac:chgData name="Cristina Caldeira" userId="aada792b-c6c7-46ec-ade2-cf3a8cc06ccf" providerId="ADAL" clId="{3AF5150E-B202-4330-BEC2-E94CB59189B2}" dt="2024-09-26T11:34:43.372" v="673" actId="165"/>
          <ac:spMkLst>
            <pc:docMk/>
            <pc:sldMk cId="726404810" sldId="342"/>
            <ac:spMk id="47" creationId="{6C909F72-746C-4652-B974-27AE3F7F977C}"/>
          </ac:spMkLst>
        </pc:spChg>
        <pc:spChg chg="mod topLvl">
          <ac:chgData name="Cristina Caldeira" userId="aada792b-c6c7-46ec-ade2-cf3a8cc06ccf" providerId="ADAL" clId="{3AF5150E-B202-4330-BEC2-E94CB59189B2}" dt="2024-09-26T11:35:09.251" v="682" actId="165"/>
          <ac:spMkLst>
            <pc:docMk/>
            <pc:sldMk cId="726404810" sldId="342"/>
            <ac:spMk id="57" creationId="{69F9CCCF-AD97-4B0A-BF4A-2514A7D8F155}"/>
          </ac:spMkLst>
        </pc:spChg>
        <pc:grpChg chg="del">
          <ac:chgData name="Cristina Caldeira" userId="aada792b-c6c7-46ec-ade2-cf3a8cc06ccf" providerId="ADAL" clId="{3AF5150E-B202-4330-BEC2-E94CB59189B2}" dt="2024-09-26T11:34:10.947" v="667" actId="165"/>
          <ac:grpSpMkLst>
            <pc:docMk/>
            <pc:sldMk cId="726404810" sldId="342"/>
            <ac:grpSpMk id="18" creationId="{9873A12C-B857-4603-927F-4D53EA15878F}"/>
          </ac:grpSpMkLst>
        </pc:grpChg>
        <pc:grpChg chg="del">
          <ac:chgData name="Cristina Caldeira" userId="aada792b-c6c7-46ec-ade2-cf3a8cc06ccf" providerId="ADAL" clId="{3AF5150E-B202-4330-BEC2-E94CB59189B2}" dt="2024-09-26T11:34:33.125" v="671" actId="165"/>
          <ac:grpSpMkLst>
            <pc:docMk/>
            <pc:sldMk cId="726404810" sldId="342"/>
            <ac:grpSpMk id="40" creationId="{84E18D95-E9E9-4DDE-A5A5-7BB4C0EAE9FD}"/>
          </ac:grpSpMkLst>
        </pc:grpChg>
        <pc:grpChg chg="del">
          <ac:chgData name="Cristina Caldeira" userId="aada792b-c6c7-46ec-ade2-cf3a8cc06ccf" providerId="ADAL" clId="{3AF5150E-B202-4330-BEC2-E94CB59189B2}" dt="2024-09-26T11:34:43.372" v="673" actId="165"/>
          <ac:grpSpMkLst>
            <pc:docMk/>
            <pc:sldMk cId="726404810" sldId="342"/>
            <ac:grpSpMk id="46" creationId="{45F17A24-81F0-424D-BE42-E09D9397F22D}"/>
          </ac:grpSpMkLst>
        </pc:grpChg>
        <pc:grpChg chg="del">
          <ac:chgData name="Cristina Caldeira" userId="aada792b-c6c7-46ec-ade2-cf3a8cc06ccf" providerId="ADAL" clId="{3AF5150E-B202-4330-BEC2-E94CB59189B2}" dt="2024-09-26T11:35:09.251" v="682" actId="165"/>
          <ac:grpSpMkLst>
            <pc:docMk/>
            <pc:sldMk cId="726404810" sldId="342"/>
            <ac:grpSpMk id="56" creationId="{58E38FA9-A810-412C-B1B6-B71815C4EC41}"/>
          </ac:grpSpMkLst>
        </pc:grpChg>
        <pc:picChg chg="mod topLvl">
          <ac:chgData name="Cristina Caldeira" userId="aada792b-c6c7-46ec-ade2-cf3a8cc06ccf" providerId="ADAL" clId="{3AF5150E-B202-4330-BEC2-E94CB59189B2}" dt="2024-09-26T11:34:10.947" v="667" actId="165"/>
          <ac:picMkLst>
            <pc:docMk/>
            <pc:sldMk cId="726404810" sldId="342"/>
            <ac:picMk id="20" creationId="{1AD46826-F4A1-410E-A923-14BB056F5EE4}"/>
          </ac:picMkLst>
        </pc:picChg>
        <pc:picChg chg="del">
          <ac:chgData name="Cristina Caldeira" userId="aada792b-c6c7-46ec-ade2-cf3a8cc06ccf" providerId="ADAL" clId="{3AF5150E-B202-4330-BEC2-E94CB59189B2}" dt="2024-09-26T11:33:31.576" v="662" actId="478"/>
          <ac:picMkLst>
            <pc:docMk/>
            <pc:sldMk cId="726404810" sldId="342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34:33.125" v="671" actId="165"/>
          <ac:picMkLst>
            <pc:docMk/>
            <pc:sldMk cId="726404810" sldId="342"/>
            <ac:picMk id="42" creationId="{53A47704-92A3-4B86-BA25-4A0A5FF7C3BD}"/>
          </ac:picMkLst>
        </pc:picChg>
        <pc:picChg chg="mod topLvl">
          <ac:chgData name="Cristina Caldeira" userId="aada792b-c6c7-46ec-ade2-cf3a8cc06ccf" providerId="ADAL" clId="{3AF5150E-B202-4330-BEC2-E94CB59189B2}" dt="2024-09-26T11:34:43.372" v="673" actId="165"/>
          <ac:picMkLst>
            <pc:docMk/>
            <pc:sldMk cId="726404810" sldId="342"/>
            <ac:picMk id="48" creationId="{A971CEE0-8C0D-4DBD-8487-EF3496BB0378}"/>
          </ac:picMkLst>
        </pc:picChg>
        <pc:picChg chg="mod">
          <ac:chgData name="Cristina Caldeira" userId="aada792b-c6c7-46ec-ade2-cf3a8cc06ccf" providerId="ADAL" clId="{3AF5150E-B202-4330-BEC2-E94CB59189B2}" dt="2024-09-26T11:34:53.878" v="680" actId="1035"/>
          <ac:picMkLst>
            <pc:docMk/>
            <pc:sldMk cId="726404810" sldId="342"/>
            <ac:picMk id="50" creationId="{4F9ED067-A33B-456F-AD47-DDD7CFC53486}"/>
          </ac:picMkLst>
        </pc:picChg>
        <pc:picChg chg="mod topLvl">
          <ac:chgData name="Cristina Caldeira" userId="aada792b-c6c7-46ec-ade2-cf3a8cc06ccf" providerId="ADAL" clId="{3AF5150E-B202-4330-BEC2-E94CB59189B2}" dt="2024-09-26T11:35:09.251" v="682" actId="165"/>
          <ac:picMkLst>
            <pc:docMk/>
            <pc:sldMk cId="726404810" sldId="342"/>
            <ac:picMk id="58" creationId="{CDB054A6-529D-4DFC-9B7A-F09F9F299411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38:13.362" v="713" actId="1035"/>
        <pc:sldMkLst>
          <pc:docMk/>
          <pc:sldMk cId="164808342" sldId="343"/>
        </pc:sldMkLst>
        <pc:spChg chg="add mod ord">
          <ac:chgData name="Cristina Caldeira" userId="aada792b-c6c7-46ec-ade2-cf3a8cc06ccf" providerId="ADAL" clId="{3AF5150E-B202-4330-BEC2-E94CB59189B2}" dt="2024-09-26T11:38:13.362" v="713" actId="1035"/>
          <ac:spMkLst>
            <pc:docMk/>
            <pc:sldMk cId="164808342" sldId="343"/>
            <ac:spMk id="68" creationId="{1EBD2847-9337-4A02-81B9-E42FC293C4DF}"/>
          </ac:spMkLst>
        </pc:spChg>
        <pc:spChg chg="add mod ord">
          <ac:chgData name="Cristina Caldeira" userId="aada792b-c6c7-46ec-ade2-cf3a8cc06ccf" providerId="ADAL" clId="{3AF5150E-B202-4330-BEC2-E94CB59189B2}" dt="2024-09-26T11:38:12.344" v="712" actId="1035"/>
          <ac:spMkLst>
            <pc:docMk/>
            <pc:sldMk cId="164808342" sldId="343"/>
            <ac:spMk id="69" creationId="{E935BC4F-D3F6-4195-AA98-3DF251166156}"/>
          </ac:spMkLst>
        </pc:spChg>
        <pc:spChg chg="add mod ord">
          <ac:chgData name="Cristina Caldeira" userId="aada792b-c6c7-46ec-ade2-cf3a8cc06ccf" providerId="ADAL" clId="{3AF5150E-B202-4330-BEC2-E94CB59189B2}" dt="2024-09-26T11:38:10.214" v="711" actId="1035"/>
          <ac:spMkLst>
            <pc:docMk/>
            <pc:sldMk cId="164808342" sldId="343"/>
            <ac:spMk id="70" creationId="{3B9DA749-BD29-432A-A8A8-772321162CDF}"/>
          </ac:spMkLst>
        </pc:spChg>
        <pc:picChg chg="add">
          <ac:chgData name="Cristina Caldeira" userId="aada792b-c6c7-46ec-ade2-cf3a8cc06ccf" providerId="ADAL" clId="{3AF5150E-B202-4330-BEC2-E94CB59189B2}" dt="2024-09-26T11:37:21.006" v="691"/>
          <ac:picMkLst>
            <pc:docMk/>
            <pc:sldMk cId="164808342" sldId="343"/>
            <ac:picMk id="65" creationId="{F5EBCD0C-7A50-4B54-A179-9D14F8986064}"/>
          </ac:picMkLst>
        </pc:picChg>
        <pc:picChg chg="add">
          <ac:chgData name="Cristina Caldeira" userId="aada792b-c6c7-46ec-ade2-cf3a8cc06ccf" providerId="ADAL" clId="{3AF5150E-B202-4330-BEC2-E94CB59189B2}" dt="2024-09-26T11:37:21.006" v="691"/>
          <ac:picMkLst>
            <pc:docMk/>
            <pc:sldMk cId="164808342" sldId="343"/>
            <ac:picMk id="66" creationId="{2E7C59A0-1070-4CF3-BA74-5759EDF9D84E}"/>
          </ac:picMkLst>
        </pc:picChg>
        <pc:picChg chg="add mod">
          <ac:chgData name="Cristina Caldeira" userId="aada792b-c6c7-46ec-ade2-cf3a8cc06ccf" providerId="ADAL" clId="{3AF5150E-B202-4330-BEC2-E94CB59189B2}" dt="2024-09-26T11:38:05.248" v="710" actId="1038"/>
          <ac:picMkLst>
            <pc:docMk/>
            <pc:sldMk cId="164808342" sldId="343"/>
            <ac:picMk id="67" creationId="{827444F1-5543-4456-97D8-8940B28BD845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1:44:39.023" v="740"/>
        <pc:sldMkLst>
          <pc:docMk/>
          <pc:sldMk cId="3354848979" sldId="344"/>
        </pc:sldMkLst>
        <pc:spChg chg="mod topLvl">
          <ac:chgData name="Cristina Caldeira" userId="aada792b-c6c7-46ec-ade2-cf3a8cc06ccf" providerId="ADAL" clId="{3AF5150E-B202-4330-BEC2-E94CB59189B2}" dt="2024-09-26T11:40:41.995" v="720" actId="165"/>
          <ac:spMkLst>
            <pc:docMk/>
            <pc:sldMk cId="3354848979" sldId="344"/>
            <ac:spMk id="19" creationId="{608167EB-1BE0-4EFC-9872-B74206D61B9E}"/>
          </ac:spMkLst>
        </pc:spChg>
        <pc:spChg chg="mod topLvl">
          <ac:chgData name="Cristina Caldeira" userId="aada792b-c6c7-46ec-ade2-cf3a8cc06ccf" providerId="ADAL" clId="{3AF5150E-B202-4330-BEC2-E94CB59189B2}" dt="2024-09-26T11:41:00.784" v="723" actId="165"/>
          <ac:spMkLst>
            <pc:docMk/>
            <pc:sldMk cId="3354848979" sldId="344"/>
            <ac:spMk id="28" creationId="{A0C22DA6-3EFE-4B7A-9BD8-0314E5DCA8FE}"/>
          </ac:spMkLst>
        </pc:spChg>
        <pc:spChg chg="mod topLvl">
          <ac:chgData name="Cristina Caldeira" userId="aada792b-c6c7-46ec-ade2-cf3a8cc06ccf" providerId="ADAL" clId="{3AF5150E-B202-4330-BEC2-E94CB59189B2}" dt="2024-09-26T11:41:11.785" v="725" actId="165"/>
          <ac:spMkLst>
            <pc:docMk/>
            <pc:sldMk cId="3354848979" sldId="344"/>
            <ac:spMk id="38" creationId="{CD682AED-8114-4DDA-8D5E-525FB8330F95}"/>
          </ac:spMkLst>
        </pc:spChg>
        <pc:spChg chg="mod topLvl">
          <ac:chgData name="Cristina Caldeira" userId="aada792b-c6c7-46ec-ade2-cf3a8cc06ccf" providerId="ADAL" clId="{3AF5150E-B202-4330-BEC2-E94CB59189B2}" dt="2024-09-26T11:42:11.893" v="726" actId="165"/>
          <ac:spMkLst>
            <pc:docMk/>
            <pc:sldMk cId="3354848979" sldId="344"/>
            <ac:spMk id="41" creationId="{BDAF9C15-4A0B-43DA-80CD-BC4BA63A2C35}"/>
          </ac:spMkLst>
        </pc:spChg>
        <pc:spChg chg="mod topLvl">
          <ac:chgData name="Cristina Caldeira" userId="aada792b-c6c7-46ec-ade2-cf3a8cc06ccf" providerId="ADAL" clId="{3AF5150E-B202-4330-BEC2-E94CB59189B2}" dt="2024-09-26T11:42:34.285" v="728" actId="165"/>
          <ac:spMkLst>
            <pc:docMk/>
            <pc:sldMk cId="3354848979" sldId="344"/>
            <ac:spMk id="47" creationId="{6C909F72-746C-4652-B974-27AE3F7F977C}"/>
          </ac:spMkLst>
        </pc:spChg>
        <pc:spChg chg="mod topLvl">
          <ac:chgData name="Cristina Caldeira" userId="aada792b-c6c7-46ec-ade2-cf3a8cc06ccf" providerId="ADAL" clId="{3AF5150E-B202-4330-BEC2-E94CB59189B2}" dt="2024-09-26T11:42:47.241" v="730" actId="165"/>
          <ac:spMkLst>
            <pc:docMk/>
            <pc:sldMk cId="3354848979" sldId="344"/>
            <ac:spMk id="57" creationId="{69F9CCCF-AD97-4B0A-BF4A-2514A7D8F155}"/>
          </ac:spMkLst>
        </pc:spChg>
        <pc:grpChg chg="del">
          <ac:chgData name="Cristina Caldeira" userId="aada792b-c6c7-46ec-ade2-cf3a8cc06ccf" providerId="ADAL" clId="{3AF5150E-B202-4330-BEC2-E94CB59189B2}" dt="2024-09-26T11:40:41.995" v="720" actId="165"/>
          <ac:grpSpMkLst>
            <pc:docMk/>
            <pc:sldMk cId="3354848979" sldId="344"/>
            <ac:grpSpMk id="18" creationId="{9873A12C-B857-4603-927F-4D53EA15878F}"/>
          </ac:grpSpMkLst>
        </pc:grpChg>
        <pc:grpChg chg="del">
          <ac:chgData name="Cristina Caldeira" userId="aada792b-c6c7-46ec-ade2-cf3a8cc06ccf" providerId="ADAL" clId="{3AF5150E-B202-4330-BEC2-E94CB59189B2}" dt="2024-09-26T11:41:00.784" v="723" actId="165"/>
          <ac:grpSpMkLst>
            <pc:docMk/>
            <pc:sldMk cId="3354848979" sldId="344"/>
            <ac:grpSpMk id="27" creationId="{3AEA8163-DFC4-4DE1-BFEC-33F6FD7D4BDC}"/>
          </ac:grpSpMkLst>
        </pc:grpChg>
        <pc:grpChg chg="del">
          <ac:chgData name="Cristina Caldeira" userId="aada792b-c6c7-46ec-ade2-cf3a8cc06ccf" providerId="ADAL" clId="{3AF5150E-B202-4330-BEC2-E94CB59189B2}" dt="2024-09-26T11:41:11.785" v="725" actId="165"/>
          <ac:grpSpMkLst>
            <pc:docMk/>
            <pc:sldMk cId="3354848979" sldId="344"/>
            <ac:grpSpMk id="37" creationId="{89B01904-A436-4289-A106-2AA3249329F4}"/>
          </ac:grpSpMkLst>
        </pc:grpChg>
        <pc:grpChg chg="del">
          <ac:chgData name="Cristina Caldeira" userId="aada792b-c6c7-46ec-ade2-cf3a8cc06ccf" providerId="ADAL" clId="{3AF5150E-B202-4330-BEC2-E94CB59189B2}" dt="2024-09-26T11:42:11.893" v="726" actId="165"/>
          <ac:grpSpMkLst>
            <pc:docMk/>
            <pc:sldMk cId="3354848979" sldId="344"/>
            <ac:grpSpMk id="40" creationId="{84E18D95-E9E9-4DDE-A5A5-7BB4C0EAE9FD}"/>
          </ac:grpSpMkLst>
        </pc:grpChg>
        <pc:grpChg chg="del">
          <ac:chgData name="Cristina Caldeira" userId="aada792b-c6c7-46ec-ade2-cf3a8cc06ccf" providerId="ADAL" clId="{3AF5150E-B202-4330-BEC2-E94CB59189B2}" dt="2024-09-26T11:42:34.285" v="728" actId="165"/>
          <ac:grpSpMkLst>
            <pc:docMk/>
            <pc:sldMk cId="3354848979" sldId="344"/>
            <ac:grpSpMk id="46" creationId="{45F17A24-81F0-424D-BE42-E09D9397F22D}"/>
          </ac:grpSpMkLst>
        </pc:grpChg>
        <pc:grpChg chg="del">
          <ac:chgData name="Cristina Caldeira" userId="aada792b-c6c7-46ec-ade2-cf3a8cc06ccf" providerId="ADAL" clId="{3AF5150E-B202-4330-BEC2-E94CB59189B2}" dt="2024-09-26T11:42:47.241" v="730" actId="165"/>
          <ac:grpSpMkLst>
            <pc:docMk/>
            <pc:sldMk cId="3354848979" sldId="344"/>
            <ac:grpSpMk id="56" creationId="{58E38FA9-A810-412C-B1B6-B71815C4EC41}"/>
          </ac:grpSpMkLst>
        </pc:grpChg>
        <pc:picChg chg="mod topLvl">
          <ac:chgData name="Cristina Caldeira" userId="aada792b-c6c7-46ec-ade2-cf3a8cc06ccf" providerId="ADAL" clId="{3AF5150E-B202-4330-BEC2-E94CB59189B2}" dt="2024-09-26T11:40:41.995" v="720" actId="165"/>
          <ac:picMkLst>
            <pc:docMk/>
            <pc:sldMk cId="3354848979" sldId="344"/>
            <ac:picMk id="20" creationId="{1AD46826-F4A1-410E-A923-14BB056F5EE4}"/>
          </ac:picMkLst>
        </pc:picChg>
        <pc:picChg chg="del">
          <ac:chgData name="Cristina Caldeira" userId="aada792b-c6c7-46ec-ade2-cf3a8cc06ccf" providerId="ADAL" clId="{3AF5150E-B202-4330-BEC2-E94CB59189B2}" dt="2024-09-26T11:39:56.110" v="715" actId="478"/>
          <ac:picMkLst>
            <pc:docMk/>
            <pc:sldMk cId="3354848979" sldId="344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41:00.784" v="723" actId="165"/>
          <ac:picMkLst>
            <pc:docMk/>
            <pc:sldMk cId="3354848979" sldId="344"/>
            <ac:picMk id="29" creationId="{3D843048-BEEF-4E03-8B39-7781D884583A}"/>
          </ac:picMkLst>
        </pc:picChg>
        <pc:picChg chg="mod topLvl">
          <ac:chgData name="Cristina Caldeira" userId="aada792b-c6c7-46ec-ade2-cf3a8cc06ccf" providerId="ADAL" clId="{3AF5150E-B202-4330-BEC2-E94CB59189B2}" dt="2024-09-26T11:41:11.785" v="725" actId="165"/>
          <ac:picMkLst>
            <pc:docMk/>
            <pc:sldMk cId="3354848979" sldId="344"/>
            <ac:picMk id="39" creationId="{0AD01F53-2848-4C3D-B72F-D4DF4EDFE14B}"/>
          </ac:picMkLst>
        </pc:picChg>
        <pc:picChg chg="mod topLvl">
          <ac:chgData name="Cristina Caldeira" userId="aada792b-c6c7-46ec-ade2-cf3a8cc06ccf" providerId="ADAL" clId="{3AF5150E-B202-4330-BEC2-E94CB59189B2}" dt="2024-09-26T11:42:11.893" v="726" actId="165"/>
          <ac:picMkLst>
            <pc:docMk/>
            <pc:sldMk cId="3354848979" sldId="344"/>
            <ac:picMk id="42" creationId="{53A47704-92A3-4B86-BA25-4A0A5FF7C3BD}"/>
          </ac:picMkLst>
        </pc:picChg>
        <pc:picChg chg="mod topLvl">
          <ac:chgData name="Cristina Caldeira" userId="aada792b-c6c7-46ec-ade2-cf3a8cc06ccf" providerId="ADAL" clId="{3AF5150E-B202-4330-BEC2-E94CB59189B2}" dt="2024-09-26T11:42:34.285" v="728" actId="165"/>
          <ac:picMkLst>
            <pc:docMk/>
            <pc:sldMk cId="3354848979" sldId="344"/>
            <ac:picMk id="48" creationId="{A971CEE0-8C0D-4DBD-8487-EF3496BB0378}"/>
          </ac:picMkLst>
        </pc:picChg>
        <pc:picChg chg="mod topLvl">
          <ac:chgData name="Cristina Caldeira" userId="aada792b-c6c7-46ec-ade2-cf3a8cc06ccf" providerId="ADAL" clId="{3AF5150E-B202-4330-BEC2-E94CB59189B2}" dt="2024-09-26T11:42:47.241" v="730" actId="165"/>
          <ac:picMkLst>
            <pc:docMk/>
            <pc:sldMk cId="3354848979" sldId="344"/>
            <ac:picMk id="58" creationId="{CDB054A6-529D-4DFC-9B7A-F09F9F299411}"/>
          </ac:picMkLst>
        </pc:picChg>
      </pc:sldChg>
      <pc:sldChg chg="addSp modSp add ord">
        <pc:chgData name="Cristina Caldeira" userId="aada792b-c6c7-46ec-ade2-cf3a8cc06ccf" providerId="ADAL" clId="{3AF5150E-B202-4330-BEC2-E94CB59189B2}" dt="2024-09-26T11:46:32.794" v="753" actId="1038"/>
        <pc:sldMkLst>
          <pc:docMk/>
          <pc:sldMk cId="1473254481" sldId="345"/>
        </pc:sldMkLst>
        <pc:spChg chg="add mod ord">
          <ac:chgData name="Cristina Caldeira" userId="aada792b-c6c7-46ec-ade2-cf3a8cc06ccf" providerId="ADAL" clId="{3AF5150E-B202-4330-BEC2-E94CB59189B2}" dt="2024-09-26T11:45:50.137" v="748" actId="167"/>
          <ac:spMkLst>
            <pc:docMk/>
            <pc:sldMk cId="1473254481" sldId="345"/>
            <ac:spMk id="74" creationId="{51D1BF6F-31FB-4B06-96ED-B7D8826DCEE0}"/>
          </ac:spMkLst>
        </pc:spChg>
        <pc:spChg chg="add mod ord">
          <ac:chgData name="Cristina Caldeira" userId="aada792b-c6c7-46ec-ade2-cf3a8cc06ccf" providerId="ADAL" clId="{3AF5150E-B202-4330-BEC2-E94CB59189B2}" dt="2024-09-26T11:45:50.137" v="748" actId="167"/>
          <ac:spMkLst>
            <pc:docMk/>
            <pc:sldMk cId="1473254481" sldId="345"/>
            <ac:spMk id="75" creationId="{7C388471-05D4-479B-A9EE-E4D0AA29EFDE}"/>
          </ac:spMkLst>
        </pc:spChg>
        <pc:spChg chg="add mod ord">
          <ac:chgData name="Cristina Caldeira" userId="aada792b-c6c7-46ec-ade2-cf3a8cc06ccf" providerId="ADAL" clId="{3AF5150E-B202-4330-BEC2-E94CB59189B2}" dt="2024-09-26T11:45:50.137" v="748" actId="167"/>
          <ac:spMkLst>
            <pc:docMk/>
            <pc:sldMk cId="1473254481" sldId="345"/>
            <ac:spMk id="76" creationId="{DF87B128-76EC-406C-86EC-8754890B91A5}"/>
          </ac:spMkLst>
        </pc:spChg>
        <pc:picChg chg="mod">
          <ac:chgData name="Cristina Caldeira" userId="aada792b-c6c7-46ec-ade2-cf3a8cc06ccf" providerId="ADAL" clId="{3AF5150E-B202-4330-BEC2-E94CB59189B2}" dt="2024-09-26T11:46:17.207" v="749" actId="1076"/>
          <ac:picMkLst>
            <pc:docMk/>
            <pc:sldMk cId="1473254481" sldId="345"/>
            <ac:picMk id="26" creationId="{07B20839-042C-4956-B33D-AB5743552456}"/>
          </ac:picMkLst>
        </pc:picChg>
        <pc:picChg chg="add">
          <ac:chgData name="Cristina Caldeira" userId="aada792b-c6c7-46ec-ade2-cf3a8cc06ccf" providerId="ADAL" clId="{3AF5150E-B202-4330-BEC2-E94CB59189B2}" dt="2024-09-26T11:45:14.234" v="743"/>
          <ac:picMkLst>
            <pc:docMk/>
            <pc:sldMk cId="1473254481" sldId="345"/>
            <ac:picMk id="71" creationId="{ADF1108D-138F-4BE3-B6D8-20D2E6789F76}"/>
          </ac:picMkLst>
        </pc:picChg>
        <pc:picChg chg="add">
          <ac:chgData name="Cristina Caldeira" userId="aada792b-c6c7-46ec-ade2-cf3a8cc06ccf" providerId="ADAL" clId="{3AF5150E-B202-4330-BEC2-E94CB59189B2}" dt="2024-09-26T11:45:14.234" v="743"/>
          <ac:picMkLst>
            <pc:docMk/>
            <pc:sldMk cId="1473254481" sldId="345"/>
            <ac:picMk id="72" creationId="{9D3D267F-1CA3-4FB1-8161-37C0B328A6E3}"/>
          </ac:picMkLst>
        </pc:picChg>
        <pc:picChg chg="add mod">
          <ac:chgData name="Cristina Caldeira" userId="aada792b-c6c7-46ec-ade2-cf3a8cc06ccf" providerId="ADAL" clId="{3AF5150E-B202-4330-BEC2-E94CB59189B2}" dt="2024-09-26T11:46:32.794" v="753" actId="1038"/>
          <ac:picMkLst>
            <pc:docMk/>
            <pc:sldMk cId="1473254481" sldId="345"/>
            <ac:picMk id="73" creationId="{1454ABE9-581A-4CB0-A7C6-0F408701257C}"/>
          </ac:picMkLst>
        </pc:picChg>
      </pc:sldChg>
      <pc:sldChg chg="delSp modSp add delAnim modAnim">
        <pc:chgData name="Cristina Caldeira" userId="aada792b-c6c7-46ec-ade2-cf3a8cc06ccf" providerId="ADAL" clId="{3AF5150E-B202-4330-BEC2-E94CB59189B2}" dt="2024-09-26T11:47:58.397" v="769"/>
        <pc:sldMkLst>
          <pc:docMk/>
          <pc:sldMk cId="1329595027" sldId="346"/>
        </pc:sldMkLst>
        <pc:spChg chg="mod topLvl">
          <ac:chgData name="Cristina Caldeira" userId="aada792b-c6c7-46ec-ade2-cf3a8cc06ccf" providerId="ADAL" clId="{3AF5150E-B202-4330-BEC2-E94CB59189B2}" dt="2024-09-26T11:47:27.594" v="759" actId="165"/>
          <ac:spMkLst>
            <pc:docMk/>
            <pc:sldMk cId="1329595027" sldId="346"/>
            <ac:spMk id="53" creationId="{BBD2001E-5E2F-4C24-AD45-B18E81FC7764}"/>
          </ac:spMkLst>
        </pc:spChg>
        <pc:grpChg chg="del">
          <ac:chgData name="Cristina Caldeira" userId="aada792b-c6c7-46ec-ade2-cf3a8cc06ccf" providerId="ADAL" clId="{3AF5150E-B202-4330-BEC2-E94CB59189B2}" dt="2024-09-26T11:47:27.594" v="759" actId="165"/>
          <ac:grpSpMkLst>
            <pc:docMk/>
            <pc:sldMk cId="1329595027" sldId="346"/>
            <ac:grpSpMk id="52" creationId="{BCDFFBCF-74EB-424A-9AB9-664DAA1F290F}"/>
          </ac:grpSpMkLst>
        </pc:grpChg>
        <pc:picChg chg="del">
          <ac:chgData name="Cristina Caldeira" userId="aada792b-c6c7-46ec-ade2-cf3a8cc06ccf" providerId="ADAL" clId="{3AF5150E-B202-4330-BEC2-E94CB59189B2}" dt="2024-09-26T11:46:51.159" v="755" actId="478"/>
          <ac:picMkLst>
            <pc:docMk/>
            <pc:sldMk cId="1329595027" sldId="346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47:27.594" v="759" actId="165"/>
          <ac:picMkLst>
            <pc:docMk/>
            <pc:sldMk cId="1329595027" sldId="346"/>
            <ac:picMk id="54" creationId="{0BD2CAEA-A357-44D3-B592-7953E99C96EF}"/>
          </ac:picMkLst>
        </pc:picChg>
      </pc:sldChg>
      <pc:sldChg chg="add ord">
        <pc:chgData name="Cristina Caldeira" userId="aada792b-c6c7-46ec-ade2-cf3a8cc06ccf" providerId="ADAL" clId="{3AF5150E-B202-4330-BEC2-E94CB59189B2}" dt="2024-09-26T11:48:05.340" v="771"/>
        <pc:sldMkLst>
          <pc:docMk/>
          <pc:sldMk cId="1984823788" sldId="347"/>
        </pc:sldMkLst>
      </pc:sldChg>
      <pc:sldChg chg="delSp modSp add delAnim modAnim">
        <pc:chgData name="Cristina Caldeira" userId="aada792b-c6c7-46ec-ade2-cf3a8cc06ccf" providerId="ADAL" clId="{3AF5150E-B202-4330-BEC2-E94CB59189B2}" dt="2024-09-26T11:51:44.745" v="804"/>
        <pc:sldMkLst>
          <pc:docMk/>
          <pc:sldMk cId="92535875" sldId="348"/>
        </pc:sldMkLst>
        <pc:spChg chg="mod topLvl">
          <ac:chgData name="Cristina Caldeira" userId="aada792b-c6c7-46ec-ade2-cf3a8cc06ccf" providerId="ADAL" clId="{3AF5150E-B202-4330-BEC2-E94CB59189B2}" dt="2024-09-26T11:49:05.919" v="779" actId="165"/>
          <ac:spMkLst>
            <pc:docMk/>
            <pc:sldMk cId="92535875" sldId="348"/>
            <ac:spMk id="19" creationId="{608167EB-1BE0-4EFC-9872-B74206D61B9E}"/>
          </ac:spMkLst>
        </pc:spChg>
        <pc:spChg chg="mod topLvl">
          <ac:chgData name="Cristina Caldeira" userId="aada792b-c6c7-46ec-ade2-cf3a8cc06ccf" providerId="ADAL" clId="{3AF5150E-B202-4330-BEC2-E94CB59189B2}" dt="2024-09-26T11:49:20.810" v="783" actId="165"/>
          <ac:spMkLst>
            <pc:docMk/>
            <pc:sldMk cId="92535875" sldId="348"/>
            <ac:spMk id="28" creationId="{A0C22DA6-3EFE-4B7A-9BD8-0314E5DCA8FE}"/>
          </ac:spMkLst>
        </pc:spChg>
        <pc:spChg chg="mod topLvl">
          <ac:chgData name="Cristina Caldeira" userId="aada792b-c6c7-46ec-ade2-cf3a8cc06ccf" providerId="ADAL" clId="{3AF5150E-B202-4330-BEC2-E94CB59189B2}" dt="2024-09-26T11:49:30.260" v="785" actId="165"/>
          <ac:spMkLst>
            <pc:docMk/>
            <pc:sldMk cId="92535875" sldId="348"/>
            <ac:spMk id="38" creationId="{CD682AED-8114-4DDA-8D5E-525FB8330F95}"/>
          </ac:spMkLst>
        </pc:spChg>
        <pc:spChg chg="mod topLvl">
          <ac:chgData name="Cristina Caldeira" userId="aada792b-c6c7-46ec-ade2-cf3a8cc06ccf" providerId="ADAL" clId="{3AF5150E-B202-4330-BEC2-E94CB59189B2}" dt="2024-09-26T11:49:58.159" v="787" actId="165"/>
          <ac:spMkLst>
            <pc:docMk/>
            <pc:sldMk cId="92535875" sldId="348"/>
            <ac:spMk id="41" creationId="{BDAF9C15-4A0B-43DA-80CD-BC4BA63A2C35}"/>
          </ac:spMkLst>
        </pc:spChg>
        <pc:spChg chg="mod topLvl">
          <ac:chgData name="Cristina Caldeira" userId="aada792b-c6c7-46ec-ade2-cf3a8cc06ccf" providerId="ADAL" clId="{3AF5150E-B202-4330-BEC2-E94CB59189B2}" dt="2024-09-26T11:50:07.063" v="789" actId="165"/>
          <ac:spMkLst>
            <pc:docMk/>
            <pc:sldMk cId="92535875" sldId="348"/>
            <ac:spMk id="47" creationId="{6C909F72-746C-4652-B974-27AE3F7F977C}"/>
          </ac:spMkLst>
        </pc:spChg>
        <pc:spChg chg="mod topLvl">
          <ac:chgData name="Cristina Caldeira" userId="aada792b-c6c7-46ec-ade2-cf3a8cc06ccf" providerId="ADAL" clId="{3AF5150E-B202-4330-BEC2-E94CB59189B2}" dt="2024-09-26T11:51:08.812" v="792" actId="165"/>
          <ac:spMkLst>
            <pc:docMk/>
            <pc:sldMk cId="92535875" sldId="348"/>
            <ac:spMk id="53" creationId="{BBD2001E-5E2F-4C24-AD45-B18E81FC7764}"/>
          </ac:spMkLst>
        </pc:spChg>
        <pc:spChg chg="mod topLvl">
          <ac:chgData name="Cristina Caldeira" userId="aada792b-c6c7-46ec-ade2-cf3a8cc06ccf" providerId="ADAL" clId="{3AF5150E-B202-4330-BEC2-E94CB59189B2}" dt="2024-09-26T11:51:16.772" v="794" actId="165"/>
          <ac:spMkLst>
            <pc:docMk/>
            <pc:sldMk cId="92535875" sldId="348"/>
            <ac:spMk id="57" creationId="{69F9CCCF-AD97-4B0A-BF4A-2514A7D8F155}"/>
          </ac:spMkLst>
        </pc:spChg>
        <pc:grpChg chg="del">
          <ac:chgData name="Cristina Caldeira" userId="aada792b-c6c7-46ec-ade2-cf3a8cc06ccf" providerId="ADAL" clId="{3AF5150E-B202-4330-BEC2-E94CB59189B2}" dt="2024-09-26T11:49:05.919" v="779" actId="165"/>
          <ac:grpSpMkLst>
            <pc:docMk/>
            <pc:sldMk cId="92535875" sldId="348"/>
            <ac:grpSpMk id="18" creationId="{9873A12C-B857-4603-927F-4D53EA15878F}"/>
          </ac:grpSpMkLst>
        </pc:grpChg>
        <pc:grpChg chg="del">
          <ac:chgData name="Cristina Caldeira" userId="aada792b-c6c7-46ec-ade2-cf3a8cc06ccf" providerId="ADAL" clId="{3AF5150E-B202-4330-BEC2-E94CB59189B2}" dt="2024-09-26T11:49:20.810" v="783" actId="165"/>
          <ac:grpSpMkLst>
            <pc:docMk/>
            <pc:sldMk cId="92535875" sldId="348"/>
            <ac:grpSpMk id="27" creationId="{3AEA8163-DFC4-4DE1-BFEC-33F6FD7D4BDC}"/>
          </ac:grpSpMkLst>
        </pc:grpChg>
        <pc:grpChg chg="del">
          <ac:chgData name="Cristina Caldeira" userId="aada792b-c6c7-46ec-ade2-cf3a8cc06ccf" providerId="ADAL" clId="{3AF5150E-B202-4330-BEC2-E94CB59189B2}" dt="2024-09-26T11:49:30.260" v="785" actId="165"/>
          <ac:grpSpMkLst>
            <pc:docMk/>
            <pc:sldMk cId="92535875" sldId="348"/>
            <ac:grpSpMk id="37" creationId="{89B01904-A436-4289-A106-2AA3249329F4}"/>
          </ac:grpSpMkLst>
        </pc:grpChg>
        <pc:grpChg chg="del">
          <ac:chgData name="Cristina Caldeira" userId="aada792b-c6c7-46ec-ade2-cf3a8cc06ccf" providerId="ADAL" clId="{3AF5150E-B202-4330-BEC2-E94CB59189B2}" dt="2024-09-26T11:49:58.159" v="787" actId="165"/>
          <ac:grpSpMkLst>
            <pc:docMk/>
            <pc:sldMk cId="92535875" sldId="348"/>
            <ac:grpSpMk id="40" creationId="{84E18D95-E9E9-4DDE-A5A5-7BB4C0EAE9FD}"/>
          </ac:grpSpMkLst>
        </pc:grpChg>
        <pc:grpChg chg="del">
          <ac:chgData name="Cristina Caldeira" userId="aada792b-c6c7-46ec-ade2-cf3a8cc06ccf" providerId="ADAL" clId="{3AF5150E-B202-4330-BEC2-E94CB59189B2}" dt="2024-09-26T11:50:07.063" v="789" actId="165"/>
          <ac:grpSpMkLst>
            <pc:docMk/>
            <pc:sldMk cId="92535875" sldId="348"/>
            <ac:grpSpMk id="46" creationId="{45F17A24-81F0-424D-BE42-E09D9397F22D}"/>
          </ac:grpSpMkLst>
        </pc:grpChg>
        <pc:grpChg chg="del">
          <ac:chgData name="Cristina Caldeira" userId="aada792b-c6c7-46ec-ade2-cf3a8cc06ccf" providerId="ADAL" clId="{3AF5150E-B202-4330-BEC2-E94CB59189B2}" dt="2024-09-26T11:51:08.812" v="792" actId="165"/>
          <ac:grpSpMkLst>
            <pc:docMk/>
            <pc:sldMk cId="92535875" sldId="348"/>
            <ac:grpSpMk id="52" creationId="{BCDFFBCF-74EB-424A-9AB9-664DAA1F290F}"/>
          </ac:grpSpMkLst>
        </pc:grpChg>
        <pc:grpChg chg="del">
          <ac:chgData name="Cristina Caldeira" userId="aada792b-c6c7-46ec-ade2-cf3a8cc06ccf" providerId="ADAL" clId="{3AF5150E-B202-4330-BEC2-E94CB59189B2}" dt="2024-09-26T11:51:16.772" v="794" actId="165"/>
          <ac:grpSpMkLst>
            <pc:docMk/>
            <pc:sldMk cId="92535875" sldId="348"/>
            <ac:grpSpMk id="56" creationId="{58E38FA9-A810-412C-B1B6-B71815C4EC41}"/>
          </ac:grpSpMkLst>
        </pc:grpChg>
        <pc:picChg chg="mod topLvl">
          <ac:chgData name="Cristina Caldeira" userId="aada792b-c6c7-46ec-ade2-cf3a8cc06ccf" providerId="ADAL" clId="{3AF5150E-B202-4330-BEC2-E94CB59189B2}" dt="2024-09-26T11:49:05.919" v="779" actId="165"/>
          <ac:picMkLst>
            <pc:docMk/>
            <pc:sldMk cId="92535875" sldId="348"/>
            <ac:picMk id="20" creationId="{1AD46826-F4A1-410E-A923-14BB056F5EE4}"/>
          </ac:picMkLst>
        </pc:picChg>
        <pc:picChg chg="del">
          <ac:chgData name="Cristina Caldeira" userId="aada792b-c6c7-46ec-ade2-cf3a8cc06ccf" providerId="ADAL" clId="{3AF5150E-B202-4330-BEC2-E94CB59189B2}" dt="2024-09-26T11:48:37.866" v="773" actId="478"/>
          <ac:picMkLst>
            <pc:docMk/>
            <pc:sldMk cId="92535875" sldId="348"/>
            <ac:picMk id="26" creationId="{07B20839-042C-4956-B33D-AB5743552456}"/>
          </ac:picMkLst>
        </pc:picChg>
        <pc:picChg chg="mod topLvl">
          <ac:chgData name="Cristina Caldeira" userId="aada792b-c6c7-46ec-ade2-cf3a8cc06ccf" providerId="ADAL" clId="{3AF5150E-B202-4330-BEC2-E94CB59189B2}" dt="2024-09-26T11:49:20.810" v="783" actId="165"/>
          <ac:picMkLst>
            <pc:docMk/>
            <pc:sldMk cId="92535875" sldId="348"/>
            <ac:picMk id="29" creationId="{3D843048-BEEF-4E03-8B39-7781D884583A}"/>
          </ac:picMkLst>
        </pc:picChg>
        <pc:picChg chg="mod topLvl">
          <ac:chgData name="Cristina Caldeira" userId="aada792b-c6c7-46ec-ade2-cf3a8cc06ccf" providerId="ADAL" clId="{3AF5150E-B202-4330-BEC2-E94CB59189B2}" dt="2024-09-26T11:49:30.260" v="785" actId="165"/>
          <ac:picMkLst>
            <pc:docMk/>
            <pc:sldMk cId="92535875" sldId="348"/>
            <ac:picMk id="39" creationId="{0AD01F53-2848-4C3D-B72F-D4DF4EDFE14B}"/>
          </ac:picMkLst>
        </pc:picChg>
        <pc:picChg chg="mod topLvl">
          <ac:chgData name="Cristina Caldeira" userId="aada792b-c6c7-46ec-ade2-cf3a8cc06ccf" providerId="ADAL" clId="{3AF5150E-B202-4330-BEC2-E94CB59189B2}" dt="2024-09-26T11:49:58.159" v="787" actId="165"/>
          <ac:picMkLst>
            <pc:docMk/>
            <pc:sldMk cId="92535875" sldId="348"/>
            <ac:picMk id="42" creationId="{53A47704-92A3-4B86-BA25-4A0A5FF7C3BD}"/>
          </ac:picMkLst>
        </pc:picChg>
        <pc:picChg chg="mod topLvl">
          <ac:chgData name="Cristina Caldeira" userId="aada792b-c6c7-46ec-ade2-cf3a8cc06ccf" providerId="ADAL" clId="{3AF5150E-B202-4330-BEC2-E94CB59189B2}" dt="2024-09-26T11:50:07.063" v="789" actId="165"/>
          <ac:picMkLst>
            <pc:docMk/>
            <pc:sldMk cId="92535875" sldId="348"/>
            <ac:picMk id="48" creationId="{A971CEE0-8C0D-4DBD-8487-EF3496BB0378}"/>
          </ac:picMkLst>
        </pc:picChg>
        <pc:picChg chg="mod topLvl">
          <ac:chgData name="Cristina Caldeira" userId="aada792b-c6c7-46ec-ade2-cf3a8cc06ccf" providerId="ADAL" clId="{3AF5150E-B202-4330-BEC2-E94CB59189B2}" dt="2024-09-26T11:51:08.812" v="792" actId="165"/>
          <ac:picMkLst>
            <pc:docMk/>
            <pc:sldMk cId="92535875" sldId="348"/>
            <ac:picMk id="54" creationId="{0BD2CAEA-A357-44D3-B592-7953E99C96EF}"/>
          </ac:picMkLst>
        </pc:picChg>
        <pc:picChg chg="mod topLvl">
          <ac:chgData name="Cristina Caldeira" userId="aada792b-c6c7-46ec-ade2-cf3a8cc06ccf" providerId="ADAL" clId="{3AF5150E-B202-4330-BEC2-E94CB59189B2}" dt="2024-09-26T11:51:16.772" v="794" actId="165"/>
          <ac:picMkLst>
            <pc:docMk/>
            <pc:sldMk cId="92535875" sldId="348"/>
            <ac:picMk id="58" creationId="{CDB054A6-529D-4DFC-9B7A-F09F9F2994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FAE7-EE2B-464C-92E0-369530FD35CC}" type="datetimeFigureOut">
              <a:rPr lang="pt-PT" smtClean="0"/>
              <a:t>26/09/2024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6DA2-A984-47B8-9CB8-9DA3409772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256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281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67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06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199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1211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8953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23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1174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032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87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5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1067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72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7942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0305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2194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4684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588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59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02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10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5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364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57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919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704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65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video" Target="../media/media1.mp4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915BB04-E05F-487D-8FE9-CAD7070D16D5}"/>
              </a:ext>
            </a:extLst>
          </p:cNvPr>
          <p:cNvSpPr txBox="1"/>
          <p:nvPr/>
        </p:nvSpPr>
        <p:spPr>
          <a:xfrm>
            <a:off x="1752601" y="3672672"/>
            <a:ext cx="137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Memória</a:t>
            </a:r>
          </a:p>
          <a:p>
            <a:pPr algn="ctr"/>
            <a:r>
              <a:rPr lang="pt-PT" sz="8000" dirty="0">
                <a:solidFill>
                  <a:schemeClr val="accent5"/>
                </a:solidFill>
              </a:rPr>
              <a:t>“10 segundos de atenção”</a:t>
            </a:r>
          </a:p>
          <a:p>
            <a:pPr algn="ctr"/>
            <a:r>
              <a:rPr lang="pt-PT" sz="8000" b="1" dirty="0">
                <a:solidFill>
                  <a:schemeClr val="tx2"/>
                </a:solidFill>
              </a:rPr>
              <a:t>Nível II (24 imagens)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CA1EDEB-83B6-4F67-9B56-3E4D2F07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5" y="7295162"/>
            <a:ext cx="2672190" cy="24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pic>
        <p:nvPicPr>
          <p:cNvPr id="15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E5B233F-896B-42B6-BCAE-D3A68EB41E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8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08167EB-1BE0-4EFC-9872-B74206D61B9E}"/>
              </a:ext>
            </a:extLst>
          </p:cNvPr>
          <p:cNvSpPr/>
          <p:nvPr/>
        </p:nvSpPr>
        <p:spPr>
          <a:xfrm>
            <a:off x="15266711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AD46826-F4A1-410E-A923-14BB056F5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1318" y="643779"/>
            <a:ext cx="2034716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pic>
        <p:nvPicPr>
          <p:cNvPr id="15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E5B233F-896B-42B6-BCAE-D3A68EB41E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5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ECC42106-BDAD-49B7-B8BA-219801D22F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0C22DA6-3EFE-4B7A-9BD8-0314E5DCA8FE}"/>
              </a:ext>
            </a:extLst>
          </p:cNvPr>
          <p:cNvSpPr/>
          <p:nvPr/>
        </p:nvSpPr>
        <p:spPr>
          <a:xfrm>
            <a:off x="6438434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843048-BEEF-4E03-8B39-7781D8845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4980" y="2810631"/>
            <a:ext cx="1531753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0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0C22DA6-3EFE-4B7A-9BD8-0314E5DCA8FE}"/>
              </a:ext>
            </a:extLst>
          </p:cNvPr>
          <p:cNvSpPr/>
          <p:nvPr/>
        </p:nvSpPr>
        <p:spPr>
          <a:xfrm>
            <a:off x="6438434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843048-BEEF-4E03-8B39-7781D8845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4980" y="2810631"/>
            <a:ext cx="1531753" cy="1546994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16A8803-9507-47B5-80D9-72ACE8D74CFA}"/>
              </a:ext>
            </a:extLst>
          </p:cNvPr>
          <p:cNvGrpSpPr/>
          <p:nvPr/>
        </p:nvGrpSpPr>
        <p:grpSpPr>
          <a:xfrm>
            <a:off x="571966" y="190500"/>
            <a:ext cx="2724847" cy="2200277"/>
            <a:chOff x="571966" y="190500"/>
            <a:chExt cx="2724847" cy="220027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571966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4E680954-FE16-4793-A785-5A5B8B84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777" y="667326"/>
              <a:ext cx="1897544" cy="1303133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F1084C9-CDD4-4B04-AEF8-B7E905681D57}"/>
              </a:ext>
            </a:extLst>
          </p:cNvPr>
          <p:cNvGrpSpPr/>
          <p:nvPr/>
        </p:nvGrpSpPr>
        <p:grpSpPr>
          <a:xfrm>
            <a:off x="3529132" y="200023"/>
            <a:ext cx="2724847" cy="2200277"/>
            <a:chOff x="3505200" y="190500"/>
            <a:chExt cx="2724847" cy="2200277"/>
          </a:xfrm>
        </p:grpSpPr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9D849297-91A5-40F0-9434-B41259951CBC}"/>
                </a:ext>
              </a:extLst>
            </p:cNvPr>
            <p:cNvSpPr/>
            <p:nvPr/>
          </p:nvSpPr>
          <p:spPr>
            <a:xfrm>
              <a:off x="3505200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147" name="Imagem 146">
              <a:extLst>
                <a:ext uri="{FF2B5EF4-FFF2-40B4-BE49-F238E27FC236}">
                  <a16:creationId xmlns:a16="http://schemas.microsoft.com/office/drawing/2014/main" id="{336EEE7D-27A8-4A1E-A802-1E9B5DF4D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6910" y="457418"/>
              <a:ext cx="1653445" cy="1644209"/>
            </a:xfrm>
            <a:prstGeom prst="rect">
              <a:avLst/>
            </a:prstGeom>
          </p:spPr>
        </p:pic>
      </p:grpSp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AA5DD76-EF99-42F7-909D-9191C00BF2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7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08167EB-1BE0-4EFC-9872-B74206D61B9E}"/>
              </a:ext>
            </a:extLst>
          </p:cNvPr>
          <p:cNvSpPr/>
          <p:nvPr/>
        </p:nvSpPr>
        <p:spPr>
          <a:xfrm>
            <a:off x="15266711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AD46826-F4A1-410E-A923-14BB056F5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1318" y="643779"/>
            <a:ext cx="2034716" cy="141744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6C909F72-746C-4652-B974-27AE3F7F977C}"/>
              </a:ext>
            </a:extLst>
          </p:cNvPr>
          <p:cNvSpPr/>
          <p:nvPr/>
        </p:nvSpPr>
        <p:spPr>
          <a:xfrm>
            <a:off x="152583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971CEE0-8C0D-4DBD-8487-EF3496BB0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9195" y="3095708"/>
            <a:ext cx="1470787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sp>
        <p:nvSpPr>
          <p:cNvPr id="38" name="Retângulo 37">
            <a:extLst>
              <a:ext uri="{FF2B5EF4-FFF2-40B4-BE49-F238E27FC236}">
                <a16:creationId xmlns:a16="http://schemas.microsoft.com/office/drawing/2014/main" id="{CD682AED-8114-4DDA-8D5E-525FB8330F95}"/>
              </a:ext>
            </a:extLst>
          </p:cNvPr>
          <p:cNvSpPr/>
          <p:nvPr/>
        </p:nvSpPr>
        <p:spPr>
          <a:xfrm>
            <a:off x="93909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AD01F53-2848-4C3D-B72F-D4DF4EDFE1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825" y="2908743"/>
            <a:ext cx="1470787" cy="1440305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BBD2001E-5E2F-4C24-AD45-B18E81FC7764}"/>
              </a:ext>
            </a:extLst>
          </p:cNvPr>
          <p:cNvSpPr/>
          <p:nvPr/>
        </p:nvSpPr>
        <p:spPr>
          <a:xfrm>
            <a:off x="35235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0BD2CAEA-A357-44D3-B592-7953E99C96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8396" y="5461433"/>
            <a:ext cx="1624125" cy="156074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6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08167EB-1BE0-4EFC-9872-B74206D61B9E}"/>
              </a:ext>
            </a:extLst>
          </p:cNvPr>
          <p:cNvSpPr/>
          <p:nvPr/>
        </p:nvSpPr>
        <p:spPr>
          <a:xfrm>
            <a:off x="15266711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AD46826-F4A1-410E-A923-14BB056F5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1318" y="643779"/>
            <a:ext cx="2034716" cy="141744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6C909F72-746C-4652-B974-27AE3F7F977C}"/>
              </a:ext>
            </a:extLst>
          </p:cNvPr>
          <p:cNvSpPr/>
          <p:nvPr/>
        </p:nvSpPr>
        <p:spPr>
          <a:xfrm>
            <a:off x="152583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971CEE0-8C0D-4DBD-8487-EF3496BB0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9195" y="3095708"/>
            <a:ext cx="1470787" cy="1409822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710" y="5372100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69F9CCCF-AD97-4B0A-BF4A-2514A7D8F155}"/>
              </a:ext>
            </a:extLst>
          </p:cNvPr>
          <p:cNvSpPr/>
          <p:nvPr/>
        </p:nvSpPr>
        <p:spPr>
          <a:xfrm>
            <a:off x="64953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CDB054A6-529D-4DFC-9B7A-F09F9F2994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6897" y="5448300"/>
            <a:ext cx="1882303" cy="1600339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08167EB-1BE0-4EFC-9872-B74206D61B9E}"/>
              </a:ext>
            </a:extLst>
          </p:cNvPr>
          <p:cNvSpPr/>
          <p:nvPr/>
        </p:nvSpPr>
        <p:spPr>
          <a:xfrm>
            <a:off x="15266711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AD46826-F4A1-410E-A923-14BB056F5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1318" y="643779"/>
            <a:ext cx="2034716" cy="141744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0C22DA6-3EFE-4B7A-9BD8-0314E5DCA8FE}"/>
              </a:ext>
            </a:extLst>
          </p:cNvPr>
          <p:cNvSpPr/>
          <p:nvPr/>
        </p:nvSpPr>
        <p:spPr>
          <a:xfrm>
            <a:off x="6438434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843048-BEEF-4E03-8B39-7781D8845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4980" y="2810631"/>
            <a:ext cx="1531753" cy="1546994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CD682AED-8114-4DDA-8D5E-525FB8330F95}"/>
              </a:ext>
            </a:extLst>
          </p:cNvPr>
          <p:cNvSpPr/>
          <p:nvPr/>
        </p:nvSpPr>
        <p:spPr>
          <a:xfrm>
            <a:off x="93909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AD01F53-2848-4C3D-B72F-D4DF4EDFE1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825" y="2908743"/>
            <a:ext cx="1470787" cy="1440305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6C909F72-746C-4652-B974-27AE3F7F977C}"/>
              </a:ext>
            </a:extLst>
          </p:cNvPr>
          <p:cNvSpPr/>
          <p:nvPr/>
        </p:nvSpPr>
        <p:spPr>
          <a:xfrm>
            <a:off x="152583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971CEE0-8C0D-4DBD-8487-EF3496BB0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9195" y="3095708"/>
            <a:ext cx="1470787" cy="1409822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69F9CCCF-AD97-4B0A-BF4A-2514A7D8F155}"/>
              </a:ext>
            </a:extLst>
          </p:cNvPr>
          <p:cNvSpPr/>
          <p:nvPr/>
        </p:nvSpPr>
        <p:spPr>
          <a:xfrm>
            <a:off x="64953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CDB054A6-529D-4DFC-9B7A-F09F9F2994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6897" y="5448300"/>
            <a:ext cx="1882303" cy="1600339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51D1BF6F-31FB-4B06-96ED-B7D8826DCEE0}"/>
              </a:ext>
            </a:extLst>
          </p:cNvPr>
          <p:cNvSpPr/>
          <p:nvPr/>
        </p:nvSpPr>
        <p:spPr>
          <a:xfrm>
            <a:off x="93940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C388471-05D4-479B-A9EE-E4D0AA29EFDE}"/>
              </a:ext>
            </a:extLst>
          </p:cNvPr>
          <p:cNvSpPr/>
          <p:nvPr/>
        </p:nvSpPr>
        <p:spPr>
          <a:xfrm>
            <a:off x="123658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F87B128-76EC-406C-86EC-8754890B91A5}"/>
              </a:ext>
            </a:extLst>
          </p:cNvPr>
          <p:cNvSpPr/>
          <p:nvPr/>
        </p:nvSpPr>
        <p:spPr>
          <a:xfrm>
            <a:off x="15356037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22768" y="9127753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ADF1108D-138F-4BE3-B6D8-20D2E6789F7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90550" y="7882066"/>
            <a:ext cx="1600339" cy="1638442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9D3D267F-1CA3-4FB1-8161-37C0B328A6E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009514" y="8060526"/>
            <a:ext cx="1325995" cy="1242168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1454ABE9-581A-4CB0-A7C6-0F408701257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940916" y="7886700"/>
            <a:ext cx="14326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51D1BF6F-31FB-4B06-96ED-B7D8826DCEE0}"/>
              </a:ext>
            </a:extLst>
          </p:cNvPr>
          <p:cNvSpPr/>
          <p:nvPr/>
        </p:nvSpPr>
        <p:spPr>
          <a:xfrm>
            <a:off x="93940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C388471-05D4-479B-A9EE-E4D0AA29EFDE}"/>
              </a:ext>
            </a:extLst>
          </p:cNvPr>
          <p:cNvSpPr/>
          <p:nvPr/>
        </p:nvSpPr>
        <p:spPr>
          <a:xfrm>
            <a:off x="123658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F87B128-76EC-406C-86EC-8754890B91A5}"/>
              </a:ext>
            </a:extLst>
          </p:cNvPr>
          <p:cNvSpPr/>
          <p:nvPr/>
        </p:nvSpPr>
        <p:spPr>
          <a:xfrm>
            <a:off x="15356037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BBD2001E-5E2F-4C24-AD45-B18E81FC7764}"/>
              </a:ext>
            </a:extLst>
          </p:cNvPr>
          <p:cNvSpPr/>
          <p:nvPr/>
        </p:nvSpPr>
        <p:spPr>
          <a:xfrm>
            <a:off x="35235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0BD2CAEA-A357-44D3-B592-7953E99C96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8396" y="5461433"/>
            <a:ext cx="1624125" cy="156074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ADF1108D-138F-4BE3-B6D8-20D2E6789F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0550" y="7882066"/>
            <a:ext cx="1600339" cy="1638442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9D3D267F-1CA3-4FB1-8161-37C0B328A6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009514" y="8060526"/>
            <a:ext cx="1325995" cy="1242168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1454ABE9-581A-4CB0-A7C6-0F40870125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40916" y="7886700"/>
            <a:ext cx="14326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16A8803-9507-47B5-80D9-72ACE8D74CFA}"/>
              </a:ext>
            </a:extLst>
          </p:cNvPr>
          <p:cNvGrpSpPr/>
          <p:nvPr/>
        </p:nvGrpSpPr>
        <p:grpSpPr>
          <a:xfrm>
            <a:off x="571966" y="190500"/>
            <a:ext cx="2724847" cy="2200277"/>
            <a:chOff x="571966" y="190500"/>
            <a:chExt cx="2724847" cy="220027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571966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4E680954-FE16-4793-A785-5A5B8B84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1777" y="667326"/>
              <a:ext cx="1897544" cy="1303133"/>
            </a:xfrm>
            <a:prstGeom prst="rect">
              <a:avLst/>
            </a:prstGeom>
          </p:spPr>
        </p:pic>
      </p:grpSp>
      <p:sp>
        <p:nvSpPr>
          <p:cNvPr id="98" name="Retângulo 97">
            <a:extLst>
              <a:ext uri="{FF2B5EF4-FFF2-40B4-BE49-F238E27FC236}">
                <a16:creationId xmlns:a16="http://schemas.microsoft.com/office/drawing/2014/main" id="{9D849297-91A5-40F0-9434-B41259951CBC}"/>
              </a:ext>
            </a:extLst>
          </p:cNvPr>
          <p:cNvSpPr/>
          <p:nvPr/>
        </p:nvSpPr>
        <p:spPr>
          <a:xfrm>
            <a:off x="3529132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7" name="Imagem 146">
            <a:extLst>
              <a:ext uri="{FF2B5EF4-FFF2-40B4-BE49-F238E27FC236}">
                <a16:creationId xmlns:a16="http://schemas.microsoft.com/office/drawing/2014/main" id="{336EEE7D-27A8-4A1E-A802-1E9B5DF4D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842" y="466941"/>
            <a:ext cx="1653445" cy="16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51D1BF6F-31FB-4B06-96ED-B7D8826DCEE0}"/>
              </a:ext>
            </a:extLst>
          </p:cNvPr>
          <p:cNvSpPr/>
          <p:nvPr/>
        </p:nvSpPr>
        <p:spPr>
          <a:xfrm>
            <a:off x="93940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C388471-05D4-479B-A9EE-E4D0AA29EFDE}"/>
              </a:ext>
            </a:extLst>
          </p:cNvPr>
          <p:cNvSpPr/>
          <p:nvPr/>
        </p:nvSpPr>
        <p:spPr>
          <a:xfrm>
            <a:off x="123658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F87B128-76EC-406C-86EC-8754890B91A5}"/>
              </a:ext>
            </a:extLst>
          </p:cNvPr>
          <p:cNvSpPr/>
          <p:nvPr/>
        </p:nvSpPr>
        <p:spPr>
          <a:xfrm>
            <a:off x="15356037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73A12C-B857-4603-927F-4D53EA15878F}"/>
              </a:ext>
            </a:extLst>
          </p:cNvPr>
          <p:cNvGrpSpPr/>
          <p:nvPr/>
        </p:nvGrpSpPr>
        <p:grpSpPr>
          <a:xfrm>
            <a:off x="15266711" y="190500"/>
            <a:ext cx="2724847" cy="2200277"/>
            <a:chOff x="15266711" y="190500"/>
            <a:chExt cx="2724847" cy="220027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08167EB-1BE0-4EFC-9872-B74206D61B9E}"/>
                </a:ext>
              </a:extLst>
            </p:cNvPr>
            <p:cNvSpPr/>
            <p:nvPr/>
          </p:nvSpPr>
          <p:spPr>
            <a:xfrm>
              <a:off x="15266711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46826-F4A1-410E-A923-14BB056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81318" y="643779"/>
              <a:ext cx="2034716" cy="1417443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pic>
        <p:nvPicPr>
          <p:cNvPr id="2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7B20839-042C-4956-B33D-AB5743552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22768" y="9127753"/>
            <a:ext cx="2032000" cy="1143000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AEA8163-DFC4-4DE1-BFEC-33F6FD7D4BDC}"/>
              </a:ext>
            </a:extLst>
          </p:cNvPr>
          <p:cNvGrpSpPr/>
          <p:nvPr/>
        </p:nvGrpSpPr>
        <p:grpSpPr>
          <a:xfrm>
            <a:off x="6438434" y="2628898"/>
            <a:ext cx="2724847" cy="2200277"/>
            <a:chOff x="6291012" y="2753677"/>
            <a:chExt cx="2724847" cy="220027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0C22DA6-3EFE-4B7A-9BD8-0314E5DCA8FE}"/>
                </a:ext>
              </a:extLst>
            </p:cNvPr>
            <p:cNvSpPr/>
            <p:nvPr/>
          </p:nvSpPr>
          <p:spPr>
            <a:xfrm>
              <a:off x="6291012" y="2753677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D843048-BEEF-4E03-8B39-7781D884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87558" y="2935410"/>
              <a:ext cx="1531753" cy="1546994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9B01904-A436-4289-A106-2AA3249329F4}"/>
              </a:ext>
            </a:extLst>
          </p:cNvPr>
          <p:cNvGrpSpPr/>
          <p:nvPr/>
        </p:nvGrpSpPr>
        <p:grpSpPr>
          <a:xfrm>
            <a:off x="9390953" y="2638423"/>
            <a:ext cx="2724847" cy="2200277"/>
            <a:chOff x="9296400" y="2714623"/>
            <a:chExt cx="2724847" cy="2200277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CD682AED-8114-4DDA-8D5E-525FB8330F95}"/>
                </a:ext>
              </a:extLst>
            </p:cNvPr>
            <p:cNvSpPr/>
            <p:nvPr/>
          </p:nvSpPr>
          <p:spPr>
            <a:xfrm>
              <a:off x="9296400" y="2714623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AD01F53-2848-4C3D-B72F-D4DF4EDF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27272" y="2984943"/>
              <a:ext cx="1470787" cy="1440305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E18D95-E9E9-4DDE-A5A5-7BB4C0EAE9FD}"/>
              </a:ext>
            </a:extLst>
          </p:cNvPr>
          <p:cNvGrpSpPr/>
          <p:nvPr/>
        </p:nvGrpSpPr>
        <p:grpSpPr>
          <a:xfrm>
            <a:off x="12344400" y="2638423"/>
            <a:ext cx="2724847" cy="2200277"/>
            <a:chOff x="12265247" y="2694420"/>
            <a:chExt cx="2724847" cy="220027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DAF9C15-4A0B-43DA-80CD-BC4BA63A2C35}"/>
                </a:ext>
              </a:extLst>
            </p:cNvPr>
            <p:cNvSpPr/>
            <p:nvPr/>
          </p:nvSpPr>
          <p:spPr>
            <a:xfrm>
              <a:off x="12265247" y="269442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3A47704-92A3-4B86-BA25-4A0A5FF7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708072" y="3080201"/>
              <a:ext cx="1928027" cy="1249788"/>
            </a:xfrm>
            <a:prstGeom prst="rect">
              <a:avLst/>
            </a:prstGeom>
          </p:spPr>
        </p:pic>
      </p:grpSp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5F17A24-81F0-424D-BE42-E09D9397F22D}"/>
              </a:ext>
            </a:extLst>
          </p:cNvPr>
          <p:cNvGrpSpPr/>
          <p:nvPr/>
        </p:nvGrpSpPr>
        <p:grpSpPr>
          <a:xfrm>
            <a:off x="15258353" y="2638423"/>
            <a:ext cx="2724847" cy="2200277"/>
            <a:chOff x="15242898" y="2628900"/>
            <a:chExt cx="2724847" cy="2200277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6C909F72-746C-4652-B974-27AE3F7F977C}"/>
                </a:ext>
              </a:extLst>
            </p:cNvPr>
            <p:cNvSpPr/>
            <p:nvPr/>
          </p:nvSpPr>
          <p:spPr>
            <a:xfrm>
              <a:off x="15242898" y="26289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A971CEE0-8C0D-4DBD-8487-EF3496BB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93740" y="3086185"/>
              <a:ext cx="1470787" cy="1409822"/>
            </a:xfrm>
            <a:prstGeom prst="rect">
              <a:avLst/>
            </a:prstGeom>
          </p:spPr>
        </p:pic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CDFFBCF-74EB-424A-9AB9-664DAA1F290F}"/>
              </a:ext>
            </a:extLst>
          </p:cNvPr>
          <p:cNvGrpSpPr/>
          <p:nvPr/>
        </p:nvGrpSpPr>
        <p:grpSpPr>
          <a:xfrm>
            <a:off x="3523553" y="5067300"/>
            <a:ext cx="2724847" cy="2200277"/>
            <a:chOff x="3466913" y="5048816"/>
            <a:chExt cx="2724847" cy="2200277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BD2001E-5E2F-4C24-AD45-B18E81FC7764}"/>
                </a:ext>
              </a:extLst>
            </p:cNvPr>
            <p:cNvSpPr/>
            <p:nvPr/>
          </p:nvSpPr>
          <p:spPr>
            <a:xfrm>
              <a:off x="3466913" y="5048816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0BD2CAEA-A357-44D3-B592-7953E99C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1756" y="5442949"/>
              <a:ext cx="1624125" cy="1560745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E38FA9-A810-412C-B1B6-B71815C4EC41}"/>
              </a:ext>
            </a:extLst>
          </p:cNvPr>
          <p:cNvGrpSpPr/>
          <p:nvPr/>
        </p:nvGrpSpPr>
        <p:grpSpPr>
          <a:xfrm>
            <a:off x="6495353" y="5067300"/>
            <a:ext cx="2724847" cy="2200277"/>
            <a:chOff x="6916626" y="7715370"/>
            <a:chExt cx="2724847" cy="2200277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F9CCCF-AD97-4B0A-BF4A-2514A7D8F155}"/>
                </a:ext>
              </a:extLst>
            </p:cNvPr>
            <p:cNvSpPr/>
            <p:nvPr/>
          </p:nvSpPr>
          <p:spPr>
            <a:xfrm>
              <a:off x="6916626" y="771537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CDB054A6-529D-4DFC-9B7A-F09F9F29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170" y="8096370"/>
              <a:ext cx="1882303" cy="1600339"/>
            </a:xfrm>
            <a:prstGeom prst="rect">
              <a:avLst/>
            </a:prstGeom>
          </p:spPr>
        </p:pic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ADF1108D-138F-4BE3-B6D8-20D2E6789F7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90550" y="7882066"/>
            <a:ext cx="1600339" cy="1638442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9D3D267F-1CA3-4FB1-8161-37C0B328A6E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009514" y="8060526"/>
            <a:ext cx="1325995" cy="1242168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1454ABE9-581A-4CB0-A7C6-0F408701257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940916" y="7886700"/>
            <a:ext cx="14326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51D1BF6F-31FB-4B06-96ED-B7D8826DCEE0}"/>
              </a:ext>
            </a:extLst>
          </p:cNvPr>
          <p:cNvSpPr/>
          <p:nvPr/>
        </p:nvSpPr>
        <p:spPr>
          <a:xfrm>
            <a:off x="93940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C388471-05D4-479B-A9EE-E4D0AA29EFDE}"/>
              </a:ext>
            </a:extLst>
          </p:cNvPr>
          <p:cNvSpPr/>
          <p:nvPr/>
        </p:nvSpPr>
        <p:spPr>
          <a:xfrm>
            <a:off x="12365884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F87B128-76EC-406C-86EC-8754890B91A5}"/>
              </a:ext>
            </a:extLst>
          </p:cNvPr>
          <p:cNvSpPr/>
          <p:nvPr/>
        </p:nvSpPr>
        <p:spPr>
          <a:xfrm>
            <a:off x="15356037" y="75152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EBD2847-9337-4A02-81B9-E42FC293C4DF}"/>
              </a:ext>
            </a:extLst>
          </p:cNvPr>
          <p:cNvSpPr/>
          <p:nvPr/>
        </p:nvSpPr>
        <p:spPr>
          <a:xfrm>
            <a:off x="5334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935BC4F-D3F6-4195-AA98-3DF251166156}"/>
              </a:ext>
            </a:extLst>
          </p:cNvPr>
          <p:cNvSpPr/>
          <p:nvPr/>
        </p:nvSpPr>
        <p:spPr>
          <a:xfrm>
            <a:off x="3505200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B9DA749-BD29-432A-A8A8-772321162CDF}"/>
              </a:ext>
            </a:extLst>
          </p:cNvPr>
          <p:cNvSpPr/>
          <p:nvPr/>
        </p:nvSpPr>
        <p:spPr>
          <a:xfrm>
            <a:off x="6495353" y="75057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8C10A6CF-CED9-491E-B74E-F9DE9697B941}"/>
              </a:ext>
            </a:extLst>
          </p:cNvPr>
          <p:cNvSpPr/>
          <p:nvPr/>
        </p:nvSpPr>
        <p:spPr>
          <a:xfrm>
            <a:off x="9424385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C1EBFB0-23FE-4A0E-B616-9BD53F7B959E}"/>
              </a:ext>
            </a:extLst>
          </p:cNvPr>
          <p:cNvSpPr/>
          <p:nvPr/>
        </p:nvSpPr>
        <p:spPr>
          <a:xfrm>
            <a:off x="12362753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44400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08167EB-1BE0-4EFC-9872-B74206D61B9E}"/>
              </a:ext>
            </a:extLst>
          </p:cNvPr>
          <p:cNvSpPr/>
          <p:nvPr/>
        </p:nvSpPr>
        <p:spPr>
          <a:xfrm>
            <a:off x="15266711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AD46826-F4A1-410E-A923-14BB056F5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1318" y="643779"/>
            <a:ext cx="2034716" cy="141744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EC4B7CA-CC88-4EAA-B15C-3839E5201D7C}"/>
              </a:ext>
            </a:extLst>
          </p:cNvPr>
          <p:cNvSpPr/>
          <p:nvPr/>
        </p:nvSpPr>
        <p:spPr>
          <a:xfrm>
            <a:off x="590741" y="26289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782C3B-3DEE-4AEF-867B-F1E182CA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41" y="2959351"/>
            <a:ext cx="1554615" cy="15393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CA4E2CD-31D1-4DFD-9639-61B67B644C57}"/>
              </a:ext>
            </a:extLst>
          </p:cNvPr>
          <p:cNvSpPr/>
          <p:nvPr/>
        </p:nvSpPr>
        <p:spPr>
          <a:xfrm>
            <a:off x="3505199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33C21C8-4911-4063-BBA1-7DEC80480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022" y="2941379"/>
            <a:ext cx="2065199" cy="166892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0C22DA6-3EFE-4B7A-9BD8-0314E5DCA8FE}"/>
              </a:ext>
            </a:extLst>
          </p:cNvPr>
          <p:cNvSpPr/>
          <p:nvPr/>
        </p:nvSpPr>
        <p:spPr>
          <a:xfrm>
            <a:off x="6438434" y="2628898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843048-BEEF-4E03-8B39-7781D8845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4980" y="2810631"/>
            <a:ext cx="1531753" cy="1546994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CD682AED-8114-4DDA-8D5E-525FB8330F95}"/>
              </a:ext>
            </a:extLst>
          </p:cNvPr>
          <p:cNvSpPr/>
          <p:nvPr/>
        </p:nvSpPr>
        <p:spPr>
          <a:xfrm>
            <a:off x="93909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AD01F53-2848-4C3D-B72F-D4DF4EDFE1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825" y="2908743"/>
            <a:ext cx="1470787" cy="1440305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BDAF9C15-4A0B-43DA-80CD-BC4BA63A2C35}"/>
              </a:ext>
            </a:extLst>
          </p:cNvPr>
          <p:cNvSpPr/>
          <p:nvPr/>
        </p:nvSpPr>
        <p:spPr>
          <a:xfrm>
            <a:off x="12344400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53A47704-92A3-4B86-BA25-4A0A5FF7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7225" y="3024204"/>
            <a:ext cx="1928027" cy="12497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82665B0-82A4-4721-A019-5D727AC286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1095" y="3171908"/>
            <a:ext cx="1470787" cy="1409822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6C909F72-746C-4652-B974-27AE3F7F977C}"/>
              </a:ext>
            </a:extLst>
          </p:cNvPr>
          <p:cNvSpPr/>
          <p:nvPr/>
        </p:nvSpPr>
        <p:spPr>
          <a:xfrm>
            <a:off x="15258353" y="26384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971CEE0-8C0D-4DBD-8487-EF3496BB03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9195" y="3095708"/>
            <a:ext cx="1470787" cy="1409822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E823BFE0-8632-4CB8-843C-706F30382F0F}"/>
              </a:ext>
            </a:extLst>
          </p:cNvPr>
          <p:cNvSpPr/>
          <p:nvPr/>
        </p:nvSpPr>
        <p:spPr>
          <a:xfrm>
            <a:off x="5517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ED067-A33B-456F-AD47-DDD7CFC53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523" y="5522393"/>
            <a:ext cx="1729890" cy="153175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00312597-67DD-47E7-8A40-54C1072CF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1183" y="5545253"/>
            <a:ext cx="1624125" cy="1560745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BBD2001E-5E2F-4C24-AD45-B18E81FC7764}"/>
              </a:ext>
            </a:extLst>
          </p:cNvPr>
          <p:cNvSpPr/>
          <p:nvPr/>
        </p:nvSpPr>
        <p:spPr>
          <a:xfrm>
            <a:off x="35235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0BD2CAEA-A357-44D3-B592-7953E99C96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8396" y="5461433"/>
            <a:ext cx="1624125" cy="156074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D054082-9186-41FC-BCF2-7215F721CA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6459" y="5545252"/>
            <a:ext cx="1882303" cy="1600339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69F9CCCF-AD97-4B0A-BF4A-2514A7D8F155}"/>
              </a:ext>
            </a:extLst>
          </p:cNvPr>
          <p:cNvSpPr/>
          <p:nvPr/>
        </p:nvSpPr>
        <p:spPr>
          <a:xfrm>
            <a:off x="6495353" y="50673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CDB054A6-529D-4DFC-9B7A-F09F9F2994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6897" y="5448300"/>
            <a:ext cx="1882303" cy="1600339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29ED86AD-A048-49C5-A3C6-588D299E3F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4988" y="5303369"/>
            <a:ext cx="1287892" cy="16460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DB0ABD3-D673-4E0D-BE38-311742B707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94201" y="5303369"/>
            <a:ext cx="1333616" cy="174513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4B798F18-E341-4EC4-94FD-991A8F8D03A1}"/>
              </a:ext>
            </a:extLst>
          </p:cNvPr>
          <p:cNvSpPr/>
          <p:nvPr/>
        </p:nvSpPr>
        <p:spPr>
          <a:xfrm>
            <a:off x="15258352" y="50768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D4F55D90-A7BF-4D98-A50D-262CF6285B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02802" y="5247410"/>
            <a:ext cx="1135306" cy="185697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EBCD0C-7A50-4B54-A179-9D14F89860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1365" y="8026127"/>
            <a:ext cx="1280271" cy="141744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E7C59A0-1070-4CF3-BA74-5759EDF9D8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8783" y="8179074"/>
            <a:ext cx="2370025" cy="1211685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827444F1-5543-4456-97D8-8940B28BD8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55054" y="7983464"/>
            <a:ext cx="1455546" cy="1455546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ADF1108D-138F-4BE3-B6D8-20D2E6789F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0550" y="7882066"/>
            <a:ext cx="1600339" cy="1638442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9D3D267F-1CA3-4FB1-8161-37C0B328A6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009514" y="8060526"/>
            <a:ext cx="1325995" cy="1242168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1454ABE9-581A-4CB0-A7C6-0F40870125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40916" y="7886700"/>
            <a:ext cx="14326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3E46164-AADB-4FBF-AB46-5213FF2D4709}"/>
              </a:ext>
            </a:extLst>
          </p:cNvPr>
          <p:cNvSpPr txBox="1"/>
          <p:nvPr/>
        </p:nvSpPr>
        <p:spPr>
          <a:xfrm>
            <a:off x="1752601" y="3672672"/>
            <a:ext cx="13752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OBRIGAD@!</a:t>
            </a:r>
          </a:p>
          <a:p>
            <a:pPr algn="ctr"/>
            <a:endParaRPr lang="pt-PT" sz="8000" dirty="0"/>
          </a:p>
          <a:p>
            <a:pPr algn="ctr"/>
            <a:r>
              <a:rPr lang="pt-PT" sz="8000" dirty="0">
                <a:solidFill>
                  <a:srgbClr val="EAC338"/>
                </a:solidFill>
              </a:rPr>
              <a:t>arrobacecd@cecd.pt</a:t>
            </a:r>
          </a:p>
          <a:p>
            <a:pPr algn="ctr"/>
            <a:endParaRPr lang="pt-PT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7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16A8803-9507-47B5-80D9-72ACE8D74CFA}"/>
              </a:ext>
            </a:extLst>
          </p:cNvPr>
          <p:cNvGrpSpPr/>
          <p:nvPr/>
        </p:nvGrpSpPr>
        <p:grpSpPr>
          <a:xfrm>
            <a:off x="571966" y="190500"/>
            <a:ext cx="2724847" cy="2200277"/>
            <a:chOff x="571966" y="190500"/>
            <a:chExt cx="2724847" cy="220027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571966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4E680954-FE16-4793-A785-5A5B8B84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777" y="667326"/>
              <a:ext cx="1897544" cy="1303133"/>
            </a:xfrm>
            <a:prstGeom prst="rect">
              <a:avLst/>
            </a:prstGeom>
          </p:spPr>
        </p:pic>
      </p:grpSp>
      <p:sp>
        <p:nvSpPr>
          <p:cNvPr id="98" name="Retângulo 97">
            <a:extLst>
              <a:ext uri="{FF2B5EF4-FFF2-40B4-BE49-F238E27FC236}">
                <a16:creationId xmlns:a16="http://schemas.microsoft.com/office/drawing/2014/main" id="{9D849297-91A5-40F0-9434-B41259951CBC}"/>
              </a:ext>
            </a:extLst>
          </p:cNvPr>
          <p:cNvSpPr/>
          <p:nvPr/>
        </p:nvSpPr>
        <p:spPr>
          <a:xfrm>
            <a:off x="3529132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7" name="Imagem 146">
            <a:extLst>
              <a:ext uri="{FF2B5EF4-FFF2-40B4-BE49-F238E27FC236}">
                <a16:creationId xmlns:a16="http://schemas.microsoft.com/office/drawing/2014/main" id="{336EEE7D-27A8-4A1E-A802-1E9B5DF4D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842" y="466941"/>
            <a:ext cx="1653445" cy="1644209"/>
          </a:xfrm>
          <a:prstGeom prst="rect">
            <a:avLst/>
          </a:prstGeom>
        </p:spPr>
      </p:pic>
      <p:pic>
        <p:nvPicPr>
          <p:cNvPr id="7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56E3DF1-86A8-4F84-9F48-21DC1F9A7A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EFA851D-52C5-4FA4-A5F2-2DD0EAAC50BC}"/>
              </a:ext>
            </a:extLst>
          </p:cNvPr>
          <p:cNvGrpSpPr/>
          <p:nvPr/>
        </p:nvGrpSpPr>
        <p:grpSpPr>
          <a:xfrm>
            <a:off x="6419153" y="200023"/>
            <a:ext cx="2724847" cy="2200277"/>
            <a:chOff x="6438434" y="190500"/>
            <a:chExt cx="2724847" cy="2200277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729D34E-E422-47BC-9788-6202690D5240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69F5D9A-AFFC-48F0-AE6C-0B737A7D4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3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pic>
        <p:nvPicPr>
          <p:cNvPr id="11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E8087418-0841-4A57-AD21-1DDCAB5854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B8CF318-2DF7-423F-9EEA-61E40EF342FE}"/>
              </a:ext>
            </a:extLst>
          </p:cNvPr>
          <p:cNvGrpSpPr/>
          <p:nvPr/>
        </p:nvGrpSpPr>
        <p:grpSpPr>
          <a:xfrm>
            <a:off x="9400243" y="190500"/>
            <a:ext cx="2724847" cy="2200277"/>
            <a:chOff x="9400243" y="190500"/>
            <a:chExt cx="2724847" cy="2200277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15DC96D-11FE-488F-B406-1CFCDE4C58D0}"/>
                </a:ext>
              </a:extLst>
            </p:cNvPr>
            <p:cNvSpPr/>
            <p:nvPr/>
          </p:nvSpPr>
          <p:spPr>
            <a:xfrm>
              <a:off x="9400243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886FE1B-0133-4D3E-84D6-09787EE0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20583" y="541584"/>
              <a:ext cx="1684166" cy="1554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5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7396D63-BB73-481D-AC25-E0DE7E3A56F4}"/>
              </a:ext>
            </a:extLst>
          </p:cNvPr>
          <p:cNvGrpSpPr/>
          <p:nvPr/>
        </p:nvGrpSpPr>
        <p:grpSpPr>
          <a:xfrm>
            <a:off x="12396558" y="179383"/>
            <a:ext cx="2724847" cy="2200277"/>
            <a:chOff x="12333477" y="190500"/>
            <a:chExt cx="2724847" cy="2200277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66097F9-40F6-4405-B65F-E90FC18B1AFB}"/>
                </a:ext>
              </a:extLst>
            </p:cNvPr>
            <p:cNvSpPr/>
            <p:nvPr/>
          </p:nvSpPr>
          <p:spPr>
            <a:xfrm>
              <a:off x="12333477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9F31C2E-F0ED-4178-A0F8-B85C21C0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99565" y="337954"/>
              <a:ext cx="1345043" cy="1578613"/>
            </a:xfrm>
            <a:prstGeom prst="rect">
              <a:avLst/>
            </a:prstGeom>
          </p:spPr>
        </p:pic>
      </p:grpSp>
      <p:pic>
        <p:nvPicPr>
          <p:cNvPr id="18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34F7BD9-B47A-4422-89C6-DF1FB943F7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AEA8060A-AED6-469B-B641-28F0EC5C388E}"/>
              </a:ext>
            </a:extLst>
          </p:cNvPr>
          <p:cNvSpPr/>
          <p:nvPr/>
        </p:nvSpPr>
        <p:spPr>
          <a:xfrm>
            <a:off x="571966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8BBFC8C-8E33-449E-8B1B-8DAE93D4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" y="667326"/>
            <a:ext cx="1897544" cy="130313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57E4A2C-8C84-4651-BFDA-615C138FFBD4}"/>
              </a:ext>
            </a:extLst>
          </p:cNvPr>
          <p:cNvGrpSpPr/>
          <p:nvPr/>
        </p:nvGrpSpPr>
        <p:grpSpPr>
          <a:xfrm>
            <a:off x="6438434" y="190500"/>
            <a:ext cx="2724847" cy="2200277"/>
            <a:chOff x="6438434" y="190500"/>
            <a:chExt cx="2724847" cy="220027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A29508D-EFFE-4345-AFB9-E00AA81C3C03}"/>
                </a:ext>
              </a:extLst>
            </p:cNvPr>
            <p:cNvSpPr/>
            <p:nvPr/>
          </p:nvSpPr>
          <p:spPr>
            <a:xfrm>
              <a:off x="6438434" y="190500"/>
              <a:ext cx="2724847" cy="2200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0000"/>
                </a:highlight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7C336B9D-18FF-4366-8924-E4C7C2BB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4819" y="457418"/>
              <a:ext cx="1972750" cy="1551154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D58111-4D20-4B8F-8817-07351D430F5F}"/>
              </a:ext>
            </a:extLst>
          </p:cNvPr>
          <p:cNvSpPr/>
          <p:nvPr/>
        </p:nvSpPr>
        <p:spPr>
          <a:xfrm>
            <a:off x="3505200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2D47AA7-160D-42B1-871B-9C2E038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0" y="457418"/>
            <a:ext cx="1653445" cy="164420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0BF2BFD-4142-4523-B2BD-7DF42975BE5B}"/>
              </a:ext>
            </a:extLst>
          </p:cNvPr>
          <p:cNvSpPr/>
          <p:nvPr/>
        </p:nvSpPr>
        <p:spPr>
          <a:xfrm>
            <a:off x="6419153" y="20002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946D7C8-A3DE-437D-B24B-BF21A4E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38" y="466941"/>
            <a:ext cx="1972750" cy="1551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15DC96D-11FE-488F-B406-1CFCDE4C58D0}"/>
              </a:ext>
            </a:extLst>
          </p:cNvPr>
          <p:cNvSpPr/>
          <p:nvPr/>
        </p:nvSpPr>
        <p:spPr>
          <a:xfrm>
            <a:off x="9400243" y="190500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86FE1B-0133-4D3E-84D6-09787EE0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583" y="541584"/>
            <a:ext cx="1684166" cy="15546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097F9-40F6-4405-B65F-E90FC18B1AFB}"/>
              </a:ext>
            </a:extLst>
          </p:cNvPr>
          <p:cNvSpPr/>
          <p:nvPr/>
        </p:nvSpPr>
        <p:spPr>
          <a:xfrm>
            <a:off x="12396558" y="179383"/>
            <a:ext cx="2724847" cy="2200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0000"/>
              </a:highlight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F31C2E-F0ED-4178-A0F8-B85C21C08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46" y="326837"/>
            <a:ext cx="1345043" cy="15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8" ma:contentTypeDescription="Criar um novo documento." ma:contentTypeScope="" ma:versionID="b90363ecabb7130b8b4151dfbe7b351e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bc6365ad02569503c79fb9b8a537c7d4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B8B71-B6E0-47C8-9B12-A5D56E6A1C88}"/>
</file>

<file path=customXml/itemProps2.xml><?xml version="1.0" encoding="utf-8"?>
<ds:datastoreItem xmlns:ds="http://schemas.openxmlformats.org/officeDocument/2006/customXml" ds:itemID="{CD3BC973-AF70-426B-B9ED-C9C5DD9B927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2477fc1-74bd-4309-9daf-3a8c7293ffb7"/>
    <ds:schemaRef ds:uri="52ac530a-6364-4241-a1d8-da5fb3160f3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53E0DA-F0A7-4505-B782-CBDC8EF3E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47</Words>
  <Application>Microsoft Office PowerPoint</Application>
  <PresentationFormat>Personalizados</PresentationFormat>
  <Paragraphs>33</Paragraphs>
  <Slides>32</Slides>
  <Notes>27</Notes>
  <HiddenSlides>0</HiddenSlides>
  <MMClips>15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5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ARROBAEMPRESTA</dc:creator>
  <cp:lastModifiedBy>Cristina Caldeira</cp:lastModifiedBy>
  <cp:revision>82</cp:revision>
  <dcterms:created xsi:type="dcterms:W3CDTF">2006-08-16T00:00:00Z</dcterms:created>
  <dcterms:modified xsi:type="dcterms:W3CDTF">2024-09-26T11:59:32Z</dcterms:modified>
  <dc:identifier>DAF2TDGAALI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