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7"/>
  </p:notesMasterIdLst>
  <p:sldIdLst>
    <p:sldId id="256" r:id="rId5"/>
    <p:sldId id="259" r:id="rId6"/>
    <p:sldId id="278" r:id="rId7"/>
    <p:sldId id="274" r:id="rId8"/>
    <p:sldId id="283" r:id="rId9"/>
    <p:sldId id="289" r:id="rId10"/>
    <p:sldId id="284" r:id="rId11"/>
    <p:sldId id="285" r:id="rId12"/>
    <p:sldId id="286" r:id="rId13"/>
    <p:sldId id="287" r:id="rId14"/>
    <p:sldId id="288" r:id="rId15"/>
    <p:sldId id="264" r:id="rId16"/>
  </p:sldIdLst>
  <p:sldSz cx="18288000" cy="10287000"/>
  <p:notesSz cx="6858000" cy="9144000"/>
  <p:embeddedFontLst>
    <p:embeddedFont>
      <p:font typeface="Arial" panose="020B0604020202020204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000"/>
    <a:srgbClr val="FF33CC"/>
    <a:srgbClr val="C5FFAE"/>
    <a:srgbClr val="A5EDAE"/>
    <a:srgbClr val="E2BB3E"/>
    <a:srgbClr val="E8C966"/>
    <a:srgbClr val="C5F3CA"/>
    <a:srgbClr val="73E380"/>
    <a:srgbClr val="E4B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ês Baião" userId="6040e06d-bc76-4435-b602-e14b39f39b89" providerId="ADAL" clId="{0A8C6BE0-EC7D-4577-844F-19DEED0773A0}"/>
    <pc:docChg chg="undo custSel addSld modSld">
      <pc:chgData name="Inês Baião" userId="6040e06d-bc76-4435-b602-e14b39f39b89" providerId="ADAL" clId="{0A8C6BE0-EC7D-4577-844F-19DEED0773A0}" dt="2025-01-09T10:18:47.769" v="314" actId="1076"/>
      <pc:docMkLst>
        <pc:docMk/>
      </pc:docMkLst>
      <pc:sldChg chg="modSp">
        <pc:chgData name="Inês Baião" userId="6040e06d-bc76-4435-b602-e14b39f39b89" providerId="ADAL" clId="{0A8C6BE0-EC7D-4577-844F-19DEED0773A0}" dt="2024-12-19T10:40:37.716" v="49" actId="1076"/>
        <pc:sldMkLst>
          <pc:docMk/>
          <pc:sldMk cId="0" sldId="256"/>
        </pc:sldMkLst>
        <pc:spChg chg="mod">
          <ac:chgData name="Inês Baião" userId="6040e06d-bc76-4435-b602-e14b39f39b89" providerId="ADAL" clId="{0A8C6BE0-EC7D-4577-844F-19DEED0773A0}" dt="2024-12-19T10:40:37.716" v="49" actId="1076"/>
          <ac:spMkLst>
            <pc:docMk/>
            <pc:sldMk cId="0" sldId="256"/>
            <ac:spMk id="2" creationId="{3D7FD803-BDF9-4589-800E-467378E09E84}"/>
          </ac:spMkLst>
        </pc:spChg>
      </pc:sldChg>
      <pc:sldChg chg="addSp delSp modSp">
        <pc:chgData name="Inês Baião" userId="6040e06d-bc76-4435-b602-e14b39f39b89" providerId="ADAL" clId="{0A8C6BE0-EC7D-4577-844F-19DEED0773A0}" dt="2025-01-09T09:50:24.255" v="117" actId="20577"/>
        <pc:sldMkLst>
          <pc:docMk/>
          <pc:sldMk cId="3089634053" sldId="274"/>
        </pc:sldMkLst>
        <pc:spChg chg="add del mod">
          <ac:chgData name="Inês Baião" userId="6040e06d-bc76-4435-b602-e14b39f39b89" providerId="ADAL" clId="{0A8C6BE0-EC7D-4577-844F-19DEED0773A0}" dt="2024-12-19T11:49:05.868" v="106" actId="11529"/>
          <ac:spMkLst>
            <pc:docMk/>
            <pc:sldMk cId="3089634053" sldId="274"/>
            <ac:spMk id="2" creationId="{AE1FC105-F5C8-4239-810D-F64FAB213CE9}"/>
          </ac:spMkLst>
        </pc:spChg>
        <pc:spChg chg="add mod">
          <ac:chgData name="Inês Baião" userId="6040e06d-bc76-4435-b602-e14b39f39b89" providerId="ADAL" clId="{0A8C6BE0-EC7D-4577-844F-19DEED0773A0}" dt="2024-12-19T11:49:52.918" v="109" actId="208"/>
          <ac:spMkLst>
            <pc:docMk/>
            <pc:sldMk cId="3089634053" sldId="274"/>
            <ac:spMk id="3" creationId="{BE67CA9A-BE9D-49F9-A627-436A73F30336}"/>
          </ac:spMkLst>
        </pc:spChg>
        <pc:spChg chg="mod">
          <ac:chgData name="Inês Baião" userId="6040e06d-bc76-4435-b602-e14b39f39b89" providerId="ADAL" clId="{0A8C6BE0-EC7D-4577-844F-19DEED0773A0}" dt="2025-01-09T09:50:24.255" v="117" actId="20577"/>
          <ac:spMkLst>
            <pc:docMk/>
            <pc:sldMk cId="3089634053" sldId="274"/>
            <ac:spMk id="48" creationId="{2D27DD2D-0D45-491B-80DA-25E70C61CD83}"/>
          </ac:spMkLst>
        </pc:spChg>
      </pc:sldChg>
      <pc:sldChg chg="addSp delSp modSp delAnim modAnim">
        <pc:chgData name="Inês Baião" userId="6040e06d-bc76-4435-b602-e14b39f39b89" providerId="ADAL" clId="{0A8C6BE0-EC7D-4577-844F-19DEED0773A0}" dt="2024-12-19T11:51:10.756" v="115" actId="1076"/>
        <pc:sldMkLst>
          <pc:docMk/>
          <pc:sldMk cId="3759571128" sldId="283"/>
        </pc:sldMkLst>
        <pc:spChg chg="add mod">
          <ac:chgData name="Inês Baião" userId="6040e06d-bc76-4435-b602-e14b39f39b89" providerId="ADAL" clId="{0A8C6BE0-EC7D-4577-844F-19DEED0773A0}" dt="2024-12-19T11:51:10.756" v="115" actId="1076"/>
          <ac:spMkLst>
            <pc:docMk/>
            <pc:sldMk cId="3759571128" sldId="283"/>
            <ac:spMk id="18" creationId="{AE5ECAAD-1D45-40FE-B360-50EDB8721FC5}"/>
          </ac:spMkLst>
        </pc:spChg>
        <pc:spChg chg="add mod">
          <ac:chgData name="Inês Baião" userId="6040e06d-bc76-4435-b602-e14b39f39b89" providerId="ADAL" clId="{0A8C6BE0-EC7D-4577-844F-19DEED0773A0}" dt="2024-12-19T11:51:05.377" v="114" actId="1076"/>
          <ac:spMkLst>
            <pc:docMk/>
            <pc:sldMk cId="3759571128" sldId="283"/>
            <ac:spMk id="19" creationId="{4997A231-4F28-4D38-B877-314559996555}"/>
          </ac:spMkLst>
        </pc:spChg>
        <pc:spChg chg="add mod">
          <ac:chgData name="Inês Baião" userId="6040e06d-bc76-4435-b602-e14b39f39b89" providerId="ADAL" clId="{0A8C6BE0-EC7D-4577-844F-19DEED0773A0}" dt="2024-12-19T11:50:59.954" v="113" actId="1076"/>
          <ac:spMkLst>
            <pc:docMk/>
            <pc:sldMk cId="3759571128" sldId="283"/>
            <ac:spMk id="20" creationId="{0AB08849-E6A4-493A-9ECF-0C329B53B70F}"/>
          </ac:spMkLst>
        </pc:spChg>
        <pc:spChg chg="del">
          <ac:chgData name="Inês Baião" userId="6040e06d-bc76-4435-b602-e14b39f39b89" providerId="ADAL" clId="{0A8C6BE0-EC7D-4577-844F-19DEED0773A0}" dt="2024-12-19T11:50:33.517" v="110" actId="478"/>
          <ac:spMkLst>
            <pc:docMk/>
            <pc:sldMk cId="3759571128" sldId="283"/>
            <ac:spMk id="49" creationId="{180F001D-91C9-4DFD-B683-2DCB8999A73F}"/>
          </ac:spMkLst>
        </pc:spChg>
        <pc:spChg chg="del">
          <ac:chgData name="Inês Baião" userId="6040e06d-bc76-4435-b602-e14b39f39b89" providerId="ADAL" clId="{0A8C6BE0-EC7D-4577-844F-19DEED0773A0}" dt="2024-12-19T11:50:33.517" v="110" actId="478"/>
          <ac:spMkLst>
            <pc:docMk/>
            <pc:sldMk cId="3759571128" sldId="283"/>
            <ac:spMk id="50" creationId="{0F5C3219-6BE3-4647-B551-B9F549379925}"/>
          </ac:spMkLst>
        </pc:spChg>
        <pc:spChg chg="del">
          <ac:chgData name="Inês Baião" userId="6040e06d-bc76-4435-b602-e14b39f39b89" providerId="ADAL" clId="{0A8C6BE0-EC7D-4577-844F-19DEED0773A0}" dt="2024-12-19T11:50:33.517" v="110" actId="478"/>
          <ac:spMkLst>
            <pc:docMk/>
            <pc:sldMk cId="3759571128" sldId="283"/>
            <ac:spMk id="51" creationId="{4E1ADDE8-035D-4233-9F3E-DF1EFAFCEDE3}"/>
          </ac:spMkLst>
        </pc:spChg>
      </pc:sldChg>
      <pc:sldChg chg="modSp">
        <pc:chgData name="Inês Baião" userId="6040e06d-bc76-4435-b602-e14b39f39b89" providerId="ADAL" clId="{0A8C6BE0-EC7D-4577-844F-19DEED0773A0}" dt="2024-12-05T10:18:42.996" v="5" actId="1076"/>
        <pc:sldMkLst>
          <pc:docMk/>
          <pc:sldMk cId="497923254" sldId="285"/>
        </pc:sldMkLst>
        <pc:spChg chg="mod">
          <ac:chgData name="Inês Baião" userId="6040e06d-bc76-4435-b602-e14b39f39b89" providerId="ADAL" clId="{0A8C6BE0-EC7D-4577-844F-19DEED0773A0}" dt="2024-12-05T10:18:26.701" v="2" actId="1076"/>
          <ac:spMkLst>
            <pc:docMk/>
            <pc:sldMk cId="497923254" sldId="285"/>
            <ac:spMk id="14" creationId="{6396CA34-3740-409C-B233-AC41E649129A}"/>
          </ac:spMkLst>
        </pc:spChg>
        <pc:spChg chg="mod">
          <ac:chgData name="Inês Baião" userId="6040e06d-bc76-4435-b602-e14b39f39b89" providerId="ADAL" clId="{0A8C6BE0-EC7D-4577-844F-19DEED0773A0}" dt="2024-12-05T10:18:21.558" v="1" actId="1076"/>
          <ac:spMkLst>
            <pc:docMk/>
            <pc:sldMk cId="497923254" sldId="285"/>
            <ac:spMk id="15" creationId="{BDEEADD7-AC5D-4B75-84E0-AD8138AD0FE0}"/>
          </ac:spMkLst>
        </pc:spChg>
        <pc:spChg chg="mod">
          <ac:chgData name="Inês Baião" userId="6040e06d-bc76-4435-b602-e14b39f39b89" providerId="ADAL" clId="{0A8C6BE0-EC7D-4577-844F-19DEED0773A0}" dt="2024-12-05T10:18:42.996" v="5" actId="1076"/>
          <ac:spMkLst>
            <pc:docMk/>
            <pc:sldMk cId="497923254" sldId="285"/>
            <ac:spMk id="17" creationId="{1C23CA2B-D8D1-4E51-87DA-13D35C8AC8C4}"/>
          </ac:spMkLst>
        </pc:spChg>
        <pc:spChg chg="mod">
          <ac:chgData name="Inês Baião" userId="6040e06d-bc76-4435-b602-e14b39f39b89" providerId="ADAL" clId="{0A8C6BE0-EC7D-4577-844F-19DEED0773A0}" dt="2024-12-05T10:18:31.739" v="3" actId="1076"/>
          <ac:spMkLst>
            <pc:docMk/>
            <pc:sldMk cId="497923254" sldId="285"/>
            <ac:spMk id="21" creationId="{C9F4F78E-D791-45E5-99EA-C4604847005A}"/>
          </ac:spMkLst>
        </pc:spChg>
        <pc:picChg chg="ord">
          <ac:chgData name="Inês Baião" userId="6040e06d-bc76-4435-b602-e14b39f39b89" providerId="ADAL" clId="{0A8C6BE0-EC7D-4577-844F-19DEED0773A0}" dt="2024-12-05T10:18:14.823" v="0" actId="167"/>
          <ac:picMkLst>
            <pc:docMk/>
            <pc:sldMk cId="497923254" sldId="285"/>
            <ac:picMk id="11" creationId="{6833A896-E2C8-4615-AB55-93F6CA670C99}"/>
          </ac:picMkLst>
        </pc:picChg>
      </pc:sldChg>
      <pc:sldChg chg="addSp delSp modSp add">
        <pc:chgData name="Inês Baião" userId="6040e06d-bc76-4435-b602-e14b39f39b89" providerId="ADAL" clId="{0A8C6BE0-EC7D-4577-844F-19DEED0773A0}" dt="2024-12-19T10:14:25.258" v="26" actId="1076"/>
        <pc:sldMkLst>
          <pc:docMk/>
          <pc:sldMk cId="246404970" sldId="286"/>
        </pc:sldMkLst>
        <pc:spChg chg="mod">
          <ac:chgData name="Inês Baião" userId="6040e06d-bc76-4435-b602-e14b39f39b89" providerId="ADAL" clId="{0A8C6BE0-EC7D-4577-844F-19DEED0773A0}" dt="2024-12-19T10:14:22.102" v="25" actId="1076"/>
          <ac:spMkLst>
            <pc:docMk/>
            <pc:sldMk cId="246404970" sldId="286"/>
            <ac:spMk id="14" creationId="{6396CA34-3740-409C-B233-AC41E649129A}"/>
          </ac:spMkLst>
        </pc:spChg>
        <pc:spChg chg="mod">
          <ac:chgData name="Inês Baião" userId="6040e06d-bc76-4435-b602-e14b39f39b89" providerId="ADAL" clId="{0A8C6BE0-EC7D-4577-844F-19DEED0773A0}" dt="2024-12-19T10:14:25.258" v="26" actId="1076"/>
          <ac:spMkLst>
            <pc:docMk/>
            <pc:sldMk cId="246404970" sldId="286"/>
            <ac:spMk id="15" creationId="{BDEEADD7-AC5D-4B75-84E0-AD8138AD0FE0}"/>
          </ac:spMkLst>
        </pc:spChg>
        <pc:spChg chg="mod">
          <ac:chgData name="Inês Baião" userId="6040e06d-bc76-4435-b602-e14b39f39b89" providerId="ADAL" clId="{0A8C6BE0-EC7D-4577-844F-19DEED0773A0}" dt="2024-12-19T10:14:13.969" v="23" actId="1076"/>
          <ac:spMkLst>
            <pc:docMk/>
            <pc:sldMk cId="246404970" sldId="286"/>
            <ac:spMk id="17" creationId="{1C23CA2B-D8D1-4E51-87DA-13D35C8AC8C4}"/>
          </ac:spMkLst>
        </pc:spChg>
        <pc:spChg chg="mod">
          <ac:chgData name="Inês Baião" userId="6040e06d-bc76-4435-b602-e14b39f39b89" providerId="ADAL" clId="{0A8C6BE0-EC7D-4577-844F-19DEED0773A0}" dt="2024-12-19T10:14:19.165" v="24" actId="1076"/>
          <ac:spMkLst>
            <pc:docMk/>
            <pc:sldMk cId="246404970" sldId="286"/>
            <ac:spMk id="21" creationId="{C9F4F78E-D791-45E5-99EA-C4604847005A}"/>
          </ac:spMkLst>
        </pc:spChg>
        <pc:picChg chg="del">
          <ac:chgData name="Inês Baião" userId="6040e06d-bc76-4435-b602-e14b39f39b89" providerId="ADAL" clId="{0A8C6BE0-EC7D-4577-844F-19DEED0773A0}" dt="2024-12-19T10:00:02.099" v="7" actId="478"/>
          <ac:picMkLst>
            <pc:docMk/>
            <pc:sldMk cId="246404970" sldId="286"/>
            <ac:picMk id="2" creationId="{5DCCB6BC-71E6-430B-B0E7-1F6737FCF36F}"/>
          </ac:picMkLst>
        </pc:picChg>
        <pc:picChg chg="add mod">
          <ac:chgData name="Inês Baião" userId="6040e06d-bc76-4435-b602-e14b39f39b89" providerId="ADAL" clId="{0A8C6BE0-EC7D-4577-844F-19DEED0773A0}" dt="2024-12-19T10:13:47.651" v="20" actId="1076"/>
          <ac:picMkLst>
            <pc:docMk/>
            <pc:sldMk cId="246404970" sldId="286"/>
            <ac:picMk id="3" creationId="{4C05EEE9-8F09-4345-8350-A4B4C9F7CEB1}"/>
          </ac:picMkLst>
        </pc:picChg>
        <pc:picChg chg="add mod ord">
          <ac:chgData name="Inês Baião" userId="6040e06d-bc76-4435-b602-e14b39f39b89" providerId="ADAL" clId="{0A8C6BE0-EC7D-4577-844F-19DEED0773A0}" dt="2024-12-19T10:14:05.437" v="22" actId="167"/>
          <ac:picMkLst>
            <pc:docMk/>
            <pc:sldMk cId="246404970" sldId="286"/>
            <ac:picMk id="4" creationId="{A7B020E4-ABE9-420B-A49E-924C79DB6A87}"/>
          </ac:picMkLst>
        </pc:picChg>
        <pc:picChg chg="del">
          <ac:chgData name="Inês Baião" userId="6040e06d-bc76-4435-b602-e14b39f39b89" providerId="ADAL" clId="{0A8C6BE0-EC7D-4577-844F-19DEED0773A0}" dt="2024-12-19T10:12:23.934" v="12" actId="478"/>
          <ac:picMkLst>
            <pc:docMk/>
            <pc:sldMk cId="246404970" sldId="286"/>
            <ac:picMk id="11" creationId="{6833A896-E2C8-4615-AB55-93F6CA670C99}"/>
          </ac:picMkLst>
        </pc:picChg>
      </pc:sldChg>
      <pc:sldChg chg="addSp delSp modSp add">
        <pc:chgData name="Inês Baião" userId="6040e06d-bc76-4435-b602-e14b39f39b89" providerId="ADAL" clId="{0A8C6BE0-EC7D-4577-844F-19DEED0773A0}" dt="2024-12-19T10:29:51.897" v="46" actId="1076"/>
        <pc:sldMkLst>
          <pc:docMk/>
          <pc:sldMk cId="4239525714" sldId="287"/>
        </pc:sldMkLst>
        <pc:spChg chg="mod">
          <ac:chgData name="Inês Baião" userId="6040e06d-bc76-4435-b602-e14b39f39b89" providerId="ADAL" clId="{0A8C6BE0-EC7D-4577-844F-19DEED0773A0}" dt="2024-12-19T10:29:51.897" v="46" actId="1076"/>
          <ac:spMkLst>
            <pc:docMk/>
            <pc:sldMk cId="4239525714" sldId="287"/>
            <ac:spMk id="14" creationId="{6396CA34-3740-409C-B233-AC41E649129A}"/>
          </ac:spMkLst>
        </pc:spChg>
        <pc:spChg chg="mod">
          <ac:chgData name="Inês Baião" userId="6040e06d-bc76-4435-b602-e14b39f39b89" providerId="ADAL" clId="{0A8C6BE0-EC7D-4577-844F-19DEED0773A0}" dt="2024-12-19T10:29:31.353" v="41" actId="1076"/>
          <ac:spMkLst>
            <pc:docMk/>
            <pc:sldMk cId="4239525714" sldId="287"/>
            <ac:spMk id="15" creationId="{BDEEADD7-AC5D-4B75-84E0-AD8138AD0FE0}"/>
          </ac:spMkLst>
        </pc:spChg>
        <pc:spChg chg="mod">
          <ac:chgData name="Inês Baião" userId="6040e06d-bc76-4435-b602-e14b39f39b89" providerId="ADAL" clId="{0A8C6BE0-EC7D-4577-844F-19DEED0773A0}" dt="2024-12-19T10:29:48.918" v="45" actId="1076"/>
          <ac:spMkLst>
            <pc:docMk/>
            <pc:sldMk cId="4239525714" sldId="287"/>
            <ac:spMk id="17" creationId="{1C23CA2B-D8D1-4E51-87DA-13D35C8AC8C4}"/>
          </ac:spMkLst>
        </pc:spChg>
        <pc:spChg chg="mod">
          <ac:chgData name="Inês Baião" userId="6040e06d-bc76-4435-b602-e14b39f39b89" providerId="ADAL" clId="{0A8C6BE0-EC7D-4577-844F-19DEED0773A0}" dt="2024-12-19T10:29:35.527" v="42" actId="1076"/>
          <ac:spMkLst>
            <pc:docMk/>
            <pc:sldMk cId="4239525714" sldId="287"/>
            <ac:spMk id="21" creationId="{C9F4F78E-D791-45E5-99EA-C4604847005A}"/>
          </ac:spMkLst>
        </pc:spChg>
        <pc:picChg chg="add mod">
          <ac:chgData name="Inês Baião" userId="6040e06d-bc76-4435-b602-e14b39f39b89" providerId="ADAL" clId="{0A8C6BE0-EC7D-4577-844F-19DEED0773A0}" dt="2024-12-19T10:18:35.150" v="31" actId="1076"/>
          <ac:picMkLst>
            <pc:docMk/>
            <pc:sldMk cId="4239525714" sldId="287"/>
            <ac:picMk id="2" creationId="{8C493E02-7829-45FA-AD4A-035E349F967E}"/>
          </ac:picMkLst>
        </pc:picChg>
        <pc:picChg chg="del">
          <ac:chgData name="Inês Baião" userId="6040e06d-bc76-4435-b602-e14b39f39b89" providerId="ADAL" clId="{0A8C6BE0-EC7D-4577-844F-19DEED0773A0}" dt="2024-12-19T10:18:25.722" v="28" actId="478"/>
          <ac:picMkLst>
            <pc:docMk/>
            <pc:sldMk cId="4239525714" sldId="287"/>
            <ac:picMk id="3" creationId="{4C05EEE9-8F09-4345-8350-A4B4C9F7CEB1}"/>
          </ac:picMkLst>
        </pc:picChg>
        <pc:picChg chg="del">
          <ac:chgData name="Inês Baião" userId="6040e06d-bc76-4435-b602-e14b39f39b89" providerId="ADAL" clId="{0A8C6BE0-EC7D-4577-844F-19DEED0773A0}" dt="2024-12-19T10:29:00.534" v="32" actId="478"/>
          <ac:picMkLst>
            <pc:docMk/>
            <pc:sldMk cId="4239525714" sldId="287"/>
            <ac:picMk id="4" creationId="{A7B020E4-ABE9-420B-A49E-924C79DB6A87}"/>
          </ac:picMkLst>
        </pc:picChg>
        <pc:picChg chg="add mod ord">
          <ac:chgData name="Inês Baião" userId="6040e06d-bc76-4435-b602-e14b39f39b89" providerId="ADAL" clId="{0A8C6BE0-EC7D-4577-844F-19DEED0773A0}" dt="2024-12-19T10:29:44.728" v="44" actId="1076"/>
          <ac:picMkLst>
            <pc:docMk/>
            <pc:sldMk cId="4239525714" sldId="287"/>
            <ac:picMk id="11" creationId="{7FD6D895-7F67-40F6-BFE2-9EDCB900E59D}"/>
          </ac:picMkLst>
        </pc:picChg>
      </pc:sldChg>
      <pc:sldChg chg="addSp delSp modSp add">
        <pc:chgData name="Inês Baião" userId="6040e06d-bc76-4435-b602-e14b39f39b89" providerId="ADAL" clId="{0A8C6BE0-EC7D-4577-844F-19DEED0773A0}" dt="2025-01-09T10:18:47.769" v="314" actId="1076"/>
        <pc:sldMkLst>
          <pc:docMk/>
          <pc:sldMk cId="1560830011" sldId="288"/>
        </pc:sldMkLst>
        <pc:spChg chg="add del">
          <ac:chgData name="Inês Baião" userId="6040e06d-bc76-4435-b602-e14b39f39b89" providerId="ADAL" clId="{0A8C6BE0-EC7D-4577-844F-19DEED0773A0}" dt="2024-12-19T11:30:42.527" v="60"/>
          <ac:spMkLst>
            <pc:docMk/>
            <pc:sldMk cId="1560830011" sldId="288"/>
            <ac:spMk id="13" creationId="{9F9906E8-68C9-4DA0-B689-FB597B149309}"/>
          </ac:spMkLst>
        </pc:spChg>
        <pc:spChg chg="mod">
          <ac:chgData name="Inês Baião" userId="6040e06d-bc76-4435-b602-e14b39f39b89" providerId="ADAL" clId="{0A8C6BE0-EC7D-4577-844F-19DEED0773A0}" dt="2025-01-09T10:18:47.769" v="314" actId="1076"/>
          <ac:spMkLst>
            <pc:docMk/>
            <pc:sldMk cId="1560830011" sldId="288"/>
            <ac:spMk id="14" creationId="{6396CA34-3740-409C-B233-AC41E649129A}"/>
          </ac:spMkLst>
        </pc:spChg>
        <pc:spChg chg="mod">
          <ac:chgData name="Inês Baião" userId="6040e06d-bc76-4435-b602-e14b39f39b89" providerId="ADAL" clId="{0A8C6BE0-EC7D-4577-844F-19DEED0773A0}" dt="2025-01-09T10:17:49.456" v="260" actId="1038"/>
          <ac:spMkLst>
            <pc:docMk/>
            <pc:sldMk cId="1560830011" sldId="288"/>
            <ac:spMk id="15" creationId="{BDEEADD7-AC5D-4B75-84E0-AD8138AD0FE0}"/>
          </ac:spMkLst>
        </pc:spChg>
        <pc:spChg chg="mod">
          <ac:chgData name="Inês Baião" userId="6040e06d-bc76-4435-b602-e14b39f39b89" providerId="ADAL" clId="{0A8C6BE0-EC7D-4577-844F-19DEED0773A0}" dt="2025-01-09T10:17:36.105" v="225" actId="1038"/>
          <ac:spMkLst>
            <pc:docMk/>
            <pc:sldMk cId="1560830011" sldId="288"/>
            <ac:spMk id="17" creationId="{1C23CA2B-D8D1-4E51-87DA-13D35C8AC8C4}"/>
          </ac:spMkLst>
        </pc:spChg>
        <pc:spChg chg="mod">
          <ac:chgData name="Inês Baião" userId="6040e06d-bc76-4435-b602-e14b39f39b89" providerId="ADAL" clId="{0A8C6BE0-EC7D-4577-844F-19DEED0773A0}" dt="2025-01-09T10:18:07.943" v="313" actId="1037"/>
          <ac:spMkLst>
            <pc:docMk/>
            <pc:sldMk cId="1560830011" sldId="288"/>
            <ac:spMk id="21" creationId="{C9F4F78E-D791-45E5-99EA-C4604847005A}"/>
          </ac:spMkLst>
        </pc:spChg>
        <pc:picChg chg="add mod">
          <ac:chgData name="Inês Baião" userId="6040e06d-bc76-4435-b602-e14b39f39b89" providerId="ADAL" clId="{0A8C6BE0-EC7D-4577-844F-19DEED0773A0}" dt="2025-01-09T10:17:06.962" v="196" actId="14100"/>
          <ac:picMkLst>
            <pc:docMk/>
            <pc:sldMk cId="1560830011" sldId="288"/>
            <ac:picMk id="2" creationId="{809A89B9-76A5-4134-9950-27728506039E}"/>
          </ac:picMkLst>
        </pc:picChg>
        <pc:picChg chg="del">
          <ac:chgData name="Inês Baião" userId="6040e06d-bc76-4435-b602-e14b39f39b89" providerId="ADAL" clId="{0A8C6BE0-EC7D-4577-844F-19DEED0773A0}" dt="2024-12-19T11:20:51.588" v="51" actId="478"/>
          <ac:picMkLst>
            <pc:docMk/>
            <pc:sldMk cId="1560830011" sldId="288"/>
            <ac:picMk id="2" creationId="{8C493E02-7829-45FA-AD4A-035E349F967E}"/>
          </ac:picMkLst>
        </pc:picChg>
        <pc:picChg chg="add del mod">
          <ac:chgData name="Inês Baião" userId="6040e06d-bc76-4435-b602-e14b39f39b89" providerId="ADAL" clId="{0A8C6BE0-EC7D-4577-844F-19DEED0773A0}" dt="2024-12-19T11:28:35.399" v="55" actId="478"/>
          <ac:picMkLst>
            <pc:docMk/>
            <pc:sldMk cId="1560830011" sldId="288"/>
            <ac:picMk id="3" creationId="{3EACE02E-F40F-4D9F-81CE-C10A3E8A6F00}"/>
          </ac:picMkLst>
        </pc:picChg>
        <pc:picChg chg="add mod ord">
          <ac:chgData name="Inês Baião" userId="6040e06d-bc76-4435-b602-e14b39f39b89" providerId="ADAL" clId="{0A8C6BE0-EC7D-4577-844F-19DEED0773A0}" dt="2025-01-09T10:17:19.993" v="204" actId="167"/>
          <ac:picMkLst>
            <pc:docMk/>
            <pc:sldMk cId="1560830011" sldId="288"/>
            <ac:picMk id="3" creationId="{ADA46127-CD9C-4FA7-8D1D-D58775588D9E}"/>
          </ac:picMkLst>
        </pc:picChg>
        <pc:picChg chg="add del">
          <ac:chgData name="Inês Baião" userId="6040e06d-bc76-4435-b602-e14b39f39b89" providerId="ADAL" clId="{0A8C6BE0-EC7D-4577-844F-19DEED0773A0}" dt="2024-12-19T11:30:34.356" v="57" actId="478"/>
          <ac:picMkLst>
            <pc:docMk/>
            <pc:sldMk cId="1560830011" sldId="288"/>
            <ac:picMk id="4" creationId="{9CC759E3-8596-4B9D-B4BC-360BC9F1D783}"/>
          </ac:picMkLst>
        </pc:picChg>
        <pc:picChg chg="del">
          <ac:chgData name="Inês Baião" userId="6040e06d-bc76-4435-b602-e14b39f39b89" providerId="ADAL" clId="{0A8C6BE0-EC7D-4577-844F-19DEED0773A0}" dt="2024-12-19T11:30:36.447" v="58" actId="478"/>
          <ac:picMkLst>
            <pc:docMk/>
            <pc:sldMk cId="1560830011" sldId="288"/>
            <ac:picMk id="11" creationId="{7FD6D895-7F67-40F6-BFE2-9EDCB900E59D}"/>
          </ac:picMkLst>
        </pc:picChg>
        <pc:picChg chg="add del mod">
          <ac:chgData name="Inês Baião" userId="6040e06d-bc76-4435-b602-e14b39f39b89" providerId="ADAL" clId="{0A8C6BE0-EC7D-4577-844F-19DEED0773A0}" dt="2024-12-19T11:42:56.065" v="67"/>
          <ac:picMkLst>
            <pc:docMk/>
            <pc:sldMk cId="1560830011" sldId="288"/>
            <ac:picMk id="18" creationId="{F6D9D702-B7E0-4F31-8CDC-EBED1F80C81E}"/>
          </ac:picMkLst>
        </pc:picChg>
        <pc:picChg chg="add del">
          <ac:chgData name="Inês Baião" userId="6040e06d-bc76-4435-b602-e14b39f39b89" providerId="ADAL" clId="{0A8C6BE0-EC7D-4577-844F-19DEED0773A0}" dt="2024-12-19T11:42:56.065" v="67"/>
          <ac:picMkLst>
            <pc:docMk/>
            <pc:sldMk cId="1560830011" sldId="288"/>
            <ac:picMk id="20" creationId="{15664197-ACB7-4117-9722-D5923FE38BAE}"/>
          </ac:picMkLst>
        </pc:picChg>
      </pc:sldChg>
      <pc:sldChg chg="addSp delSp modSp add delAnim modAnim">
        <pc:chgData name="Inês Baião" userId="6040e06d-bc76-4435-b602-e14b39f39b89" providerId="ADAL" clId="{0A8C6BE0-EC7D-4577-844F-19DEED0773A0}" dt="2024-12-19T11:47:36.366" v="97" actId="14100"/>
        <pc:sldMkLst>
          <pc:docMk/>
          <pc:sldMk cId="2998362788" sldId="289"/>
        </pc:sldMkLst>
        <pc:spChg chg="add mod">
          <ac:chgData name="Inês Baião" userId="6040e06d-bc76-4435-b602-e14b39f39b89" providerId="ADAL" clId="{0A8C6BE0-EC7D-4577-844F-19DEED0773A0}" dt="2024-12-19T11:47:36.366" v="97" actId="14100"/>
          <ac:spMkLst>
            <pc:docMk/>
            <pc:sldMk cId="2998362788" sldId="289"/>
            <ac:spMk id="20" creationId="{879974AB-8820-4F85-ACA4-ED77B53BB02B}"/>
          </ac:spMkLst>
        </pc:spChg>
        <pc:spChg chg="add mod">
          <ac:chgData name="Inês Baião" userId="6040e06d-bc76-4435-b602-e14b39f39b89" providerId="ADAL" clId="{0A8C6BE0-EC7D-4577-844F-19DEED0773A0}" dt="2024-12-19T11:47:21.527" v="94" actId="1076"/>
          <ac:spMkLst>
            <pc:docMk/>
            <pc:sldMk cId="2998362788" sldId="289"/>
            <ac:spMk id="21" creationId="{1CDAAB34-CFBF-4357-8E79-77C6A02A1F8E}"/>
          </ac:spMkLst>
        </pc:spChg>
        <pc:spChg chg="add mod">
          <ac:chgData name="Inês Baião" userId="6040e06d-bc76-4435-b602-e14b39f39b89" providerId="ADAL" clId="{0A8C6BE0-EC7D-4577-844F-19DEED0773A0}" dt="2024-12-19T11:47:13.101" v="92" actId="1076"/>
          <ac:spMkLst>
            <pc:docMk/>
            <pc:sldMk cId="2998362788" sldId="289"/>
            <ac:spMk id="22" creationId="{8B00AD26-7189-4BAD-AF84-6C40AE28D1B2}"/>
          </ac:spMkLst>
        </pc:spChg>
        <pc:spChg chg="del mod">
          <ac:chgData name="Inês Baião" userId="6040e06d-bc76-4435-b602-e14b39f39b89" providerId="ADAL" clId="{0A8C6BE0-EC7D-4577-844F-19DEED0773A0}" dt="2024-12-19T11:46:46.270" v="88" actId="478"/>
          <ac:spMkLst>
            <pc:docMk/>
            <pc:sldMk cId="2998362788" sldId="289"/>
            <ac:spMk id="49" creationId="{180F001D-91C9-4DFD-B683-2DCB8999A73F}"/>
          </ac:spMkLst>
        </pc:spChg>
        <pc:spChg chg="del mod">
          <ac:chgData name="Inês Baião" userId="6040e06d-bc76-4435-b602-e14b39f39b89" providerId="ADAL" clId="{0A8C6BE0-EC7D-4577-844F-19DEED0773A0}" dt="2024-12-19T11:46:45.212" v="87" actId="478"/>
          <ac:spMkLst>
            <pc:docMk/>
            <pc:sldMk cId="2998362788" sldId="289"/>
            <ac:spMk id="50" creationId="{0F5C3219-6BE3-4647-B551-B9F549379925}"/>
          </ac:spMkLst>
        </pc:spChg>
        <pc:spChg chg="del mod">
          <ac:chgData name="Inês Baião" userId="6040e06d-bc76-4435-b602-e14b39f39b89" providerId="ADAL" clId="{0A8C6BE0-EC7D-4577-844F-19DEED0773A0}" dt="2024-12-19T11:46:44.043" v="86" actId="478"/>
          <ac:spMkLst>
            <pc:docMk/>
            <pc:sldMk cId="2998362788" sldId="289"/>
            <ac:spMk id="51" creationId="{4E1ADDE8-035D-4233-9F3E-DF1EFAFCEDE3}"/>
          </ac:spMkLst>
        </pc:spChg>
        <pc:picChg chg="del">
          <ac:chgData name="Inês Baião" userId="6040e06d-bc76-4435-b602-e14b39f39b89" providerId="ADAL" clId="{0A8C6BE0-EC7D-4577-844F-19DEED0773A0}" dt="2024-12-19T11:42:50.341" v="66" actId="478"/>
          <ac:picMkLst>
            <pc:docMk/>
            <pc:sldMk cId="2998362788" sldId="289"/>
            <ac:picMk id="3" creationId="{B661C06D-13E9-4FFA-BB33-01E8EB094766}"/>
          </ac:picMkLst>
        </pc:picChg>
        <pc:picChg chg="del">
          <ac:chgData name="Inês Baião" userId="6040e06d-bc76-4435-b602-e14b39f39b89" providerId="ADAL" clId="{0A8C6BE0-EC7D-4577-844F-19DEED0773A0}" dt="2024-12-19T11:42:49.749" v="65" actId="478"/>
          <ac:picMkLst>
            <pc:docMk/>
            <pc:sldMk cId="2998362788" sldId="289"/>
            <ac:picMk id="4" creationId="{09ADDF6C-7C2C-4CEC-AEAC-46602132318C}"/>
          </ac:picMkLst>
        </pc:picChg>
        <pc:picChg chg="add mod">
          <ac:chgData name="Inês Baião" userId="6040e06d-bc76-4435-b602-e14b39f39b89" providerId="ADAL" clId="{0A8C6BE0-EC7D-4577-844F-19DEED0773A0}" dt="2024-12-19T11:43:22.559" v="72" actId="14100"/>
          <ac:picMkLst>
            <pc:docMk/>
            <pc:sldMk cId="2998362788" sldId="289"/>
            <ac:picMk id="18" creationId="{649908AC-6B70-405D-8F24-757F9E8B2804}"/>
          </ac:picMkLst>
        </pc:picChg>
        <pc:picChg chg="add mod ord">
          <ac:chgData name="Inês Baião" userId="6040e06d-bc76-4435-b602-e14b39f39b89" providerId="ADAL" clId="{0A8C6BE0-EC7D-4577-844F-19DEED0773A0}" dt="2024-12-19T11:43:48.956" v="78" actId="1076"/>
          <ac:picMkLst>
            <pc:docMk/>
            <pc:sldMk cId="2998362788" sldId="289"/>
            <ac:picMk id="19" creationId="{DDFA9C03-841C-45C5-8A0D-50C210C9DE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821A0-08B9-4AA0-B209-517EA420CA83}" type="datetimeFigureOut">
              <a:rPr lang="pt-PT" smtClean="0"/>
              <a:t>09/01/2025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4A9F-27F9-4B6E-8C95-56BE890D7F5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231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4A9F-27F9-4B6E-8C95-56BE890D7F58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924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1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7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2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0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63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3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2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5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6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Cristina.caldeira@cecd.pt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 rot="19961488">
            <a:off x="-589210" y="2348657"/>
            <a:ext cx="9828579" cy="249351"/>
          </a:xfrm>
          <a:prstGeom prst="rect">
            <a:avLst/>
          </a:prstGeom>
        </p:spPr>
        <p:txBody>
          <a:bodyPr lIns="19200" tIns="19200" rIns="19200" bIns="19200" rtlCol="0" anchor="ctr"/>
          <a:lstStyle/>
          <a:p>
            <a:pPr algn="ctr">
              <a:lnSpc>
                <a:spcPts val="816"/>
              </a:lnSpc>
            </a:pPr>
            <a:endParaRPr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A5B7357-FC45-48C3-97CA-B4EF9938C820}"/>
              </a:ext>
            </a:extLst>
          </p:cNvPr>
          <p:cNvGrpSpPr/>
          <p:nvPr/>
        </p:nvGrpSpPr>
        <p:grpSpPr>
          <a:xfrm>
            <a:off x="76200" y="-32204"/>
            <a:ext cx="18209863" cy="10319204"/>
            <a:chOff x="76200" y="-32204"/>
            <a:chExt cx="18209863" cy="10319204"/>
          </a:xfrm>
        </p:grpSpPr>
        <p:grpSp>
          <p:nvGrpSpPr>
            <p:cNvPr id="8" name="Group 8"/>
            <p:cNvGrpSpPr/>
            <p:nvPr/>
          </p:nvGrpSpPr>
          <p:grpSpPr>
            <a:xfrm rot="10800000">
              <a:off x="76200" y="114300"/>
              <a:ext cx="9057264" cy="4437078"/>
              <a:chOff x="0" y="0"/>
              <a:chExt cx="6815897" cy="333905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5377" y="-95377"/>
                <a:ext cx="7006651" cy="3529805"/>
              </a:xfrm>
              <a:custGeom>
                <a:avLst/>
                <a:gdLst/>
                <a:ahLst/>
                <a:cxnLst/>
                <a:rect l="l" t="t" r="r" b="b"/>
                <a:pathLst>
                  <a:path w="7006651" h="3529805">
                    <a:moveTo>
                      <a:pt x="7006651" y="0"/>
                    </a:moveTo>
                    <a:lnTo>
                      <a:pt x="0" y="3529805"/>
                    </a:lnTo>
                    <a:lnTo>
                      <a:pt x="7006651" y="3529805"/>
                    </a:lnTo>
                    <a:close/>
                  </a:path>
                </a:pathLst>
              </a:custGeom>
              <a:solidFill>
                <a:srgbClr val="E2BB3E"/>
              </a:solidFill>
              <a:ln w="12700">
                <a:noFill/>
              </a:ln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4325600" y="6970674"/>
              <a:ext cx="3919311" cy="3316326"/>
              <a:chOff x="0" y="0"/>
              <a:chExt cx="7504577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95377" y="-95377"/>
                <a:ext cx="7695331" cy="6540754"/>
              </a:xfrm>
              <a:custGeom>
                <a:avLst/>
                <a:gdLst/>
                <a:ahLst/>
                <a:cxnLst/>
                <a:rect l="l" t="t" r="r" b="b"/>
                <a:pathLst>
                  <a:path w="7695331" h="6540754">
                    <a:moveTo>
                      <a:pt x="7695331" y="0"/>
                    </a:moveTo>
                    <a:lnTo>
                      <a:pt x="0" y="6540754"/>
                    </a:lnTo>
                    <a:lnTo>
                      <a:pt x="7695331" y="6540754"/>
                    </a:lnTo>
                    <a:close/>
                  </a:path>
                </a:pathLst>
              </a:custGeom>
              <a:solidFill>
                <a:srgbClr val="E2BB3E"/>
              </a:solidFill>
              <a:ln w="12700">
                <a:noFill/>
              </a:ln>
            </p:spPr>
            <p:txBody>
              <a:bodyPr/>
              <a:lstStyle/>
              <a:p>
                <a:endParaRPr lang="pt-PT" dirty="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9469920" y="-5387323"/>
              <a:ext cx="3461023" cy="14171262"/>
              <a:chOff x="-95378" y="-172709"/>
              <a:chExt cx="4695347" cy="192252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95378" y="-172709"/>
                <a:ext cx="4695347" cy="19225237"/>
              </a:xfrm>
              <a:custGeom>
                <a:avLst/>
                <a:gdLst/>
                <a:ahLst/>
                <a:cxnLst/>
                <a:rect l="l" t="t" r="r" b="b"/>
                <a:pathLst>
                  <a:path w="4695347" h="19225237">
                    <a:moveTo>
                      <a:pt x="4695347" y="0"/>
                    </a:moveTo>
                    <a:lnTo>
                      <a:pt x="0" y="19225237"/>
                    </a:lnTo>
                    <a:lnTo>
                      <a:pt x="4695347" y="19225237"/>
                    </a:lnTo>
                    <a:close/>
                  </a:path>
                </a:pathLst>
              </a:custGeom>
              <a:solidFill>
                <a:srgbClr val="C5FFAE"/>
              </a:solidFill>
              <a:ln w="12700">
                <a:noFill/>
              </a:ln>
            </p:spPr>
          </p:sp>
        </p:grpSp>
        <p:sp>
          <p:nvSpPr>
            <p:cNvPr id="15" name="Freeform 15"/>
            <p:cNvSpPr/>
            <p:nvPr/>
          </p:nvSpPr>
          <p:spPr>
            <a:xfrm>
              <a:off x="15898579" y="9029700"/>
              <a:ext cx="2218998" cy="1257300"/>
            </a:xfrm>
            <a:custGeom>
              <a:avLst/>
              <a:gdLst/>
              <a:ahLst/>
              <a:cxnLst/>
              <a:rect l="l" t="t" r="r" b="b"/>
              <a:pathLst>
                <a:path w="3083793" h="2013626">
                  <a:moveTo>
                    <a:pt x="0" y="0"/>
                  </a:moveTo>
                  <a:lnTo>
                    <a:pt x="3083793" y="0"/>
                  </a:lnTo>
                  <a:lnTo>
                    <a:pt x="3083793" y="2013626"/>
                  </a:lnTo>
                  <a:lnTo>
                    <a:pt x="0" y="2013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PT" dirty="0"/>
            </a:p>
          </p:txBody>
        </p:sp>
        <p:sp>
          <p:nvSpPr>
            <p:cNvPr id="16" name="Freeform 16"/>
            <p:cNvSpPr/>
            <p:nvPr/>
          </p:nvSpPr>
          <p:spPr>
            <a:xfrm rot="-2700000">
              <a:off x="1093509" y="524939"/>
              <a:ext cx="2476606" cy="2394547"/>
            </a:xfrm>
            <a:custGeom>
              <a:avLst/>
              <a:gdLst/>
              <a:ahLst/>
              <a:cxnLst/>
              <a:rect l="l" t="t" r="r" b="b"/>
              <a:pathLst>
                <a:path w="2476606" h="2394547">
                  <a:moveTo>
                    <a:pt x="0" y="0"/>
                  </a:moveTo>
                  <a:lnTo>
                    <a:pt x="2476606" y="0"/>
                  </a:lnTo>
                  <a:lnTo>
                    <a:pt x="2476606" y="2394547"/>
                  </a:lnTo>
                  <a:lnTo>
                    <a:pt x="0" y="2394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88350"/>
              </a:stretch>
            </a:blipFill>
          </p:spPr>
        </p:sp>
      </p:grpSp>
      <p:sp>
        <p:nvSpPr>
          <p:cNvPr id="20" name="Freeform 11">
            <a:extLst>
              <a:ext uri="{FF2B5EF4-FFF2-40B4-BE49-F238E27FC236}">
                <a16:creationId xmlns:a16="http://schemas.microsoft.com/office/drawing/2014/main" id="{6581680E-2A02-453C-996F-A28BEB0EEE65}"/>
              </a:ext>
            </a:extLst>
          </p:cNvPr>
          <p:cNvSpPr/>
          <p:nvPr/>
        </p:nvSpPr>
        <p:spPr>
          <a:xfrm>
            <a:off x="13667290" y="391158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D7FD803-BDF9-4589-800E-467378E09E84}"/>
              </a:ext>
            </a:extLst>
          </p:cNvPr>
          <p:cNvSpPr txBox="1"/>
          <p:nvPr/>
        </p:nvSpPr>
        <p:spPr>
          <a:xfrm>
            <a:off x="4084320" y="4668986"/>
            <a:ext cx="93107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Jogo dos erros</a:t>
            </a:r>
          </a:p>
          <a:p>
            <a:endParaRPr lang="pt-PT" sz="6600" b="1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79F6BE-1F37-434A-A440-DB95635E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7FD6D895-7F67-40F6-BFE2-9EDCB900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037" y="3038465"/>
            <a:ext cx="8931736" cy="593621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396CA34-3740-409C-B233-AC41E649129A}"/>
              </a:ext>
            </a:extLst>
          </p:cNvPr>
          <p:cNvSpPr/>
          <p:nvPr/>
        </p:nvSpPr>
        <p:spPr>
          <a:xfrm>
            <a:off x="14020800" y="6384351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BDEEADD7-AC5D-4B75-84E0-AD8138AD0FE0}"/>
              </a:ext>
            </a:extLst>
          </p:cNvPr>
          <p:cNvSpPr/>
          <p:nvPr/>
        </p:nvSpPr>
        <p:spPr>
          <a:xfrm>
            <a:off x="9759194" y="5399232"/>
            <a:ext cx="1837320" cy="1627732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C23CA2B-D8D1-4E51-87DA-13D35C8AC8C4}"/>
              </a:ext>
            </a:extLst>
          </p:cNvPr>
          <p:cNvSpPr/>
          <p:nvPr/>
        </p:nvSpPr>
        <p:spPr>
          <a:xfrm>
            <a:off x="11880791" y="3939539"/>
            <a:ext cx="1202167" cy="1116545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5DC2D2-73C7-4743-9706-44FCA154BD31}"/>
              </a:ext>
            </a:extLst>
          </p:cNvPr>
          <p:cNvSpPr txBox="1"/>
          <p:nvPr/>
        </p:nvSpPr>
        <p:spPr>
          <a:xfrm>
            <a:off x="1684092" y="1386888"/>
            <a:ext cx="945455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Encontre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os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4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erros</a:t>
            </a:r>
            <a:endParaRPr lang="en-US" sz="6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C9F4F78E-D791-45E5-99EA-C4604847005A}"/>
              </a:ext>
            </a:extLst>
          </p:cNvPr>
          <p:cNvSpPr/>
          <p:nvPr/>
        </p:nvSpPr>
        <p:spPr>
          <a:xfrm>
            <a:off x="9001745" y="5105400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493E02-7829-45FA-AD4A-035E349F96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406" y="3038466"/>
            <a:ext cx="8914564" cy="59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2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A46127-CD9C-4FA7-8D1D-D5877558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246" y="3476677"/>
            <a:ext cx="8997354" cy="600516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396CA34-3740-409C-B233-AC41E649129A}"/>
              </a:ext>
            </a:extLst>
          </p:cNvPr>
          <p:cNvSpPr/>
          <p:nvPr/>
        </p:nvSpPr>
        <p:spPr>
          <a:xfrm>
            <a:off x="12183283" y="8403593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BDEEADD7-AC5D-4B75-84E0-AD8138AD0FE0}"/>
              </a:ext>
            </a:extLst>
          </p:cNvPr>
          <p:cNvSpPr/>
          <p:nvPr/>
        </p:nvSpPr>
        <p:spPr>
          <a:xfrm>
            <a:off x="9682994" y="7739781"/>
            <a:ext cx="1061206" cy="985119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C23CA2B-D8D1-4E51-87DA-13D35C8AC8C4}"/>
              </a:ext>
            </a:extLst>
          </p:cNvPr>
          <p:cNvSpPr/>
          <p:nvPr/>
        </p:nvSpPr>
        <p:spPr>
          <a:xfrm>
            <a:off x="11506200" y="4788955"/>
            <a:ext cx="914400" cy="735545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5DC2D2-73C7-4743-9706-44FCA154BD31}"/>
              </a:ext>
            </a:extLst>
          </p:cNvPr>
          <p:cNvSpPr txBox="1"/>
          <p:nvPr/>
        </p:nvSpPr>
        <p:spPr>
          <a:xfrm>
            <a:off x="1684092" y="1386888"/>
            <a:ext cx="945455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Encontre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os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4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erros</a:t>
            </a:r>
            <a:endParaRPr lang="en-US" sz="6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C9F4F78E-D791-45E5-99EA-C4604847005A}"/>
              </a:ext>
            </a:extLst>
          </p:cNvPr>
          <p:cNvSpPr/>
          <p:nvPr/>
        </p:nvSpPr>
        <p:spPr>
          <a:xfrm>
            <a:off x="10820400" y="3891287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09A89B9-76A5-4134-9950-277285060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13" y="3489495"/>
            <a:ext cx="8997354" cy="60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AE256AC0-E85A-427E-97BE-3CB2A69CFE8E}"/>
              </a:ext>
            </a:extLst>
          </p:cNvPr>
          <p:cNvSpPr/>
          <p:nvPr/>
        </p:nvSpPr>
        <p:spPr>
          <a:xfrm>
            <a:off x="7543800" y="1790700"/>
            <a:ext cx="2493659" cy="2798169"/>
          </a:xfrm>
          <a:custGeom>
            <a:avLst/>
            <a:gdLst/>
            <a:ahLst/>
            <a:cxnLst/>
            <a:rect l="l" t="t" r="r" b="b"/>
            <a:pathLst>
              <a:path w="2493659" h="2798169">
                <a:moveTo>
                  <a:pt x="0" y="0"/>
                </a:moveTo>
                <a:lnTo>
                  <a:pt x="2493659" y="0"/>
                </a:lnTo>
                <a:lnTo>
                  <a:pt x="2493659" y="2798169"/>
                </a:lnTo>
                <a:lnTo>
                  <a:pt x="0" y="2798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8C0D466B-ED10-4216-8F1F-1CDD12CE853F}"/>
              </a:ext>
            </a:extLst>
          </p:cNvPr>
          <p:cNvSpPr txBox="1"/>
          <p:nvPr/>
        </p:nvSpPr>
        <p:spPr>
          <a:xfrm>
            <a:off x="6862078" y="4830491"/>
            <a:ext cx="4344249" cy="1146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Obrigad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@!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E909A248-2EC1-44F1-935B-AAB80C71B978}"/>
              </a:ext>
            </a:extLst>
          </p:cNvPr>
          <p:cNvSpPr txBox="1"/>
          <p:nvPr/>
        </p:nvSpPr>
        <p:spPr>
          <a:xfrm>
            <a:off x="3732744" y="6725443"/>
            <a:ext cx="10822512" cy="134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Arial"/>
                <a:hlinkClick r:id="rId8"/>
              </a:rPr>
              <a:t>arrobacecd@cecd.pt</a:t>
            </a:r>
            <a:endParaRPr lang="en-US" sz="3899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5459"/>
              </a:lnSpc>
            </a:pPr>
            <a:endParaRPr lang="en-US" sz="3899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822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9F5036A-2A6A-4B13-832B-0391E180632C}"/>
              </a:ext>
            </a:extLst>
          </p:cNvPr>
          <p:cNvSpPr txBox="1"/>
          <p:nvPr/>
        </p:nvSpPr>
        <p:spPr>
          <a:xfrm>
            <a:off x="609601" y="2874278"/>
            <a:ext cx="15971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>
                <a:latin typeface="Arial" panose="020B0604020202020204" pitchFamily="34" charset="0"/>
                <a:cs typeface="Arial" panose="020B0604020202020204" pitchFamily="34" charset="0"/>
              </a:rPr>
              <a:t>Encontre as diferenças entre as duas imagens</a:t>
            </a:r>
          </a:p>
        </p:txBody>
      </p:sp>
      <p:pic>
        <p:nvPicPr>
          <p:cNvPr id="3074" name="Picture 2" descr="Comparar - ícones de do utilizador grátis">
            <a:extLst>
              <a:ext uri="{FF2B5EF4-FFF2-40B4-BE49-F238E27FC236}">
                <a16:creationId xmlns:a16="http://schemas.microsoft.com/office/drawing/2014/main" id="{CACB33A7-CB3E-49A8-85E8-F806B9137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8960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A1B8A32A-0BA8-4943-9B4E-D12C49FEE2E0}"/>
              </a:ext>
            </a:extLst>
          </p:cNvPr>
          <p:cNvSpPr/>
          <p:nvPr/>
        </p:nvSpPr>
        <p:spPr>
          <a:xfrm>
            <a:off x="9142690" y="3610277"/>
            <a:ext cx="8764310" cy="5038423"/>
          </a:xfrm>
          <a:custGeom>
            <a:avLst/>
            <a:gdLst/>
            <a:ahLst/>
            <a:cxnLst/>
            <a:rect l="l" t="t" r="r" b="b"/>
            <a:pathLst>
              <a:path w="8069157" h="4545205">
                <a:moveTo>
                  <a:pt x="0" y="0"/>
                </a:moveTo>
                <a:lnTo>
                  <a:pt x="8069158" y="0"/>
                </a:lnTo>
                <a:lnTo>
                  <a:pt x="8069158" y="4545205"/>
                </a:lnTo>
                <a:lnTo>
                  <a:pt x="0" y="4545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solidFill>
              <a:srgbClr val="00B050"/>
            </a:solidFill>
          </a:ln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916AC430-6249-47FE-89D3-AD6F5037BC09}"/>
              </a:ext>
            </a:extLst>
          </p:cNvPr>
          <p:cNvSpPr/>
          <p:nvPr/>
        </p:nvSpPr>
        <p:spPr>
          <a:xfrm>
            <a:off x="228600" y="3610277"/>
            <a:ext cx="8764310" cy="5038423"/>
          </a:xfrm>
          <a:custGeom>
            <a:avLst/>
            <a:gdLst/>
            <a:ahLst/>
            <a:cxnLst/>
            <a:rect l="l" t="t" r="r" b="b"/>
            <a:pathLst>
              <a:path w="8069157" h="4545205">
                <a:moveTo>
                  <a:pt x="0" y="0"/>
                </a:moveTo>
                <a:lnTo>
                  <a:pt x="8069158" y="0"/>
                </a:lnTo>
                <a:lnTo>
                  <a:pt x="8069158" y="4545205"/>
                </a:lnTo>
                <a:lnTo>
                  <a:pt x="0" y="45452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solidFill>
              <a:srgbClr val="00B050"/>
            </a:solidFill>
          </a:ln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396CA34-3740-409C-B233-AC41E649129A}"/>
              </a:ext>
            </a:extLst>
          </p:cNvPr>
          <p:cNvSpPr/>
          <p:nvPr/>
        </p:nvSpPr>
        <p:spPr>
          <a:xfrm>
            <a:off x="11887200" y="4822193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BDEEADD7-AC5D-4B75-84E0-AD8138AD0FE0}"/>
              </a:ext>
            </a:extLst>
          </p:cNvPr>
          <p:cNvSpPr/>
          <p:nvPr/>
        </p:nvSpPr>
        <p:spPr>
          <a:xfrm>
            <a:off x="11049000" y="7061678"/>
            <a:ext cx="1202167" cy="1110215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C23CA2B-D8D1-4E51-87DA-13D35C8AC8C4}"/>
              </a:ext>
            </a:extLst>
          </p:cNvPr>
          <p:cNvSpPr/>
          <p:nvPr/>
        </p:nvSpPr>
        <p:spPr>
          <a:xfrm>
            <a:off x="10537563" y="5620629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EE0CF40E-C96B-42A3-8EF8-6DD4D02D6D9E}"/>
              </a:ext>
            </a:extLst>
          </p:cNvPr>
          <p:cNvSpPr/>
          <p:nvPr/>
        </p:nvSpPr>
        <p:spPr>
          <a:xfrm>
            <a:off x="10820401" y="5763287"/>
            <a:ext cx="685800" cy="370813"/>
          </a:xfrm>
          <a:custGeom>
            <a:avLst/>
            <a:gdLst/>
            <a:ahLst/>
            <a:cxnLst/>
            <a:rect l="l" t="t" r="r" b="b"/>
            <a:pathLst>
              <a:path w="782989" h="370813">
                <a:moveTo>
                  <a:pt x="0" y="0"/>
                </a:moveTo>
                <a:lnTo>
                  <a:pt x="782989" y="0"/>
                </a:lnTo>
                <a:lnTo>
                  <a:pt x="782989" y="370813"/>
                </a:lnTo>
                <a:lnTo>
                  <a:pt x="0" y="3708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9971" t="-3514" b="-3514"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5DC2D2-73C7-4743-9706-44FCA154BD31}"/>
              </a:ext>
            </a:extLst>
          </p:cNvPr>
          <p:cNvSpPr txBox="1"/>
          <p:nvPr/>
        </p:nvSpPr>
        <p:spPr>
          <a:xfrm>
            <a:off x="1684092" y="1386888"/>
            <a:ext cx="945455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Encontre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os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erros</a:t>
            </a:r>
            <a:endParaRPr lang="en-US" sz="6999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72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F7CEF1F5-1515-4CF8-9540-D35D96B7DF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8798" y="2857500"/>
            <a:ext cx="11887199" cy="66865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2D27DD2D-0D45-491B-80DA-25E70C61CD83}"/>
              </a:ext>
            </a:extLst>
          </p:cNvPr>
          <p:cNvSpPr txBox="1"/>
          <p:nvPr/>
        </p:nvSpPr>
        <p:spPr>
          <a:xfrm>
            <a:off x="1684092" y="1386888"/>
            <a:ext cx="945455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Encontre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os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erros</a:t>
            </a:r>
            <a:endParaRPr lang="en-US" sz="6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FFC17FDE-049C-4916-AFEE-8DF015A8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1FD1B61-6834-4E88-AF17-69082DA277D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01587" y="3128432"/>
            <a:ext cx="11122615" cy="6256471"/>
          </a:xfrm>
          <a:prstGeom prst="rect">
            <a:avLst/>
          </a:prstGeom>
        </p:spPr>
      </p:pic>
      <p:sp>
        <p:nvSpPr>
          <p:cNvPr id="28" name="Freeform 7">
            <a:extLst>
              <a:ext uri="{FF2B5EF4-FFF2-40B4-BE49-F238E27FC236}">
                <a16:creationId xmlns:a16="http://schemas.microsoft.com/office/drawing/2014/main" id="{F673EF99-0630-4B11-A758-FBD5952D2EB1}"/>
              </a:ext>
            </a:extLst>
          </p:cNvPr>
          <p:cNvSpPr/>
          <p:nvPr/>
        </p:nvSpPr>
        <p:spPr>
          <a:xfrm>
            <a:off x="13719853" y="5964795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C0B304F5-7D89-466A-AE54-C970EFCA8914}"/>
              </a:ext>
            </a:extLst>
          </p:cNvPr>
          <p:cNvSpPr/>
          <p:nvPr/>
        </p:nvSpPr>
        <p:spPr>
          <a:xfrm>
            <a:off x="9319944" y="8106705"/>
            <a:ext cx="1202167" cy="1110215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0C25DAD9-5746-44AE-A962-1D7629F4E751}"/>
              </a:ext>
            </a:extLst>
          </p:cNvPr>
          <p:cNvSpPr/>
          <p:nvPr/>
        </p:nvSpPr>
        <p:spPr>
          <a:xfrm>
            <a:off x="16217153" y="6200775"/>
            <a:ext cx="1202167" cy="1706394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BE67CA9A-BE9D-49F9-A627-436A73F30336}"/>
              </a:ext>
            </a:extLst>
          </p:cNvPr>
          <p:cNvSpPr/>
          <p:nvPr/>
        </p:nvSpPr>
        <p:spPr>
          <a:xfrm>
            <a:off x="14835963" y="8555665"/>
            <a:ext cx="812258" cy="214206"/>
          </a:xfrm>
          <a:custGeom>
            <a:avLst/>
            <a:gdLst>
              <a:gd name="connsiteX0" fmla="*/ 0 w 812258"/>
              <a:gd name="connsiteY0" fmla="*/ 56707 h 214206"/>
              <a:gd name="connsiteX1" fmla="*/ 21265 w 812258"/>
              <a:gd name="connsiteY1" fmla="*/ 141768 h 214206"/>
              <a:gd name="connsiteX2" fmla="*/ 42530 w 812258"/>
              <a:gd name="connsiteY2" fmla="*/ 148856 h 214206"/>
              <a:gd name="connsiteX3" fmla="*/ 63795 w 812258"/>
              <a:gd name="connsiteY3" fmla="*/ 170121 h 214206"/>
              <a:gd name="connsiteX4" fmla="*/ 134679 w 812258"/>
              <a:gd name="connsiteY4" fmla="*/ 184298 h 214206"/>
              <a:gd name="connsiteX5" fmla="*/ 311888 w 812258"/>
              <a:gd name="connsiteY5" fmla="*/ 198475 h 214206"/>
              <a:gd name="connsiteX6" fmla="*/ 545804 w 812258"/>
              <a:gd name="connsiteY6" fmla="*/ 212651 h 214206"/>
              <a:gd name="connsiteX7" fmla="*/ 765544 w 812258"/>
              <a:gd name="connsiteY7" fmla="*/ 205563 h 214206"/>
              <a:gd name="connsiteX8" fmla="*/ 779721 w 812258"/>
              <a:gd name="connsiteY8" fmla="*/ 120502 h 214206"/>
              <a:gd name="connsiteX9" fmla="*/ 630865 w 812258"/>
              <a:gd name="connsiteY9" fmla="*/ 113414 h 214206"/>
              <a:gd name="connsiteX10" fmla="*/ 588335 w 812258"/>
              <a:gd name="connsiteY10" fmla="*/ 99237 h 214206"/>
              <a:gd name="connsiteX11" fmla="*/ 545804 w 812258"/>
              <a:gd name="connsiteY11" fmla="*/ 77972 h 214206"/>
              <a:gd name="connsiteX12" fmla="*/ 524539 w 812258"/>
              <a:gd name="connsiteY12" fmla="*/ 99237 h 214206"/>
              <a:gd name="connsiteX13" fmla="*/ 439479 w 812258"/>
              <a:gd name="connsiteY13" fmla="*/ 99237 h 214206"/>
              <a:gd name="connsiteX14" fmla="*/ 418214 w 812258"/>
              <a:gd name="connsiteY14" fmla="*/ 85061 h 214206"/>
              <a:gd name="connsiteX15" fmla="*/ 396949 w 812258"/>
              <a:gd name="connsiteY15" fmla="*/ 42530 h 214206"/>
              <a:gd name="connsiteX16" fmla="*/ 368595 w 812258"/>
              <a:gd name="connsiteY16" fmla="*/ 28354 h 214206"/>
              <a:gd name="connsiteX17" fmla="*/ 297711 w 812258"/>
              <a:gd name="connsiteY17" fmla="*/ 7088 h 214206"/>
              <a:gd name="connsiteX18" fmla="*/ 276446 w 812258"/>
              <a:gd name="connsiteY18" fmla="*/ 0 h 214206"/>
              <a:gd name="connsiteX19" fmla="*/ 233916 w 812258"/>
              <a:gd name="connsiteY19" fmla="*/ 21265 h 214206"/>
              <a:gd name="connsiteX20" fmla="*/ 212651 w 812258"/>
              <a:gd name="connsiteY20" fmla="*/ 28354 h 214206"/>
              <a:gd name="connsiteX21" fmla="*/ 106325 w 812258"/>
              <a:gd name="connsiteY21" fmla="*/ 35442 h 214206"/>
              <a:gd name="connsiteX22" fmla="*/ 42530 w 812258"/>
              <a:gd name="connsiteY22" fmla="*/ 70884 h 214206"/>
              <a:gd name="connsiteX23" fmla="*/ 0 w 812258"/>
              <a:gd name="connsiteY23" fmla="*/ 56707 h 21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2258" h="214206">
                <a:moveTo>
                  <a:pt x="0" y="56707"/>
                </a:moveTo>
                <a:cubicBezTo>
                  <a:pt x="1072" y="63138"/>
                  <a:pt x="11353" y="138464"/>
                  <a:pt x="21265" y="141768"/>
                </a:cubicBezTo>
                <a:lnTo>
                  <a:pt x="42530" y="148856"/>
                </a:lnTo>
                <a:cubicBezTo>
                  <a:pt x="49618" y="155944"/>
                  <a:pt x="55454" y="164560"/>
                  <a:pt x="63795" y="170121"/>
                </a:cubicBezTo>
                <a:cubicBezTo>
                  <a:pt x="77379" y="179177"/>
                  <a:pt x="130281" y="183565"/>
                  <a:pt x="134679" y="184298"/>
                </a:cubicBezTo>
                <a:cubicBezTo>
                  <a:pt x="239891" y="201833"/>
                  <a:pt x="66296" y="186194"/>
                  <a:pt x="311888" y="198475"/>
                </a:cubicBezTo>
                <a:cubicBezTo>
                  <a:pt x="402537" y="221136"/>
                  <a:pt x="360203" y="212651"/>
                  <a:pt x="545804" y="212651"/>
                </a:cubicBezTo>
                <a:cubicBezTo>
                  <a:pt x="619089" y="212651"/>
                  <a:pt x="692297" y="207926"/>
                  <a:pt x="765544" y="205563"/>
                </a:cubicBezTo>
                <a:cubicBezTo>
                  <a:pt x="783383" y="193670"/>
                  <a:pt x="852278" y="156781"/>
                  <a:pt x="779721" y="120502"/>
                </a:cubicBezTo>
                <a:cubicBezTo>
                  <a:pt x="735290" y="98287"/>
                  <a:pt x="680484" y="115777"/>
                  <a:pt x="630865" y="113414"/>
                </a:cubicBezTo>
                <a:cubicBezTo>
                  <a:pt x="616688" y="108688"/>
                  <a:pt x="600769" y="107526"/>
                  <a:pt x="588335" y="99237"/>
                </a:cubicBezTo>
                <a:cubicBezTo>
                  <a:pt x="560853" y="80916"/>
                  <a:pt x="575152" y="87755"/>
                  <a:pt x="545804" y="77972"/>
                </a:cubicBezTo>
                <a:cubicBezTo>
                  <a:pt x="538716" y="85060"/>
                  <a:pt x="532880" y="93676"/>
                  <a:pt x="524539" y="99237"/>
                </a:cubicBezTo>
                <a:cubicBezTo>
                  <a:pt x="500787" y="115072"/>
                  <a:pt x="459697" y="101484"/>
                  <a:pt x="439479" y="99237"/>
                </a:cubicBezTo>
                <a:cubicBezTo>
                  <a:pt x="432391" y="94512"/>
                  <a:pt x="423536" y="91713"/>
                  <a:pt x="418214" y="85061"/>
                </a:cubicBezTo>
                <a:cubicBezTo>
                  <a:pt x="393059" y="53618"/>
                  <a:pt x="432795" y="72401"/>
                  <a:pt x="396949" y="42530"/>
                </a:cubicBezTo>
                <a:cubicBezTo>
                  <a:pt x="388831" y="35765"/>
                  <a:pt x="377770" y="33596"/>
                  <a:pt x="368595" y="28354"/>
                </a:cubicBezTo>
                <a:cubicBezTo>
                  <a:pt x="325611" y="3792"/>
                  <a:pt x="371095" y="17572"/>
                  <a:pt x="297711" y="7088"/>
                </a:cubicBezTo>
                <a:cubicBezTo>
                  <a:pt x="290623" y="4725"/>
                  <a:pt x="283918" y="0"/>
                  <a:pt x="276446" y="0"/>
                </a:cubicBezTo>
                <a:cubicBezTo>
                  <a:pt x="258628" y="0"/>
                  <a:pt x="248252" y="14097"/>
                  <a:pt x="233916" y="21265"/>
                </a:cubicBezTo>
                <a:cubicBezTo>
                  <a:pt x="227233" y="24607"/>
                  <a:pt x="220077" y="27529"/>
                  <a:pt x="212651" y="28354"/>
                </a:cubicBezTo>
                <a:cubicBezTo>
                  <a:pt x="177348" y="32277"/>
                  <a:pt x="141767" y="33079"/>
                  <a:pt x="106325" y="35442"/>
                </a:cubicBezTo>
                <a:cubicBezTo>
                  <a:pt x="88618" y="47246"/>
                  <a:pt x="66346" y="67481"/>
                  <a:pt x="42530" y="70884"/>
                </a:cubicBezTo>
                <a:cubicBezTo>
                  <a:pt x="33174" y="72221"/>
                  <a:pt x="23628" y="70884"/>
                  <a:pt x="0" y="5670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963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61C06D-13E9-4FFA-BB33-01E8EB094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896" y="3366221"/>
            <a:ext cx="8104584" cy="60403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2D27DD2D-0D45-491B-80DA-25E70C61CD83}"/>
              </a:ext>
            </a:extLst>
          </p:cNvPr>
          <p:cNvSpPr txBox="1"/>
          <p:nvPr/>
        </p:nvSpPr>
        <p:spPr>
          <a:xfrm>
            <a:off x="1684092" y="1386888"/>
            <a:ext cx="945455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Encontre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os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erros</a:t>
            </a:r>
            <a:endParaRPr lang="en-US" sz="6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FFC17FDE-049C-4916-AFEE-8DF015A8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ADDF6C-7C2C-4CEC-AEAC-466021323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83" y="3376128"/>
            <a:ext cx="8063629" cy="6030433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AE5ECAAD-1D45-40FE-B360-50EDB8721FC5}"/>
              </a:ext>
            </a:extLst>
          </p:cNvPr>
          <p:cNvSpPr/>
          <p:nvPr/>
        </p:nvSpPr>
        <p:spPr>
          <a:xfrm>
            <a:off x="9677400" y="7160255"/>
            <a:ext cx="993192" cy="914400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4997A231-4F28-4D38-B877-314559996555}"/>
              </a:ext>
            </a:extLst>
          </p:cNvPr>
          <p:cNvSpPr/>
          <p:nvPr/>
        </p:nvSpPr>
        <p:spPr>
          <a:xfrm>
            <a:off x="16386234" y="6380838"/>
            <a:ext cx="720666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0AB08849-E6A4-493A-9ECF-0C329B53B70F}"/>
              </a:ext>
            </a:extLst>
          </p:cNvPr>
          <p:cNvSpPr/>
          <p:nvPr/>
        </p:nvSpPr>
        <p:spPr>
          <a:xfrm>
            <a:off x="11430000" y="4822193"/>
            <a:ext cx="762000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5957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DDFA9C03-841C-45C5-8A0D-50C210C9D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560" y="2807242"/>
            <a:ext cx="8366760" cy="672287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2D27DD2D-0D45-491B-80DA-25E70C61CD83}"/>
              </a:ext>
            </a:extLst>
          </p:cNvPr>
          <p:cNvSpPr txBox="1"/>
          <p:nvPr/>
        </p:nvSpPr>
        <p:spPr>
          <a:xfrm>
            <a:off x="1684092" y="1386888"/>
            <a:ext cx="945455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Encontre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os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erros</a:t>
            </a:r>
            <a:endParaRPr lang="en-US" sz="6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FFC17FDE-049C-4916-AFEE-8DF015A8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49908AC-6B70-405D-8F24-757F9E8B2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939" y="2837292"/>
            <a:ext cx="8382268" cy="6715119"/>
          </a:xfrm>
          <a:prstGeom prst="rect">
            <a:avLst/>
          </a:prstGeom>
        </p:spPr>
      </p:pic>
      <p:sp>
        <p:nvSpPr>
          <p:cNvPr id="20" name="Freeform 7">
            <a:extLst>
              <a:ext uri="{FF2B5EF4-FFF2-40B4-BE49-F238E27FC236}">
                <a16:creationId xmlns:a16="http://schemas.microsoft.com/office/drawing/2014/main" id="{879974AB-8820-4F85-ACA4-ED77B53BB02B}"/>
              </a:ext>
            </a:extLst>
          </p:cNvPr>
          <p:cNvSpPr/>
          <p:nvPr/>
        </p:nvSpPr>
        <p:spPr>
          <a:xfrm>
            <a:off x="13637208" y="8267700"/>
            <a:ext cx="993192" cy="914400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1CDAAB34-CFBF-4357-8E79-77C6A02A1F8E}"/>
              </a:ext>
            </a:extLst>
          </p:cNvPr>
          <p:cNvSpPr/>
          <p:nvPr/>
        </p:nvSpPr>
        <p:spPr>
          <a:xfrm>
            <a:off x="13606728" y="3110743"/>
            <a:ext cx="720666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8B00AD26-7189-4BAD-AF84-6C40AE28D1B2}"/>
              </a:ext>
            </a:extLst>
          </p:cNvPr>
          <p:cNvSpPr/>
          <p:nvPr/>
        </p:nvSpPr>
        <p:spPr>
          <a:xfrm>
            <a:off x="12489180" y="3110744"/>
            <a:ext cx="762000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9836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187080A-EDB6-4B21-900F-9887133A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666" y="3968880"/>
            <a:ext cx="8153401" cy="54418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396CA34-3740-409C-B233-AC41E649129A}"/>
              </a:ext>
            </a:extLst>
          </p:cNvPr>
          <p:cNvSpPr/>
          <p:nvPr/>
        </p:nvSpPr>
        <p:spPr>
          <a:xfrm>
            <a:off x="9448800" y="8496300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BDEEADD7-AC5D-4B75-84E0-AD8138AD0FE0}"/>
              </a:ext>
            </a:extLst>
          </p:cNvPr>
          <p:cNvSpPr/>
          <p:nvPr/>
        </p:nvSpPr>
        <p:spPr>
          <a:xfrm>
            <a:off x="15234718" y="7596779"/>
            <a:ext cx="1202167" cy="1110215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C23CA2B-D8D1-4E51-87DA-13D35C8AC8C4}"/>
              </a:ext>
            </a:extLst>
          </p:cNvPr>
          <p:cNvSpPr/>
          <p:nvPr/>
        </p:nvSpPr>
        <p:spPr>
          <a:xfrm>
            <a:off x="13681134" y="6954166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5DC2D2-73C7-4743-9706-44FCA154BD31}"/>
              </a:ext>
            </a:extLst>
          </p:cNvPr>
          <p:cNvSpPr txBox="1"/>
          <p:nvPr/>
        </p:nvSpPr>
        <p:spPr>
          <a:xfrm>
            <a:off x="1684092" y="1386888"/>
            <a:ext cx="945455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Encontre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os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4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erros</a:t>
            </a:r>
            <a:endParaRPr lang="en-US" sz="6999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184F30-8F45-43A4-BB27-79D007F725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" y="3895881"/>
            <a:ext cx="8221980" cy="5514819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C9F4F78E-D791-45E5-99EA-C4604847005A}"/>
              </a:ext>
            </a:extLst>
          </p:cNvPr>
          <p:cNvSpPr/>
          <p:nvPr/>
        </p:nvSpPr>
        <p:spPr>
          <a:xfrm>
            <a:off x="12239834" y="6515100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736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833A896-E2C8-4615-AB55-93F6CA670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566" y="3665390"/>
            <a:ext cx="8667875" cy="576644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396CA34-3740-409C-B233-AC41E649129A}"/>
              </a:ext>
            </a:extLst>
          </p:cNvPr>
          <p:cNvSpPr/>
          <p:nvPr/>
        </p:nvSpPr>
        <p:spPr>
          <a:xfrm>
            <a:off x="15628619" y="7018406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BDEEADD7-AC5D-4B75-84E0-AD8138AD0FE0}"/>
              </a:ext>
            </a:extLst>
          </p:cNvPr>
          <p:cNvSpPr/>
          <p:nvPr/>
        </p:nvSpPr>
        <p:spPr>
          <a:xfrm>
            <a:off x="10004160" y="7962900"/>
            <a:ext cx="1202167" cy="1110215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C23CA2B-D8D1-4E51-87DA-13D35C8AC8C4}"/>
              </a:ext>
            </a:extLst>
          </p:cNvPr>
          <p:cNvSpPr/>
          <p:nvPr/>
        </p:nvSpPr>
        <p:spPr>
          <a:xfrm>
            <a:off x="13347325" y="7893022"/>
            <a:ext cx="1202167" cy="1116545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5DC2D2-73C7-4743-9706-44FCA154BD31}"/>
              </a:ext>
            </a:extLst>
          </p:cNvPr>
          <p:cNvSpPr txBox="1"/>
          <p:nvPr/>
        </p:nvSpPr>
        <p:spPr>
          <a:xfrm>
            <a:off x="1684092" y="1386888"/>
            <a:ext cx="945455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Encontre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os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4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erros</a:t>
            </a:r>
            <a:endParaRPr lang="en-US" sz="6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C9F4F78E-D791-45E5-99EA-C4604847005A}"/>
              </a:ext>
            </a:extLst>
          </p:cNvPr>
          <p:cNvSpPr/>
          <p:nvPr/>
        </p:nvSpPr>
        <p:spPr>
          <a:xfrm>
            <a:off x="12268200" y="7320287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DCCB6BC-71E6-430B-B0E7-1F6737FCF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525" y="3619500"/>
            <a:ext cx="8667875" cy="58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2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7B020E4-ABE9-420B-A49E-924C79DB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3103932"/>
            <a:ext cx="8914563" cy="53278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0800000">
            <a:off x="76200" y="22575"/>
            <a:ext cx="5631294" cy="2758724"/>
            <a:chOff x="0" y="0"/>
            <a:chExt cx="6815897" cy="3339051"/>
          </a:xfrm>
          <a:solidFill>
            <a:srgbClr val="E2BB3E"/>
          </a:solidFill>
        </p:grpSpPr>
        <p:sp>
          <p:nvSpPr>
            <p:cNvPr id="6" name="Freeform 6"/>
            <p:cNvSpPr/>
            <p:nvPr/>
          </p:nvSpPr>
          <p:spPr>
            <a:xfrm>
              <a:off x="-95377" y="-95377"/>
              <a:ext cx="7006651" cy="3529805"/>
            </a:xfrm>
            <a:custGeom>
              <a:avLst/>
              <a:gdLst/>
              <a:ahLst/>
              <a:cxnLst/>
              <a:rect l="l" t="t" r="r" b="b"/>
              <a:pathLst>
                <a:path w="7006651" h="3529805">
                  <a:moveTo>
                    <a:pt x="7006651" y="0"/>
                  </a:moveTo>
                  <a:lnTo>
                    <a:pt x="0" y="3529805"/>
                  </a:lnTo>
                  <a:lnTo>
                    <a:pt x="7006651" y="3529805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5925801" y="8203192"/>
            <a:ext cx="2362200" cy="2083808"/>
            <a:chOff x="0" y="0"/>
            <a:chExt cx="7504577" cy="6350000"/>
          </a:xfrm>
          <a:solidFill>
            <a:srgbClr val="E2BB3E"/>
          </a:solidFill>
        </p:grpSpPr>
        <p:sp>
          <p:nvSpPr>
            <p:cNvPr id="8" name="Freeform 8"/>
            <p:cNvSpPr/>
            <p:nvPr/>
          </p:nvSpPr>
          <p:spPr>
            <a:xfrm>
              <a:off x="-95377" y="-95377"/>
              <a:ext cx="7695331" cy="6540754"/>
            </a:xfrm>
            <a:custGeom>
              <a:avLst/>
              <a:gdLst/>
              <a:ahLst/>
              <a:cxnLst/>
              <a:rect l="l" t="t" r="r" b="b"/>
              <a:pathLst>
                <a:path w="7695331" h="6540754">
                  <a:moveTo>
                    <a:pt x="7695331" y="0"/>
                  </a:moveTo>
                  <a:lnTo>
                    <a:pt x="0" y="6540754"/>
                  </a:lnTo>
                  <a:lnTo>
                    <a:pt x="7695331" y="6540754"/>
                  </a:lnTo>
                  <a:close/>
                </a:path>
              </a:pathLst>
            </a:custGeom>
            <a:grpFill/>
            <a:ln w="12700">
              <a:noFill/>
            </a:ln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10234728" y="-6043825"/>
            <a:ext cx="1943197" cy="14030653"/>
            <a:chOff x="0" y="0"/>
            <a:chExt cx="2636210" cy="19034482"/>
          </a:xfrm>
        </p:grpSpPr>
        <p:sp>
          <p:nvSpPr>
            <p:cNvPr id="10" name="Freeform 10"/>
            <p:cNvSpPr/>
            <p:nvPr/>
          </p:nvSpPr>
          <p:spPr>
            <a:xfrm>
              <a:off x="-95377" y="-95377"/>
              <a:ext cx="2826965" cy="19225237"/>
            </a:xfrm>
            <a:custGeom>
              <a:avLst/>
              <a:gdLst/>
              <a:ahLst/>
              <a:cxnLst/>
              <a:rect l="l" t="t" r="r" b="b"/>
              <a:pathLst>
                <a:path w="2826965" h="19225237">
                  <a:moveTo>
                    <a:pt x="2826965" y="0"/>
                  </a:moveTo>
                  <a:lnTo>
                    <a:pt x="0" y="19225237"/>
                  </a:lnTo>
                  <a:lnTo>
                    <a:pt x="2826965" y="19225237"/>
                  </a:lnTo>
                  <a:close/>
                </a:path>
              </a:pathLst>
            </a:custGeom>
            <a:solidFill>
              <a:srgbClr val="C5FFAE"/>
            </a:solidFill>
            <a:ln w="12700">
              <a:noFill/>
            </a:ln>
          </p:spPr>
        </p:sp>
      </p:grpSp>
      <p:sp>
        <p:nvSpPr>
          <p:cNvPr id="12" name="Freeform 12"/>
          <p:cNvSpPr/>
          <p:nvPr/>
        </p:nvSpPr>
        <p:spPr>
          <a:xfrm>
            <a:off x="16581120" y="9388659"/>
            <a:ext cx="1676400" cy="952500"/>
          </a:xfrm>
          <a:custGeom>
            <a:avLst/>
            <a:gdLst/>
            <a:ahLst/>
            <a:cxnLst/>
            <a:rect l="l" t="t" r="r" b="b"/>
            <a:pathLst>
              <a:path w="2369820" h="1547423">
                <a:moveTo>
                  <a:pt x="0" y="0"/>
                </a:moveTo>
                <a:lnTo>
                  <a:pt x="2369820" y="0"/>
                </a:lnTo>
                <a:lnTo>
                  <a:pt x="2369820" y="1547423"/>
                </a:lnTo>
                <a:lnTo>
                  <a:pt x="0" y="15474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700000">
            <a:off x="689700" y="126816"/>
            <a:ext cx="1579899" cy="1527551"/>
          </a:xfrm>
          <a:custGeom>
            <a:avLst/>
            <a:gdLst/>
            <a:ahLst/>
            <a:cxnLst/>
            <a:rect l="l" t="t" r="r" b="b"/>
            <a:pathLst>
              <a:path w="1579899" h="1527551">
                <a:moveTo>
                  <a:pt x="0" y="0"/>
                </a:moveTo>
                <a:lnTo>
                  <a:pt x="1579899" y="0"/>
                </a:lnTo>
                <a:lnTo>
                  <a:pt x="1579899" y="1527551"/>
                </a:lnTo>
                <a:lnTo>
                  <a:pt x="0" y="152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350"/>
            </a:stretch>
          </a:blipFill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3A195E5-448A-4ABD-AFBB-5CE967AF72CD}"/>
              </a:ext>
            </a:extLst>
          </p:cNvPr>
          <p:cNvSpPr/>
          <p:nvPr/>
        </p:nvSpPr>
        <p:spPr>
          <a:xfrm>
            <a:off x="13637208" y="7620"/>
            <a:ext cx="4269792" cy="1275085"/>
          </a:xfrm>
          <a:custGeom>
            <a:avLst/>
            <a:gdLst/>
            <a:ahLst/>
            <a:cxnLst/>
            <a:rect l="l" t="t" r="r" b="b"/>
            <a:pathLst>
              <a:path w="4269792" h="1275085">
                <a:moveTo>
                  <a:pt x="0" y="0"/>
                </a:moveTo>
                <a:lnTo>
                  <a:pt x="4269792" y="0"/>
                </a:lnTo>
                <a:lnTo>
                  <a:pt x="4269792" y="1275084"/>
                </a:lnTo>
                <a:lnTo>
                  <a:pt x="0" y="1275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4" r="-2674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396CA34-3740-409C-B233-AC41E649129A}"/>
              </a:ext>
            </a:extLst>
          </p:cNvPr>
          <p:cNvSpPr/>
          <p:nvPr/>
        </p:nvSpPr>
        <p:spPr>
          <a:xfrm>
            <a:off x="15756864" y="6243538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BDEEADD7-AC5D-4B75-84E0-AD8138AD0FE0}"/>
              </a:ext>
            </a:extLst>
          </p:cNvPr>
          <p:cNvSpPr/>
          <p:nvPr/>
        </p:nvSpPr>
        <p:spPr>
          <a:xfrm>
            <a:off x="10605243" y="7334897"/>
            <a:ext cx="1202167" cy="1110215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C23CA2B-D8D1-4E51-87DA-13D35C8AC8C4}"/>
              </a:ext>
            </a:extLst>
          </p:cNvPr>
          <p:cNvSpPr/>
          <p:nvPr/>
        </p:nvSpPr>
        <p:spPr>
          <a:xfrm>
            <a:off x="13868400" y="5448300"/>
            <a:ext cx="1202167" cy="1116545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5DC2D2-73C7-4743-9706-44FCA154BD31}"/>
              </a:ext>
            </a:extLst>
          </p:cNvPr>
          <p:cNvSpPr txBox="1"/>
          <p:nvPr/>
        </p:nvSpPr>
        <p:spPr>
          <a:xfrm>
            <a:off x="1684092" y="1386888"/>
            <a:ext cx="945455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000000"/>
                </a:solidFill>
                <a:latin typeface="Arial"/>
              </a:rPr>
              <a:t>Encontre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os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9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4</a:t>
            </a:r>
            <a:r>
              <a:rPr lang="en-US" sz="6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Arial"/>
              </a:rPr>
              <a:t>erros</a:t>
            </a:r>
            <a:endParaRPr lang="en-US" sz="6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C9F4F78E-D791-45E5-99EA-C4604847005A}"/>
              </a:ext>
            </a:extLst>
          </p:cNvPr>
          <p:cNvSpPr/>
          <p:nvPr/>
        </p:nvSpPr>
        <p:spPr>
          <a:xfrm>
            <a:off x="10905117" y="5175662"/>
            <a:ext cx="1202167" cy="642613"/>
          </a:xfrm>
          <a:custGeom>
            <a:avLst/>
            <a:gdLst/>
            <a:ahLst/>
            <a:cxnLst/>
            <a:rect l="l" t="t" r="r" b="b"/>
            <a:pathLst>
              <a:path w="1202167" h="642613">
                <a:moveTo>
                  <a:pt x="0" y="0"/>
                </a:moveTo>
                <a:lnTo>
                  <a:pt x="1202167" y="0"/>
                </a:lnTo>
                <a:lnTo>
                  <a:pt x="1202167" y="642613"/>
                </a:lnTo>
                <a:lnTo>
                  <a:pt x="0" y="642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C05EEE9-8F09-4345-8350-A4B4C9F7C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07" y="4571886"/>
            <a:ext cx="8914564" cy="529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B1B292E-5F20-4B70-96C9-E86A8B9359C7}" vid="{A1A8ABB6-6472-418B-9349-4D106EF936B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49E2511DCCBC94FBB515DE944A81BC6" ma:contentTypeVersion="8" ma:contentTypeDescription="Criar um novo documento." ma:contentTypeScope="" ma:versionID="b90363ecabb7130b8b4151dfbe7b351e">
  <xsd:schema xmlns:xsd="http://www.w3.org/2001/XMLSchema" xmlns:xs="http://www.w3.org/2001/XMLSchema" xmlns:p="http://schemas.microsoft.com/office/2006/metadata/properties" xmlns:ns2="23dac456-a6de-4422-beb9-3148719d940d" targetNamespace="http://schemas.microsoft.com/office/2006/metadata/properties" ma:root="true" ma:fieldsID="bc6365ad02569503c79fb9b8a537c7d4" ns2:_="">
    <xsd:import namespace="23dac456-a6de-4422-beb9-3148719d94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dac456-a6de-4422-beb9-3148719d9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831E9D-8B8B-426E-A0C9-25BCBE6119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167154-0774-4E84-B4BB-C5A7AC402190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23dac456-a6de-4422-beb9-3148719d940d"/>
    <ds:schemaRef ds:uri="http://schemas.openxmlformats.org/package/2006/metadata/core-properties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2B5CFE7-194B-40F8-81ED-71D03924B7E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12550</TotalTime>
  <Words>54</Words>
  <Application>Microsoft Office PowerPoint</Application>
  <PresentationFormat>Personalizados</PresentationFormat>
  <Paragraphs>14</Paragraphs>
  <Slides>12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5" baseType="lpstr">
      <vt:lpstr>Calibri</vt:lpstr>
      <vt:lpstr>Arial</vt:lpstr>
      <vt:lpstr>Tema1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 ApresentaçãoCACI</dc:title>
  <dc:creator>CC</dc:creator>
  <cp:lastModifiedBy>Inês Baião</cp:lastModifiedBy>
  <cp:revision>68</cp:revision>
  <dcterms:created xsi:type="dcterms:W3CDTF">2006-08-16T00:00:00Z</dcterms:created>
  <dcterms:modified xsi:type="dcterms:W3CDTF">2025-01-09T10:19:03Z</dcterms:modified>
  <dc:identifier>DAF7cUFGIBs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0x010100049E2511DCCBC94FBB515DE944A81BC6</vt:lpwstr>
  </property>
</Properties>
</file>