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0287000" cy="10287000"/>
  <p:notesSz cx="6858000" cy="9144000"/>
  <p:embeddedFontLst>
    <p:embeddedFont>
      <p:font typeface="Arial" panose="020B0604020202020204" pitchFamily="3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156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410" y="1664970"/>
            <a:ext cx="9434180" cy="6319702"/>
          </a:xfrm>
          <a:custGeom>
            <a:avLst/>
            <a:gdLst/>
            <a:ahLst/>
            <a:cxnLst/>
            <a:rect l="l" t="t" r="r" b="b"/>
            <a:pathLst>
              <a:path w="9434180" h="6319702">
                <a:moveTo>
                  <a:pt x="0" y="0"/>
                </a:moveTo>
                <a:lnTo>
                  <a:pt x="9434180" y="0"/>
                </a:lnTo>
                <a:lnTo>
                  <a:pt x="9434180" y="6319702"/>
                </a:lnTo>
                <a:lnTo>
                  <a:pt x="0" y="631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0" r="-2066" b="-1282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91042" y="9258300"/>
            <a:ext cx="969549" cy="844719"/>
          </a:xfrm>
          <a:custGeom>
            <a:avLst/>
            <a:gdLst/>
            <a:ahLst/>
            <a:cxnLst/>
            <a:rect l="l" t="t" r="r" b="b"/>
            <a:pathLst>
              <a:path w="969549" h="844719">
                <a:moveTo>
                  <a:pt x="0" y="0"/>
                </a:moveTo>
                <a:lnTo>
                  <a:pt x="969548" y="0"/>
                </a:lnTo>
                <a:lnTo>
                  <a:pt x="969548" y="844719"/>
                </a:lnTo>
                <a:lnTo>
                  <a:pt x="0" y="844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74975" y="320040"/>
            <a:ext cx="693705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 é a Anita: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6410" y="8188961"/>
            <a:ext cx="9434180" cy="1069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 tem um talento natural para se esconder nos sítios mais inesperados.... Desafio: Encontrar a Anita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6410" y="975360"/>
            <a:ext cx="4358021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Observe-a bem...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62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86" r="-390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5297" y="6495291"/>
            <a:ext cx="538588" cy="1143464"/>
          </a:xfrm>
          <a:custGeom>
            <a:avLst/>
            <a:gdLst/>
            <a:ahLst/>
            <a:cxnLst/>
            <a:rect l="l" t="t" r="r" b="b"/>
            <a:pathLst>
              <a:path w="538588" h="1143464">
                <a:moveTo>
                  <a:pt x="0" y="0"/>
                </a:moveTo>
                <a:lnTo>
                  <a:pt x="538588" y="0"/>
                </a:lnTo>
                <a:lnTo>
                  <a:pt x="538588" y="1143465"/>
                </a:lnTo>
                <a:lnTo>
                  <a:pt x="0" y="1143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7790" t="-77454" r="-246024" b="-8892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003280" y="6476241"/>
            <a:ext cx="743664" cy="1428952"/>
          </a:xfrm>
          <a:custGeom>
            <a:avLst/>
            <a:gdLst/>
            <a:ahLst/>
            <a:cxnLst/>
            <a:rect l="l" t="t" r="r" b="b"/>
            <a:pathLst>
              <a:path w="743664" h="1428952">
                <a:moveTo>
                  <a:pt x="743664" y="0"/>
                </a:moveTo>
                <a:lnTo>
                  <a:pt x="0" y="0"/>
                </a:lnTo>
                <a:lnTo>
                  <a:pt x="0" y="1428952"/>
                </a:lnTo>
                <a:lnTo>
                  <a:pt x="743664" y="1428952"/>
                </a:lnTo>
                <a:lnTo>
                  <a:pt x="743664" y="0"/>
                </a:lnTo>
                <a:close/>
              </a:path>
            </a:pathLst>
          </a:custGeom>
          <a:blipFill>
            <a:blip r:embed="rId4"/>
            <a:stretch>
              <a:fillRect l="-241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78660" y="4548163"/>
            <a:ext cx="191111" cy="286667"/>
          </a:xfrm>
          <a:custGeom>
            <a:avLst/>
            <a:gdLst/>
            <a:ahLst/>
            <a:cxnLst/>
            <a:rect l="l" t="t" r="r" b="b"/>
            <a:pathLst>
              <a:path w="191111" h="286667">
                <a:moveTo>
                  <a:pt x="0" y="0"/>
                </a:moveTo>
                <a:lnTo>
                  <a:pt x="191111" y="0"/>
                </a:lnTo>
                <a:lnTo>
                  <a:pt x="191111" y="286667"/>
                </a:lnTo>
                <a:lnTo>
                  <a:pt x="0" y="2866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028" t="-1187" r="-53830" b="-464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62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86" r="-390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5297" y="6495291"/>
            <a:ext cx="538588" cy="1143464"/>
          </a:xfrm>
          <a:custGeom>
            <a:avLst/>
            <a:gdLst/>
            <a:ahLst/>
            <a:cxnLst/>
            <a:rect l="l" t="t" r="r" b="b"/>
            <a:pathLst>
              <a:path w="538588" h="1143464">
                <a:moveTo>
                  <a:pt x="0" y="0"/>
                </a:moveTo>
                <a:lnTo>
                  <a:pt x="538588" y="0"/>
                </a:lnTo>
                <a:lnTo>
                  <a:pt x="538588" y="1143465"/>
                </a:lnTo>
                <a:lnTo>
                  <a:pt x="0" y="1143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7790" t="-77454" r="-246024" b="-8892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003280" y="6476241"/>
            <a:ext cx="743664" cy="1428952"/>
          </a:xfrm>
          <a:custGeom>
            <a:avLst/>
            <a:gdLst/>
            <a:ahLst/>
            <a:cxnLst/>
            <a:rect l="l" t="t" r="r" b="b"/>
            <a:pathLst>
              <a:path w="743664" h="1428952">
                <a:moveTo>
                  <a:pt x="743664" y="0"/>
                </a:moveTo>
                <a:lnTo>
                  <a:pt x="0" y="0"/>
                </a:lnTo>
                <a:lnTo>
                  <a:pt x="0" y="1428952"/>
                </a:lnTo>
                <a:lnTo>
                  <a:pt x="743664" y="1428952"/>
                </a:lnTo>
                <a:lnTo>
                  <a:pt x="743664" y="0"/>
                </a:lnTo>
                <a:close/>
              </a:path>
            </a:pathLst>
          </a:custGeom>
          <a:blipFill>
            <a:blip r:embed="rId4"/>
            <a:stretch>
              <a:fillRect l="-241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78660" y="4548163"/>
            <a:ext cx="191111" cy="286667"/>
          </a:xfrm>
          <a:custGeom>
            <a:avLst/>
            <a:gdLst/>
            <a:ahLst/>
            <a:cxnLst/>
            <a:rect l="l" t="t" r="r" b="b"/>
            <a:pathLst>
              <a:path w="191111" h="286667">
                <a:moveTo>
                  <a:pt x="0" y="0"/>
                </a:moveTo>
                <a:lnTo>
                  <a:pt x="191111" y="0"/>
                </a:lnTo>
                <a:lnTo>
                  <a:pt x="191111" y="286667"/>
                </a:lnTo>
                <a:lnTo>
                  <a:pt x="0" y="2866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028" t="-1187" r="-53830" b="-46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996718" y="6045576"/>
            <a:ext cx="2290282" cy="229028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000" r="-50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8912" y="6290131"/>
            <a:ext cx="815514" cy="1224037"/>
          </a:xfrm>
          <a:custGeom>
            <a:avLst/>
            <a:gdLst/>
            <a:ahLst/>
            <a:cxnLst/>
            <a:rect l="l" t="t" r="r" b="b"/>
            <a:pathLst>
              <a:path w="815514" h="1224037">
                <a:moveTo>
                  <a:pt x="0" y="0"/>
                </a:moveTo>
                <a:lnTo>
                  <a:pt x="815514" y="0"/>
                </a:lnTo>
                <a:lnTo>
                  <a:pt x="815514" y="1224037"/>
                </a:lnTo>
                <a:lnTo>
                  <a:pt x="0" y="1224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94182" y="4247409"/>
            <a:ext cx="446876" cy="1043963"/>
          </a:xfrm>
          <a:custGeom>
            <a:avLst/>
            <a:gdLst/>
            <a:ahLst/>
            <a:cxnLst/>
            <a:rect l="l" t="t" r="r" b="b"/>
            <a:pathLst>
              <a:path w="446876" h="1043963">
                <a:moveTo>
                  <a:pt x="0" y="0"/>
                </a:moveTo>
                <a:lnTo>
                  <a:pt x="446876" y="0"/>
                </a:lnTo>
                <a:lnTo>
                  <a:pt x="446876" y="1043964"/>
                </a:lnTo>
                <a:lnTo>
                  <a:pt x="0" y="1043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278" t="-22435" r="-51134" b="-1532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11952" y="1138961"/>
            <a:ext cx="350096" cy="741561"/>
          </a:xfrm>
          <a:custGeom>
            <a:avLst/>
            <a:gdLst/>
            <a:ahLst/>
            <a:cxnLst/>
            <a:rect l="l" t="t" r="r" b="b"/>
            <a:pathLst>
              <a:path w="350096" h="741561">
                <a:moveTo>
                  <a:pt x="0" y="0"/>
                </a:moveTo>
                <a:lnTo>
                  <a:pt x="350096" y="0"/>
                </a:lnTo>
                <a:lnTo>
                  <a:pt x="350096" y="741562"/>
                </a:lnTo>
                <a:lnTo>
                  <a:pt x="0" y="7415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0603" t="-10747" r="-1114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9802475"/>
            <a:ext cx="395854" cy="705145"/>
          </a:xfrm>
          <a:custGeom>
            <a:avLst/>
            <a:gdLst/>
            <a:ahLst/>
            <a:cxnLst/>
            <a:rect l="l" t="t" r="r" b="b"/>
            <a:pathLst>
              <a:path w="395854" h="705145">
                <a:moveTo>
                  <a:pt x="0" y="0"/>
                </a:moveTo>
                <a:lnTo>
                  <a:pt x="395854" y="0"/>
                </a:lnTo>
                <a:lnTo>
                  <a:pt x="395854" y="705146"/>
                </a:lnTo>
                <a:lnTo>
                  <a:pt x="0" y="7051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7697" t="-5909" r="-746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84106" y="9313899"/>
            <a:ext cx="467002" cy="841149"/>
          </a:xfrm>
          <a:custGeom>
            <a:avLst/>
            <a:gdLst/>
            <a:ahLst/>
            <a:cxnLst/>
            <a:rect l="l" t="t" r="r" b="b"/>
            <a:pathLst>
              <a:path w="467002" h="841149">
                <a:moveTo>
                  <a:pt x="0" y="0"/>
                </a:moveTo>
                <a:lnTo>
                  <a:pt x="467002" y="0"/>
                </a:lnTo>
                <a:lnTo>
                  <a:pt x="467002" y="841149"/>
                </a:lnTo>
                <a:lnTo>
                  <a:pt x="0" y="8411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317" t="-8621" r="-82121" b="-29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53970" y="3002245"/>
            <a:ext cx="649824" cy="643543"/>
          </a:xfrm>
          <a:custGeom>
            <a:avLst/>
            <a:gdLst/>
            <a:ahLst/>
            <a:cxnLst/>
            <a:rect l="l" t="t" r="r" b="b"/>
            <a:pathLst>
              <a:path w="649824" h="643543">
                <a:moveTo>
                  <a:pt x="0" y="0"/>
                </a:moveTo>
                <a:lnTo>
                  <a:pt x="649824" y="0"/>
                </a:lnTo>
                <a:lnTo>
                  <a:pt x="649824" y="643544"/>
                </a:lnTo>
                <a:lnTo>
                  <a:pt x="0" y="643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334" t="-5521" r="-37516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000" r="-50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8912" y="6290131"/>
            <a:ext cx="815514" cy="1224037"/>
          </a:xfrm>
          <a:custGeom>
            <a:avLst/>
            <a:gdLst/>
            <a:ahLst/>
            <a:cxnLst/>
            <a:rect l="l" t="t" r="r" b="b"/>
            <a:pathLst>
              <a:path w="815514" h="1224037">
                <a:moveTo>
                  <a:pt x="0" y="0"/>
                </a:moveTo>
                <a:lnTo>
                  <a:pt x="815514" y="0"/>
                </a:lnTo>
                <a:lnTo>
                  <a:pt x="815514" y="1224037"/>
                </a:lnTo>
                <a:lnTo>
                  <a:pt x="0" y="1224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94182" y="4247409"/>
            <a:ext cx="446876" cy="1043963"/>
          </a:xfrm>
          <a:custGeom>
            <a:avLst/>
            <a:gdLst/>
            <a:ahLst/>
            <a:cxnLst/>
            <a:rect l="l" t="t" r="r" b="b"/>
            <a:pathLst>
              <a:path w="446876" h="1043963">
                <a:moveTo>
                  <a:pt x="0" y="0"/>
                </a:moveTo>
                <a:lnTo>
                  <a:pt x="446876" y="0"/>
                </a:lnTo>
                <a:lnTo>
                  <a:pt x="446876" y="1043964"/>
                </a:lnTo>
                <a:lnTo>
                  <a:pt x="0" y="1043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278" t="-22435" r="-51134" b="-1532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11952" y="1138961"/>
            <a:ext cx="350096" cy="741561"/>
          </a:xfrm>
          <a:custGeom>
            <a:avLst/>
            <a:gdLst/>
            <a:ahLst/>
            <a:cxnLst/>
            <a:rect l="l" t="t" r="r" b="b"/>
            <a:pathLst>
              <a:path w="350096" h="741561">
                <a:moveTo>
                  <a:pt x="0" y="0"/>
                </a:moveTo>
                <a:lnTo>
                  <a:pt x="350096" y="0"/>
                </a:lnTo>
                <a:lnTo>
                  <a:pt x="350096" y="741562"/>
                </a:lnTo>
                <a:lnTo>
                  <a:pt x="0" y="7415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0603" t="-10747" r="-1114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9802475"/>
            <a:ext cx="395854" cy="705145"/>
          </a:xfrm>
          <a:custGeom>
            <a:avLst/>
            <a:gdLst/>
            <a:ahLst/>
            <a:cxnLst/>
            <a:rect l="l" t="t" r="r" b="b"/>
            <a:pathLst>
              <a:path w="395854" h="705145">
                <a:moveTo>
                  <a:pt x="0" y="0"/>
                </a:moveTo>
                <a:lnTo>
                  <a:pt x="395854" y="0"/>
                </a:lnTo>
                <a:lnTo>
                  <a:pt x="395854" y="705146"/>
                </a:lnTo>
                <a:lnTo>
                  <a:pt x="0" y="7051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7697" t="-5909" r="-7468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84106" y="9313899"/>
            <a:ext cx="467002" cy="841149"/>
          </a:xfrm>
          <a:custGeom>
            <a:avLst/>
            <a:gdLst/>
            <a:ahLst/>
            <a:cxnLst/>
            <a:rect l="l" t="t" r="r" b="b"/>
            <a:pathLst>
              <a:path w="467002" h="841149">
                <a:moveTo>
                  <a:pt x="0" y="0"/>
                </a:moveTo>
                <a:lnTo>
                  <a:pt x="467002" y="0"/>
                </a:lnTo>
                <a:lnTo>
                  <a:pt x="467002" y="841149"/>
                </a:lnTo>
                <a:lnTo>
                  <a:pt x="0" y="8411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317" t="-8621" r="-82121" b="-29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53970" y="3002245"/>
            <a:ext cx="649824" cy="643543"/>
          </a:xfrm>
          <a:custGeom>
            <a:avLst/>
            <a:gdLst/>
            <a:ahLst/>
            <a:cxnLst/>
            <a:rect l="l" t="t" r="r" b="b"/>
            <a:pathLst>
              <a:path w="649824" h="643543">
                <a:moveTo>
                  <a:pt x="0" y="0"/>
                </a:moveTo>
                <a:lnTo>
                  <a:pt x="649824" y="0"/>
                </a:lnTo>
                <a:lnTo>
                  <a:pt x="649824" y="643544"/>
                </a:lnTo>
                <a:lnTo>
                  <a:pt x="0" y="643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334" t="-5521" r="-37516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942" y="5757008"/>
            <a:ext cx="2290282" cy="229028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906" r="-249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1450" y="1710475"/>
            <a:ext cx="2470103" cy="2266205"/>
          </a:xfrm>
          <a:custGeom>
            <a:avLst/>
            <a:gdLst/>
            <a:ahLst/>
            <a:cxnLst/>
            <a:rect l="l" t="t" r="r" b="b"/>
            <a:pathLst>
              <a:path w="2470103" h="2266205">
                <a:moveTo>
                  <a:pt x="0" y="0"/>
                </a:moveTo>
                <a:lnTo>
                  <a:pt x="2470103" y="0"/>
                </a:lnTo>
                <a:lnTo>
                  <a:pt x="2470103" y="2266205"/>
                </a:lnTo>
                <a:lnTo>
                  <a:pt x="0" y="2266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020" t="-6904" r="-89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2001" y="1842089"/>
            <a:ext cx="1493855" cy="2041078"/>
          </a:xfrm>
          <a:custGeom>
            <a:avLst/>
            <a:gdLst/>
            <a:ahLst/>
            <a:cxnLst/>
            <a:rect l="l" t="t" r="r" b="b"/>
            <a:pathLst>
              <a:path w="1493855" h="2041078">
                <a:moveTo>
                  <a:pt x="0" y="0"/>
                </a:moveTo>
                <a:lnTo>
                  <a:pt x="1493854" y="0"/>
                </a:lnTo>
                <a:lnTo>
                  <a:pt x="1493854" y="2041077"/>
                </a:lnTo>
                <a:lnTo>
                  <a:pt x="0" y="204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5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18188" y="4119487"/>
            <a:ext cx="2737624" cy="3536363"/>
          </a:xfrm>
          <a:custGeom>
            <a:avLst/>
            <a:gdLst/>
            <a:ahLst/>
            <a:cxnLst/>
            <a:rect l="l" t="t" r="r" b="b"/>
            <a:pathLst>
              <a:path w="2737624" h="3536363">
                <a:moveTo>
                  <a:pt x="0" y="0"/>
                </a:moveTo>
                <a:lnTo>
                  <a:pt x="2737624" y="0"/>
                </a:lnTo>
                <a:lnTo>
                  <a:pt x="2737624" y="3536363"/>
                </a:lnTo>
                <a:lnTo>
                  <a:pt x="0" y="35363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554" r="-72152" b="-47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49376" y="215311"/>
            <a:ext cx="2329249" cy="1626777"/>
          </a:xfrm>
          <a:custGeom>
            <a:avLst/>
            <a:gdLst/>
            <a:ahLst/>
            <a:cxnLst/>
            <a:rect l="l" t="t" r="r" b="b"/>
            <a:pathLst>
              <a:path w="2329249" h="1626777">
                <a:moveTo>
                  <a:pt x="0" y="0"/>
                </a:moveTo>
                <a:lnTo>
                  <a:pt x="2329249" y="0"/>
                </a:lnTo>
                <a:lnTo>
                  <a:pt x="2329249" y="1626778"/>
                </a:lnTo>
                <a:lnTo>
                  <a:pt x="0" y="162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4178" t="-28722" r="-25012" b="-246131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1710475"/>
            <a:ext cx="2886673" cy="3640160"/>
          </a:xfrm>
          <a:custGeom>
            <a:avLst/>
            <a:gdLst/>
            <a:ahLst/>
            <a:cxnLst/>
            <a:rect l="l" t="t" r="r" b="b"/>
            <a:pathLst>
              <a:path w="2886673" h="3640160">
                <a:moveTo>
                  <a:pt x="2886673" y="0"/>
                </a:moveTo>
                <a:lnTo>
                  <a:pt x="0" y="0"/>
                </a:lnTo>
                <a:lnTo>
                  <a:pt x="0" y="3640161"/>
                </a:lnTo>
                <a:lnTo>
                  <a:pt x="2886673" y="3640161"/>
                </a:lnTo>
                <a:lnTo>
                  <a:pt x="2886673" y="0"/>
                </a:lnTo>
                <a:close/>
              </a:path>
            </a:pathLst>
          </a:custGeom>
          <a:blipFill>
            <a:blip r:embed="rId7"/>
            <a:stretch>
              <a:fillRect l="-53645" r="-35271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906" r="-249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1450" y="1710475"/>
            <a:ext cx="2470103" cy="2266205"/>
          </a:xfrm>
          <a:custGeom>
            <a:avLst/>
            <a:gdLst/>
            <a:ahLst/>
            <a:cxnLst/>
            <a:rect l="l" t="t" r="r" b="b"/>
            <a:pathLst>
              <a:path w="2470103" h="2266205">
                <a:moveTo>
                  <a:pt x="0" y="0"/>
                </a:moveTo>
                <a:lnTo>
                  <a:pt x="2470103" y="0"/>
                </a:lnTo>
                <a:lnTo>
                  <a:pt x="2470103" y="2266205"/>
                </a:lnTo>
                <a:lnTo>
                  <a:pt x="0" y="2266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020" t="-6904" r="-89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2001" y="1842089"/>
            <a:ext cx="1493855" cy="2041078"/>
          </a:xfrm>
          <a:custGeom>
            <a:avLst/>
            <a:gdLst/>
            <a:ahLst/>
            <a:cxnLst/>
            <a:rect l="l" t="t" r="r" b="b"/>
            <a:pathLst>
              <a:path w="1493855" h="2041078">
                <a:moveTo>
                  <a:pt x="0" y="0"/>
                </a:moveTo>
                <a:lnTo>
                  <a:pt x="1493854" y="0"/>
                </a:lnTo>
                <a:lnTo>
                  <a:pt x="1493854" y="2041077"/>
                </a:lnTo>
                <a:lnTo>
                  <a:pt x="0" y="204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5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18188" y="4119487"/>
            <a:ext cx="2737624" cy="3536363"/>
          </a:xfrm>
          <a:custGeom>
            <a:avLst/>
            <a:gdLst/>
            <a:ahLst/>
            <a:cxnLst/>
            <a:rect l="l" t="t" r="r" b="b"/>
            <a:pathLst>
              <a:path w="2737624" h="3536363">
                <a:moveTo>
                  <a:pt x="0" y="0"/>
                </a:moveTo>
                <a:lnTo>
                  <a:pt x="2737624" y="0"/>
                </a:lnTo>
                <a:lnTo>
                  <a:pt x="2737624" y="3536363"/>
                </a:lnTo>
                <a:lnTo>
                  <a:pt x="0" y="35363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554" r="-72152" b="-47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49376" y="215311"/>
            <a:ext cx="2329249" cy="1626777"/>
          </a:xfrm>
          <a:custGeom>
            <a:avLst/>
            <a:gdLst/>
            <a:ahLst/>
            <a:cxnLst/>
            <a:rect l="l" t="t" r="r" b="b"/>
            <a:pathLst>
              <a:path w="2329249" h="1626777">
                <a:moveTo>
                  <a:pt x="0" y="0"/>
                </a:moveTo>
                <a:lnTo>
                  <a:pt x="2329249" y="0"/>
                </a:lnTo>
                <a:lnTo>
                  <a:pt x="2329249" y="1626778"/>
                </a:lnTo>
                <a:lnTo>
                  <a:pt x="0" y="162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4178" t="-28722" r="-25012" b="-246131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1710475"/>
            <a:ext cx="2886673" cy="3640160"/>
          </a:xfrm>
          <a:custGeom>
            <a:avLst/>
            <a:gdLst/>
            <a:ahLst/>
            <a:cxnLst/>
            <a:rect l="l" t="t" r="r" b="b"/>
            <a:pathLst>
              <a:path w="2886673" h="3640160">
                <a:moveTo>
                  <a:pt x="2886673" y="0"/>
                </a:moveTo>
                <a:lnTo>
                  <a:pt x="0" y="0"/>
                </a:lnTo>
                <a:lnTo>
                  <a:pt x="0" y="3640161"/>
                </a:lnTo>
                <a:lnTo>
                  <a:pt x="2886673" y="3640161"/>
                </a:lnTo>
                <a:lnTo>
                  <a:pt x="2886673" y="0"/>
                </a:lnTo>
                <a:close/>
              </a:path>
            </a:pathLst>
          </a:custGeom>
          <a:blipFill>
            <a:blip r:embed="rId7"/>
            <a:stretch>
              <a:fillRect l="-53645" r="-3527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792531" y="215311"/>
            <a:ext cx="2290282" cy="22902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r="-25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1994" y="1247420"/>
            <a:ext cx="2710204" cy="1805673"/>
          </a:xfrm>
          <a:custGeom>
            <a:avLst/>
            <a:gdLst/>
            <a:ahLst/>
            <a:cxnLst/>
            <a:rect l="l" t="t" r="r" b="b"/>
            <a:pathLst>
              <a:path w="2710204" h="1805673">
                <a:moveTo>
                  <a:pt x="0" y="0"/>
                </a:moveTo>
                <a:lnTo>
                  <a:pt x="2710204" y="0"/>
                </a:lnTo>
                <a:lnTo>
                  <a:pt x="2710204" y="1805673"/>
                </a:lnTo>
                <a:lnTo>
                  <a:pt x="0" y="1805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047140" y="2454186"/>
            <a:ext cx="2743896" cy="1407363"/>
          </a:xfrm>
          <a:custGeom>
            <a:avLst/>
            <a:gdLst/>
            <a:ahLst/>
            <a:cxnLst/>
            <a:rect l="l" t="t" r="r" b="b"/>
            <a:pathLst>
              <a:path w="2743896" h="1407363">
                <a:moveTo>
                  <a:pt x="2743896" y="0"/>
                </a:moveTo>
                <a:lnTo>
                  <a:pt x="0" y="0"/>
                </a:lnTo>
                <a:lnTo>
                  <a:pt x="0" y="1407363"/>
                </a:lnTo>
                <a:lnTo>
                  <a:pt x="2743896" y="1407363"/>
                </a:lnTo>
                <a:lnTo>
                  <a:pt x="2743896" y="0"/>
                </a:lnTo>
                <a:close/>
              </a:path>
            </a:pathLst>
          </a:custGeom>
          <a:blipFill>
            <a:blip r:embed="rId4"/>
            <a:stretch>
              <a:fillRect t="-5462" r="-639" b="-18904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89692" y="9258300"/>
            <a:ext cx="897308" cy="1730523"/>
          </a:xfrm>
          <a:custGeom>
            <a:avLst/>
            <a:gdLst/>
            <a:ahLst/>
            <a:cxnLst/>
            <a:rect l="l" t="t" r="r" b="b"/>
            <a:pathLst>
              <a:path w="897308" h="1730523">
                <a:moveTo>
                  <a:pt x="0" y="0"/>
                </a:moveTo>
                <a:lnTo>
                  <a:pt x="897308" y="0"/>
                </a:lnTo>
                <a:lnTo>
                  <a:pt x="897308" y="1730523"/>
                </a:lnTo>
                <a:lnTo>
                  <a:pt x="0" y="17305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7264" t="-28233" r="-109865" b="-9509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29290" y="3861549"/>
            <a:ext cx="1658020" cy="1557534"/>
          </a:xfrm>
          <a:custGeom>
            <a:avLst/>
            <a:gdLst/>
            <a:ahLst/>
            <a:cxnLst/>
            <a:rect l="l" t="t" r="r" b="b"/>
            <a:pathLst>
              <a:path w="1658020" h="1557534">
                <a:moveTo>
                  <a:pt x="0" y="0"/>
                </a:moveTo>
                <a:lnTo>
                  <a:pt x="1658020" y="0"/>
                </a:lnTo>
                <a:lnTo>
                  <a:pt x="1658020" y="1557534"/>
                </a:lnTo>
                <a:lnTo>
                  <a:pt x="0" y="15575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906" t="-18088" r="-18580" b="-128592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r="-25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1994" y="1247420"/>
            <a:ext cx="2710204" cy="1805673"/>
          </a:xfrm>
          <a:custGeom>
            <a:avLst/>
            <a:gdLst/>
            <a:ahLst/>
            <a:cxnLst/>
            <a:rect l="l" t="t" r="r" b="b"/>
            <a:pathLst>
              <a:path w="2710204" h="1805673">
                <a:moveTo>
                  <a:pt x="0" y="0"/>
                </a:moveTo>
                <a:lnTo>
                  <a:pt x="2710204" y="0"/>
                </a:lnTo>
                <a:lnTo>
                  <a:pt x="2710204" y="1805673"/>
                </a:lnTo>
                <a:lnTo>
                  <a:pt x="0" y="1805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047140" y="2454186"/>
            <a:ext cx="2743896" cy="1407363"/>
          </a:xfrm>
          <a:custGeom>
            <a:avLst/>
            <a:gdLst/>
            <a:ahLst/>
            <a:cxnLst/>
            <a:rect l="l" t="t" r="r" b="b"/>
            <a:pathLst>
              <a:path w="2743896" h="1407363">
                <a:moveTo>
                  <a:pt x="2743896" y="0"/>
                </a:moveTo>
                <a:lnTo>
                  <a:pt x="0" y="0"/>
                </a:lnTo>
                <a:lnTo>
                  <a:pt x="0" y="1407363"/>
                </a:lnTo>
                <a:lnTo>
                  <a:pt x="2743896" y="1407363"/>
                </a:lnTo>
                <a:lnTo>
                  <a:pt x="2743896" y="0"/>
                </a:lnTo>
                <a:close/>
              </a:path>
            </a:pathLst>
          </a:custGeom>
          <a:blipFill>
            <a:blip r:embed="rId4"/>
            <a:stretch>
              <a:fillRect t="-5462" r="-639" b="-18904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89692" y="9258300"/>
            <a:ext cx="897308" cy="1730523"/>
          </a:xfrm>
          <a:custGeom>
            <a:avLst/>
            <a:gdLst/>
            <a:ahLst/>
            <a:cxnLst/>
            <a:rect l="l" t="t" r="r" b="b"/>
            <a:pathLst>
              <a:path w="897308" h="1730523">
                <a:moveTo>
                  <a:pt x="0" y="0"/>
                </a:moveTo>
                <a:lnTo>
                  <a:pt x="897308" y="0"/>
                </a:lnTo>
                <a:lnTo>
                  <a:pt x="897308" y="1730523"/>
                </a:lnTo>
                <a:lnTo>
                  <a:pt x="0" y="17305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7264" t="-28233" r="-109865" b="-9509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29290" y="3861549"/>
            <a:ext cx="1658020" cy="1557534"/>
          </a:xfrm>
          <a:custGeom>
            <a:avLst/>
            <a:gdLst/>
            <a:ahLst/>
            <a:cxnLst/>
            <a:rect l="l" t="t" r="r" b="b"/>
            <a:pathLst>
              <a:path w="1658020" h="1557534">
                <a:moveTo>
                  <a:pt x="0" y="0"/>
                </a:moveTo>
                <a:lnTo>
                  <a:pt x="1658020" y="0"/>
                </a:lnTo>
                <a:lnTo>
                  <a:pt x="1658020" y="1557534"/>
                </a:lnTo>
                <a:lnTo>
                  <a:pt x="0" y="15575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906" t="-18088" r="-18580" b="-12859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273947" y="2150256"/>
            <a:ext cx="2290282" cy="22902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187" r="-25187"/>
            </a:stretch>
          </a:blipFill>
        </p:spPr>
      </p:sp>
      <p:sp>
        <p:nvSpPr>
          <p:cNvPr id="3" name="Freeform 3"/>
          <p:cNvSpPr/>
          <p:nvPr/>
        </p:nvSpPr>
        <p:spPr>
          <a:xfrm rot="-1275164">
            <a:off x="9258300" y="5143500"/>
            <a:ext cx="1707610" cy="1137695"/>
          </a:xfrm>
          <a:custGeom>
            <a:avLst/>
            <a:gdLst/>
            <a:ahLst/>
            <a:cxnLst/>
            <a:rect l="l" t="t" r="r" b="b"/>
            <a:pathLst>
              <a:path w="1707610" h="1137695">
                <a:moveTo>
                  <a:pt x="0" y="0"/>
                </a:moveTo>
                <a:lnTo>
                  <a:pt x="1707610" y="0"/>
                </a:lnTo>
                <a:lnTo>
                  <a:pt x="1707610" y="1137695"/>
                </a:lnTo>
                <a:lnTo>
                  <a:pt x="0" y="1137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73983" y="3448909"/>
            <a:ext cx="703469" cy="1055863"/>
          </a:xfrm>
          <a:custGeom>
            <a:avLst/>
            <a:gdLst/>
            <a:ahLst/>
            <a:cxnLst/>
            <a:rect l="l" t="t" r="r" b="b"/>
            <a:pathLst>
              <a:path w="703469" h="1055863">
                <a:moveTo>
                  <a:pt x="0" y="0"/>
                </a:moveTo>
                <a:lnTo>
                  <a:pt x="703469" y="0"/>
                </a:lnTo>
                <a:lnTo>
                  <a:pt x="703469" y="1055863"/>
                </a:lnTo>
                <a:lnTo>
                  <a:pt x="0" y="1055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5373" y="7146243"/>
            <a:ext cx="1654460" cy="2497299"/>
          </a:xfrm>
          <a:custGeom>
            <a:avLst/>
            <a:gdLst/>
            <a:ahLst/>
            <a:cxnLst/>
            <a:rect l="l" t="t" r="r" b="b"/>
            <a:pathLst>
              <a:path w="1654460" h="2497299">
                <a:moveTo>
                  <a:pt x="0" y="0"/>
                </a:moveTo>
                <a:lnTo>
                  <a:pt x="1654460" y="0"/>
                </a:lnTo>
                <a:lnTo>
                  <a:pt x="1654460" y="2497299"/>
                </a:lnTo>
                <a:lnTo>
                  <a:pt x="0" y="2497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99407" y="3613063"/>
            <a:ext cx="436754" cy="1112199"/>
          </a:xfrm>
          <a:custGeom>
            <a:avLst/>
            <a:gdLst/>
            <a:ahLst/>
            <a:cxnLst/>
            <a:rect l="l" t="t" r="r" b="b"/>
            <a:pathLst>
              <a:path w="436754" h="1112199">
                <a:moveTo>
                  <a:pt x="0" y="0"/>
                </a:moveTo>
                <a:lnTo>
                  <a:pt x="436754" y="0"/>
                </a:lnTo>
                <a:lnTo>
                  <a:pt x="436754" y="1112198"/>
                </a:lnTo>
                <a:lnTo>
                  <a:pt x="0" y="1112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9993" t="-14586" r="-167961" b="-1831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7408" y="8846687"/>
            <a:ext cx="1651752" cy="1436038"/>
          </a:xfrm>
          <a:custGeom>
            <a:avLst/>
            <a:gdLst/>
            <a:ahLst/>
            <a:cxnLst/>
            <a:rect l="l" t="t" r="r" b="b"/>
            <a:pathLst>
              <a:path w="1651752" h="1436038">
                <a:moveTo>
                  <a:pt x="0" y="0"/>
                </a:moveTo>
                <a:lnTo>
                  <a:pt x="1651752" y="0"/>
                </a:lnTo>
                <a:lnTo>
                  <a:pt x="1651752" y="1436039"/>
                </a:lnTo>
                <a:lnTo>
                  <a:pt x="0" y="1436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863" t="-11135" r="-31136" b="-1377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6885" y="900267"/>
            <a:ext cx="233405" cy="765991"/>
          </a:xfrm>
          <a:custGeom>
            <a:avLst/>
            <a:gdLst/>
            <a:ahLst/>
            <a:cxnLst/>
            <a:rect l="l" t="t" r="r" b="b"/>
            <a:pathLst>
              <a:path w="233405" h="765991">
                <a:moveTo>
                  <a:pt x="0" y="0"/>
                </a:moveTo>
                <a:lnTo>
                  <a:pt x="233404" y="0"/>
                </a:lnTo>
                <a:lnTo>
                  <a:pt x="233404" y="765991"/>
                </a:lnTo>
                <a:lnTo>
                  <a:pt x="0" y="7659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1608" t="-16576" r="-93474" b="-4431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187" r="-25187"/>
            </a:stretch>
          </a:blipFill>
        </p:spPr>
      </p:sp>
      <p:sp>
        <p:nvSpPr>
          <p:cNvPr id="3" name="Freeform 3"/>
          <p:cNvSpPr/>
          <p:nvPr/>
        </p:nvSpPr>
        <p:spPr>
          <a:xfrm rot="-1275164">
            <a:off x="9258300" y="5143500"/>
            <a:ext cx="1707610" cy="1137695"/>
          </a:xfrm>
          <a:custGeom>
            <a:avLst/>
            <a:gdLst/>
            <a:ahLst/>
            <a:cxnLst/>
            <a:rect l="l" t="t" r="r" b="b"/>
            <a:pathLst>
              <a:path w="1707610" h="1137695">
                <a:moveTo>
                  <a:pt x="0" y="0"/>
                </a:moveTo>
                <a:lnTo>
                  <a:pt x="1707610" y="0"/>
                </a:lnTo>
                <a:lnTo>
                  <a:pt x="1707610" y="1137695"/>
                </a:lnTo>
                <a:lnTo>
                  <a:pt x="0" y="1137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73983" y="3448909"/>
            <a:ext cx="703469" cy="1055863"/>
          </a:xfrm>
          <a:custGeom>
            <a:avLst/>
            <a:gdLst/>
            <a:ahLst/>
            <a:cxnLst/>
            <a:rect l="l" t="t" r="r" b="b"/>
            <a:pathLst>
              <a:path w="703469" h="1055863">
                <a:moveTo>
                  <a:pt x="0" y="0"/>
                </a:moveTo>
                <a:lnTo>
                  <a:pt x="703469" y="0"/>
                </a:lnTo>
                <a:lnTo>
                  <a:pt x="703469" y="1055863"/>
                </a:lnTo>
                <a:lnTo>
                  <a:pt x="0" y="1055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5373" y="7146243"/>
            <a:ext cx="1654460" cy="2497299"/>
          </a:xfrm>
          <a:custGeom>
            <a:avLst/>
            <a:gdLst/>
            <a:ahLst/>
            <a:cxnLst/>
            <a:rect l="l" t="t" r="r" b="b"/>
            <a:pathLst>
              <a:path w="1654460" h="2497299">
                <a:moveTo>
                  <a:pt x="0" y="0"/>
                </a:moveTo>
                <a:lnTo>
                  <a:pt x="1654460" y="0"/>
                </a:lnTo>
                <a:lnTo>
                  <a:pt x="1654460" y="2497299"/>
                </a:lnTo>
                <a:lnTo>
                  <a:pt x="0" y="2497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99407" y="3613063"/>
            <a:ext cx="436754" cy="1112199"/>
          </a:xfrm>
          <a:custGeom>
            <a:avLst/>
            <a:gdLst/>
            <a:ahLst/>
            <a:cxnLst/>
            <a:rect l="l" t="t" r="r" b="b"/>
            <a:pathLst>
              <a:path w="436754" h="1112199">
                <a:moveTo>
                  <a:pt x="0" y="0"/>
                </a:moveTo>
                <a:lnTo>
                  <a:pt x="436754" y="0"/>
                </a:lnTo>
                <a:lnTo>
                  <a:pt x="436754" y="1112198"/>
                </a:lnTo>
                <a:lnTo>
                  <a:pt x="0" y="1112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9993" t="-14586" r="-167961" b="-1831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7408" y="8846687"/>
            <a:ext cx="1651752" cy="1436038"/>
          </a:xfrm>
          <a:custGeom>
            <a:avLst/>
            <a:gdLst/>
            <a:ahLst/>
            <a:cxnLst/>
            <a:rect l="l" t="t" r="r" b="b"/>
            <a:pathLst>
              <a:path w="1651752" h="1436038">
                <a:moveTo>
                  <a:pt x="0" y="0"/>
                </a:moveTo>
                <a:lnTo>
                  <a:pt x="1651752" y="0"/>
                </a:lnTo>
                <a:lnTo>
                  <a:pt x="1651752" y="1436039"/>
                </a:lnTo>
                <a:lnTo>
                  <a:pt x="0" y="1436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863" t="-11135" r="-31136" b="-1377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6885" y="900267"/>
            <a:ext cx="233405" cy="765991"/>
          </a:xfrm>
          <a:custGeom>
            <a:avLst/>
            <a:gdLst/>
            <a:ahLst/>
            <a:cxnLst/>
            <a:rect l="l" t="t" r="r" b="b"/>
            <a:pathLst>
              <a:path w="233405" h="765991">
                <a:moveTo>
                  <a:pt x="0" y="0"/>
                </a:moveTo>
                <a:lnTo>
                  <a:pt x="233404" y="0"/>
                </a:lnTo>
                <a:lnTo>
                  <a:pt x="233404" y="765991"/>
                </a:lnTo>
                <a:lnTo>
                  <a:pt x="0" y="7659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1608" t="-16576" r="-93474" b="-443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780576" y="2522843"/>
            <a:ext cx="2290282" cy="229028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33842" y="7243315"/>
            <a:ext cx="1709658" cy="1139059"/>
          </a:xfrm>
          <a:custGeom>
            <a:avLst/>
            <a:gdLst/>
            <a:ahLst/>
            <a:cxnLst/>
            <a:rect l="l" t="t" r="r" b="b"/>
            <a:pathLst>
              <a:path w="1709658" h="1139059">
                <a:moveTo>
                  <a:pt x="0" y="0"/>
                </a:moveTo>
                <a:lnTo>
                  <a:pt x="1709658" y="0"/>
                </a:lnTo>
                <a:lnTo>
                  <a:pt x="1709658" y="1139059"/>
                </a:lnTo>
                <a:lnTo>
                  <a:pt x="0" y="1139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04106" y="6908030"/>
            <a:ext cx="1785769" cy="2680328"/>
          </a:xfrm>
          <a:custGeom>
            <a:avLst/>
            <a:gdLst/>
            <a:ahLst/>
            <a:cxnLst/>
            <a:rect l="l" t="t" r="r" b="b"/>
            <a:pathLst>
              <a:path w="1785769" h="2680328">
                <a:moveTo>
                  <a:pt x="0" y="0"/>
                </a:moveTo>
                <a:lnTo>
                  <a:pt x="1785769" y="0"/>
                </a:lnTo>
                <a:lnTo>
                  <a:pt x="1785769" y="2680328"/>
                </a:lnTo>
                <a:lnTo>
                  <a:pt x="0" y="2680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447414" y="8931675"/>
            <a:ext cx="1785769" cy="3364456"/>
          </a:xfrm>
          <a:custGeom>
            <a:avLst/>
            <a:gdLst/>
            <a:ahLst/>
            <a:cxnLst/>
            <a:rect l="l" t="t" r="r" b="b"/>
            <a:pathLst>
              <a:path w="1785769" h="3364456">
                <a:moveTo>
                  <a:pt x="1785769" y="0"/>
                </a:moveTo>
                <a:lnTo>
                  <a:pt x="0" y="0"/>
                </a:lnTo>
                <a:lnTo>
                  <a:pt x="0" y="3364456"/>
                </a:lnTo>
                <a:lnTo>
                  <a:pt x="1785769" y="3364456"/>
                </a:lnTo>
                <a:lnTo>
                  <a:pt x="1785769" y="0"/>
                </a:lnTo>
                <a:close/>
              </a:path>
            </a:pathLst>
          </a:custGeom>
          <a:blipFill>
            <a:blip r:embed="rId4"/>
            <a:stretch>
              <a:fillRect l="-2552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81760" y="5420200"/>
            <a:ext cx="1654460" cy="2497299"/>
          </a:xfrm>
          <a:custGeom>
            <a:avLst/>
            <a:gdLst/>
            <a:ahLst/>
            <a:cxnLst/>
            <a:rect l="l" t="t" r="r" b="b"/>
            <a:pathLst>
              <a:path w="1654460" h="2497299">
                <a:moveTo>
                  <a:pt x="0" y="0"/>
                </a:moveTo>
                <a:lnTo>
                  <a:pt x="1654460" y="0"/>
                </a:lnTo>
                <a:lnTo>
                  <a:pt x="1654460" y="2497299"/>
                </a:lnTo>
                <a:lnTo>
                  <a:pt x="0" y="2497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8196">
            <a:off x="4264704" y="8282334"/>
            <a:ext cx="1446316" cy="2052551"/>
          </a:xfrm>
          <a:custGeom>
            <a:avLst/>
            <a:gdLst/>
            <a:ahLst/>
            <a:cxnLst/>
            <a:rect l="l" t="t" r="r" b="b"/>
            <a:pathLst>
              <a:path w="1446316" h="2052551">
                <a:moveTo>
                  <a:pt x="0" y="0"/>
                </a:moveTo>
                <a:lnTo>
                  <a:pt x="1446316" y="0"/>
                </a:lnTo>
                <a:lnTo>
                  <a:pt x="1446316" y="2052550"/>
                </a:lnTo>
                <a:lnTo>
                  <a:pt x="0" y="2052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477" r="-10139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58300" y="8931675"/>
            <a:ext cx="1372658" cy="2406225"/>
          </a:xfrm>
          <a:custGeom>
            <a:avLst/>
            <a:gdLst/>
            <a:ahLst/>
            <a:cxnLst/>
            <a:rect l="l" t="t" r="r" b="b"/>
            <a:pathLst>
              <a:path w="1372658" h="2406225">
                <a:moveTo>
                  <a:pt x="0" y="0"/>
                </a:moveTo>
                <a:lnTo>
                  <a:pt x="1372658" y="0"/>
                </a:lnTo>
                <a:lnTo>
                  <a:pt x="1372658" y="2406225"/>
                </a:lnTo>
                <a:lnTo>
                  <a:pt x="0" y="2406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0362" r="-62747"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04106" y="6908030"/>
            <a:ext cx="1785769" cy="2680328"/>
          </a:xfrm>
          <a:custGeom>
            <a:avLst/>
            <a:gdLst/>
            <a:ahLst/>
            <a:cxnLst/>
            <a:rect l="l" t="t" r="r" b="b"/>
            <a:pathLst>
              <a:path w="1785769" h="2680328">
                <a:moveTo>
                  <a:pt x="0" y="0"/>
                </a:moveTo>
                <a:lnTo>
                  <a:pt x="1785769" y="0"/>
                </a:lnTo>
                <a:lnTo>
                  <a:pt x="1785769" y="2680328"/>
                </a:lnTo>
                <a:lnTo>
                  <a:pt x="0" y="2680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447414" y="8931675"/>
            <a:ext cx="1785769" cy="3364456"/>
          </a:xfrm>
          <a:custGeom>
            <a:avLst/>
            <a:gdLst/>
            <a:ahLst/>
            <a:cxnLst/>
            <a:rect l="l" t="t" r="r" b="b"/>
            <a:pathLst>
              <a:path w="1785769" h="3364456">
                <a:moveTo>
                  <a:pt x="1785769" y="0"/>
                </a:moveTo>
                <a:lnTo>
                  <a:pt x="0" y="0"/>
                </a:lnTo>
                <a:lnTo>
                  <a:pt x="0" y="3364456"/>
                </a:lnTo>
                <a:lnTo>
                  <a:pt x="1785769" y="3364456"/>
                </a:lnTo>
                <a:lnTo>
                  <a:pt x="1785769" y="0"/>
                </a:lnTo>
                <a:close/>
              </a:path>
            </a:pathLst>
          </a:custGeom>
          <a:blipFill>
            <a:blip r:embed="rId4"/>
            <a:stretch>
              <a:fillRect l="-2552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81760" y="5420200"/>
            <a:ext cx="1654460" cy="2497299"/>
          </a:xfrm>
          <a:custGeom>
            <a:avLst/>
            <a:gdLst/>
            <a:ahLst/>
            <a:cxnLst/>
            <a:rect l="l" t="t" r="r" b="b"/>
            <a:pathLst>
              <a:path w="1654460" h="2497299">
                <a:moveTo>
                  <a:pt x="0" y="0"/>
                </a:moveTo>
                <a:lnTo>
                  <a:pt x="1654460" y="0"/>
                </a:lnTo>
                <a:lnTo>
                  <a:pt x="1654460" y="2497299"/>
                </a:lnTo>
                <a:lnTo>
                  <a:pt x="0" y="2497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8196">
            <a:off x="4264704" y="8282334"/>
            <a:ext cx="1446316" cy="2052551"/>
          </a:xfrm>
          <a:custGeom>
            <a:avLst/>
            <a:gdLst/>
            <a:ahLst/>
            <a:cxnLst/>
            <a:rect l="l" t="t" r="r" b="b"/>
            <a:pathLst>
              <a:path w="1446316" h="2052551">
                <a:moveTo>
                  <a:pt x="0" y="0"/>
                </a:moveTo>
                <a:lnTo>
                  <a:pt x="1446316" y="0"/>
                </a:lnTo>
                <a:lnTo>
                  <a:pt x="1446316" y="2052550"/>
                </a:lnTo>
                <a:lnTo>
                  <a:pt x="0" y="2052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477" r="-10139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58300" y="8931675"/>
            <a:ext cx="1372658" cy="2406225"/>
          </a:xfrm>
          <a:custGeom>
            <a:avLst/>
            <a:gdLst/>
            <a:ahLst/>
            <a:cxnLst/>
            <a:rect l="l" t="t" r="r" b="b"/>
            <a:pathLst>
              <a:path w="1372658" h="2406225">
                <a:moveTo>
                  <a:pt x="0" y="0"/>
                </a:moveTo>
                <a:lnTo>
                  <a:pt x="1372658" y="0"/>
                </a:lnTo>
                <a:lnTo>
                  <a:pt x="1372658" y="2406225"/>
                </a:lnTo>
                <a:lnTo>
                  <a:pt x="0" y="2406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0362" r="-62747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381760" y="8248194"/>
            <a:ext cx="2290282" cy="22902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00" r="-25000"/>
            </a:stretch>
          </a:blipFill>
        </p:spPr>
      </p:sp>
      <p:sp>
        <p:nvSpPr>
          <p:cNvPr id="3" name="Freeform 3"/>
          <p:cNvSpPr/>
          <p:nvPr/>
        </p:nvSpPr>
        <p:spPr>
          <a:xfrm rot="-2444316">
            <a:off x="9239884" y="3210836"/>
            <a:ext cx="2564035" cy="1826832"/>
          </a:xfrm>
          <a:custGeom>
            <a:avLst/>
            <a:gdLst/>
            <a:ahLst/>
            <a:cxnLst/>
            <a:rect l="l" t="t" r="r" b="b"/>
            <a:pathLst>
              <a:path w="2564035" h="1826832">
                <a:moveTo>
                  <a:pt x="0" y="0"/>
                </a:moveTo>
                <a:lnTo>
                  <a:pt x="2564035" y="0"/>
                </a:lnTo>
                <a:lnTo>
                  <a:pt x="2564035" y="1826832"/>
                </a:lnTo>
                <a:lnTo>
                  <a:pt x="0" y="1826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161" t="-22888" r="-17716" b="-17810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783349"/>
            <a:ext cx="1706483" cy="1739300"/>
          </a:xfrm>
          <a:custGeom>
            <a:avLst/>
            <a:gdLst/>
            <a:ahLst/>
            <a:cxnLst/>
            <a:rect l="l" t="t" r="r" b="b"/>
            <a:pathLst>
              <a:path w="1706483" h="1739300">
                <a:moveTo>
                  <a:pt x="0" y="0"/>
                </a:moveTo>
                <a:lnTo>
                  <a:pt x="1706483" y="0"/>
                </a:lnTo>
                <a:lnTo>
                  <a:pt x="1706483" y="1739299"/>
                </a:lnTo>
                <a:lnTo>
                  <a:pt x="0" y="173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974" t="-6949" r="-72786" b="-60235"/>
            </a:stretch>
          </a:blipFill>
        </p:spPr>
      </p:sp>
      <p:sp>
        <p:nvSpPr>
          <p:cNvPr id="5" name="Freeform 5"/>
          <p:cNvSpPr/>
          <p:nvPr/>
        </p:nvSpPr>
        <p:spPr>
          <a:xfrm rot="-388689">
            <a:off x="4470249" y="6011701"/>
            <a:ext cx="1346502" cy="1365335"/>
          </a:xfrm>
          <a:custGeom>
            <a:avLst/>
            <a:gdLst/>
            <a:ahLst/>
            <a:cxnLst/>
            <a:rect l="l" t="t" r="r" b="b"/>
            <a:pathLst>
              <a:path w="1346502" h="1365335">
                <a:moveTo>
                  <a:pt x="0" y="0"/>
                </a:moveTo>
                <a:lnTo>
                  <a:pt x="1346502" y="0"/>
                </a:lnTo>
                <a:lnTo>
                  <a:pt x="1346502" y="1365335"/>
                </a:lnTo>
                <a:lnTo>
                  <a:pt x="0" y="13653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67" r="-70067" b="-13103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824793"/>
            <a:ext cx="516351" cy="1075133"/>
          </a:xfrm>
          <a:custGeom>
            <a:avLst/>
            <a:gdLst/>
            <a:ahLst/>
            <a:cxnLst/>
            <a:rect l="l" t="t" r="r" b="b"/>
            <a:pathLst>
              <a:path w="516351" h="1075133">
                <a:moveTo>
                  <a:pt x="0" y="0"/>
                </a:moveTo>
                <a:lnTo>
                  <a:pt x="516351" y="0"/>
                </a:lnTo>
                <a:lnTo>
                  <a:pt x="516351" y="1075133"/>
                </a:lnTo>
                <a:lnTo>
                  <a:pt x="0" y="1075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8651" t="-10444" r="-181525" b="-107931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00" r="-25000"/>
            </a:stretch>
          </a:blipFill>
        </p:spPr>
      </p:sp>
      <p:sp>
        <p:nvSpPr>
          <p:cNvPr id="3" name="Freeform 3"/>
          <p:cNvSpPr/>
          <p:nvPr/>
        </p:nvSpPr>
        <p:spPr>
          <a:xfrm rot="-2444316">
            <a:off x="9239884" y="3210836"/>
            <a:ext cx="2564035" cy="1826832"/>
          </a:xfrm>
          <a:custGeom>
            <a:avLst/>
            <a:gdLst/>
            <a:ahLst/>
            <a:cxnLst/>
            <a:rect l="l" t="t" r="r" b="b"/>
            <a:pathLst>
              <a:path w="2564035" h="1826832">
                <a:moveTo>
                  <a:pt x="0" y="0"/>
                </a:moveTo>
                <a:lnTo>
                  <a:pt x="2564035" y="0"/>
                </a:lnTo>
                <a:lnTo>
                  <a:pt x="2564035" y="1826832"/>
                </a:lnTo>
                <a:lnTo>
                  <a:pt x="0" y="1826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161" t="-22888" r="-17716" b="-17810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783349"/>
            <a:ext cx="1706483" cy="1739300"/>
          </a:xfrm>
          <a:custGeom>
            <a:avLst/>
            <a:gdLst/>
            <a:ahLst/>
            <a:cxnLst/>
            <a:rect l="l" t="t" r="r" b="b"/>
            <a:pathLst>
              <a:path w="1706483" h="1739300">
                <a:moveTo>
                  <a:pt x="0" y="0"/>
                </a:moveTo>
                <a:lnTo>
                  <a:pt x="1706483" y="0"/>
                </a:lnTo>
                <a:lnTo>
                  <a:pt x="1706483" y="1739299"/>
                </a:lnTo>
                <a:lnTo>
                  <a:pt x="0" y="173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974" t="-6949" r="-72786" b="-60235"/>
            </a:stretch>
          </a:blipFill>
        </p:spPr>
      </p:sp>
      <p:sp>
        <p:nvSpPr>
          <p:cNvPr id="5" name="Freeform 5"/>
          <p:cNvSpPr/>
          <p:nvPr/>
        </p:nvSpPr>
        <p:spPr>
          <a:xfrm rot="-388689">
            <a:off x="4470249" y="6011701"/>
            <a:ext cx="1346502" cy="1365335"/>
          </a:xfrm>
          <a:custGeom>
            <a:avLst/>
            <a:gdLst/>
            <a:ahLst/>
            <a:cxnLst/>
            <a:rect l="l" t="t" r="r" b="b"/>
            <a:pathLst>
              <a:path w="1346502" h="1365335">
                <a:moveTo>
                  <a:pt x="0" y="0"/>
                </a:moveTo>
                <a:lnTo>
                  <a:pt x="1346502" y="0"/>
                </a:lnTo>
                <a:lnTo>
                  <a:pt x="1346502" y="1365335"/>
                </a:lnTo>
                <a:lnTo>
                  <a:pt x="0" y="13653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67" r="-70067" b="-13103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824793"/>
            <a:ext cx="516351" cy="1075133"/>
          </a:xfrm>
          <a:custGeom>
            <a:avLst/>
            <a:gdLst/>
            <a:ahLst/>
            <a:cxnLst/>
            <a:rect l="l" t="t" r="r" b="b"/>
            <a:pathLst>
              <a:path w="516351" h="1075133">
                <a:moveTo>
                  <a:pt x="0" y="0"/>
                </a:moveTo>
                <a:lnTo>
                  <a:pt x="516351" y="0"/>
                </a:lnTo>
                <a:lnTo>
                  <a:pt x="516351" y="1075133"/>
                </a:lnTo>
                <a:lnTo>
                  <a:pt x="0" y="1075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8651" t="-10444" r="-181525" b="-107931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670289" y="3362717"/>
            <a:ext cx="2290282" cy="22902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r="-2504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57150" y="3005393"/>
            <a:ext cx="323910" cy="486169"/>
          </a:xfrm>
          <a:custGeom>
            <a:avLst/>
            <a:gdLst/>
            <a:ahLst/>
            <a:cxnLst/>
            <a:rect l="l" t="t" r="r" b="b"/>
            <a:pathLst>
              <a:path w="323910" h="486169">
                <a:moveTo>
                  <a:pt x="323910" y="0"/>
                </a:moveTo>
                <a:lnTo>
                  <a:pt x="0" y="0"/>
                </a:lnTo>
                <a:lnTo>
                  <a:pt x="0" y="486169"/>
                </a:lnTo>
                <a:lnTo>
                  <a:pt x="323910" y="486169"/>
                </a:lnTo>
                <a:lnTo>
                  <a:pt x="32391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5343" y="2563086"/>
            <a:ext cx="393920" cy="590142"/>
          </a:xfrm>
          <a:custGeom>
            <a:avLst/>
            <a:gdLst/>
            <a:ahLst/>
            <a:cxnLst/>
            <a:rect l="l" t="t" r="r" b="b"/>
            <a:pathLst>
              <a:path w="393920" h="590142">
                <a:moveTo>
                  <a:pt x="0" y="0"/>
                </a:moveTo>
                <a:lnTo>
                  <a:pt x="393920" y="0"/>
                </a:lnTo>
                <a:lnTo>
                  <a:pt x="393920" y="590142"/>
                </a:lnTo>
                <a:lnTo>
                  <a:pt x="0" y="590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r="-2504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57150" y="3005393"/>
            <a:ext cx="323910" cy="486169"/>
          </a:xfrm>
          <a:custGeom>
            <a:avLst/>
            <a:gdLst/>
            <a:ahLst/>
            <a:cxnLst/>
            <a:rect l="l" t="t" r="r" b="b"/>
            <a:pathLst>
              <a:path w="323910" h="486169">
                <a:moveTo>
                  <a:pt x="323910" y="0"/>
                </a:moveTo>
                <a:lnTo>
                  <a:pt x="0" y="0"/>
                </a:lnTo>
                <a:lnTo>
                  <a:pt x="0" y="486169"/>
                </a:lnTo>
                <a:lnTo>
                  <a:pt x="323910" y="486169"/>
                </a:lnTo>
                <a:lnTo>
                  <a:pt x="32391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5343" y="2563086"/>
            <a:ext cx="393920" cy="590142"/>
          </a:xfrm>
          <a:custGeom>
            <a:avLst/>
            <a:gdLst/>
            <a:ahLst/>
            <a:cxnLst/>
            <a:rect l="l" t="t" r="r" b="b"/>
            <a:pathLst>
              <a:path w="393920" h="590142">
                <a:moveTo>
                  <a:pt x="0" y="0"/>
                </a:moveTo>
                <a:lnTo>
                  <a:pt x="393920" y="0"/>
                </a:lnTo>
                <a:lnTo>
                  <a:pt x="393920" y="590142"/>
                </a:lnTo>
                <a:lnTo>
                  <a:pt x="0" y="590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211229" y="2290192"/>
            <a:ext cx="1916572" cy="19165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00" r="-30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52142" y="6737445"/>
            <a:ext cx="440806" cy="661623"/>
          </a:xfrm>
          <a:custGeom>
            <a:avLst/>
            <a:gdLst/>
            <a:ahLst/>
            <a:cxnLst/>
            <a:rect l="l" t="t" r="r" b="b"/>
            <a:pathLst>
              <a:path w="440806" h="661623">
                <a:moveTo>
                  <a:pt x="0" y="0"/>
                </a:moveTo>
                <a:lnTo>
                  <a:pt x="440806" y="0"/>
                </a:lnTo>
                <a:lnTo>
                  <a:pt x="440806" y="661623"/>
                </a:lnTo>
                <a:lnTo>
                  <a:pt x="0" y="661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00" r="-30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52142" y="6737445"/>
            <a:ext cx="440806" cy="661623"/>
          </a:xfrm>
          <a:custGeom>
            <a:avLst/>
            <a:gdLst/>
            <a:ahLst/>
            <a:cxnLst/>
            <a:rect l="l" t="t" r="r" b="b"/>
            <a:pathLst>
              <a:path w="440806" h="661623">
                <a:moveTo>
                  <a:pt x="0" y="0"/>
                </a:moveTo>
                <a:lnTo>
                  <a:pt x="440806" y="0"/>
                </a:lnTo>
                <a:lnTo>
                  <a:pt x="440806" y="661623"/>
                </a:lnTo>
                <a:lnTo>
                  <a:pt x="0" y="661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27404" y="5923115"/>
            <a:ext cx="2041232" cy="204123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r="-25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44827" y="264733"/>
            <a:ext cx="4433141" cy="3987963"/>
          </a:xfrm>
          <a:custGeom>
            <a:avLst/>
            <a:gdLst/>
            <a:ahLst/>
            <a:cxnLst/>
            <a:rect l="l" t="t" r="r" b="b"/>
            <a:pathLst>
              <a:path w="4433141" h="3987963">
                <a:moveTo>
                  <a:pt x="0" y="0"/>
                </a:moveTo>
                <a:lnTo>
                  <a:pt x="4433140" y="0"/>
                </a:lnTo>
                <a:lnTo>
                  <a:pt x="4433140" y="3987963"/>
                </a:lnTo>
                <a:lnTo>
                  <a:pt x="0" y="3987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92" r="-46309" b="-177639"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r="-25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44827" y="264733"/>
            <a:ext cx="4433141" cy="3987963"/>
          </a:xfrm>
          <a:custGeom>
            <a:avLst/>
            <a:gdLst/>
            <a:ahLst/>
            <a:cxnLst/>
            <a:rect l="l" t="t" r="r" b="b"/>
            <a:pathLst>
              <a:path w="4433141" h="3987963">
                <a:moveTo>
                  <a:pt x="0" y="0"/>
                </a:moveTo>
                <a:lnTo>
                  <a:pt x="4433140" y="0"/>
                </a:lnTo>
                <a:lnTo>
                  <a:pt x="4433140" y="3987963"/>
                </a:lnTo>
                <a:lnTo>
                  <a:pt x="0" y="3987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92" r="-46309" b="-17763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572557" y="1028700"/>
            <a:ext cx="2290282" cy="229028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33842" y="7243315"/>
            <a:ext cx="1709658" cy="1139059"/>
          </a:xfrm>
          <a:custGeom>
            <a:avLst/>
            <a:gdLst/>
            <a:ahLst/>
            <a:cxnLst/>
            <a:rect l="l" t="t" r="r" b="b"/>
            <a:pathLst>
              <a:path w="1709658" h="1139059">
                <a:moveTo>
                  <a:pt x="0" y="0"/>
                </a:moveTo>
                <a:lnTo>
                  <a:pt x="1709658" y="0"/>
                </a:lnTo>
                <a:lnTo>
                  <a:pt x="1709658" y="1139059"/>
                </a:lnTo>
                <a:lnTo>
                  <a:pt x="0" y="1139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94756" y="5793293"/>
            <a:ext cx="3960836" cy="396083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r="-25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0117" y="9480231"/>
            <a:ext cx="2208482" cy="3314795"/>
          </a:xfrm>
          <a:custGeom>
            <a:avLst/>
            <a:gdLst/>
            <a:ahLst/>
            <a:cxnLst/>
            <a:rect l="l" t="t" r="r" b="b"/>
            <a:pathLst>
              <a:path w="2208482" h="3314795">
                <a:moveTo>
                  <a:pt x="0" y="0"/>
                </a:moveTo>
                <a:lnTo>
                  <a:pt x="2208482" y="0"/>
                </a:lnTo>
                <a:lnTo>
                  <a:pt x="2208482" y="3314795"/>
                </a:lnTo>
                <a:lnTo>
                  <a:pt x="0" y="3314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r="-25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0117" y="9480231"/>
            <a:ext cx="2208482" cy="3314795"/>
          </a:xfrm>
          <a:custGeom>
            <a:avLst/>
            <a:gdLst/>
            <a:ahLst/>
            <a:cxnLst/>
            <a:rect l="l" t="t" r="r" b="b"/>
            <a:pathLst>
              <a:path w="2208482" h="3314795">
                <a:moveTo>
                  <a:pt x="0" y="0"/>
                </a:moveTo>
                <a:lnTo>
                  <a:pt x="2208482" y="0"/>
                </a:lnTo>
                <a:lnTo>
                  <a:pt x="2208482" y="3314795"/>
                </a:lnTo>
                <a:lnTo>
                  <a:pt x="0" y="3314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02844" y="8776549"/>
            <a:ext cx="1668600" cy="16686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84713" y="6521561"/>
            <a:ext cx="254889" cy="382572"/>
          </a:xfrm>
          <a:custGeom>
            <a:avLst/>
            <a:gdLst/>
            <a:ahLst/>
            <a:cxnLst/>
            <a:rect l="l" t="t" r="r" b="b"/>
            <a:pathLst>
              <a:path w="254889" h="382572">
                <a:moveTo>
                  <a:pt x="0" y="0"/>
                </a:moveTo>
                <a:lnTo>
                  <a:pt x="254889" y="0"/>
                </a:lnTo>
                <a:lnTo>
                  <a:pt x="254889" y="382572"/>
                </a:lnTo>
                <a:lnTo>
                  <a:pt x="0" y="3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1740" y="7790528"/>
            <a:ext cx="393920" cy="590142"/>
          </a:xfrm>
          <a:custGeom>
            <a:avLst/>
            <a:gdLst/>
            <a:ahLst/>
            <a:cxnLst/>
            <a:rect l="l" t="t" r="r" b="b"/>
            <a:pathLst>
              <a:path w="393920" h="590142">
                <a:moveTo>
                  <a:pt x="0" y="0"/>
                </a:moveTo>
                <a:lnTo>
                  <a:pt x="393920" y="0"/>
                </a:lnTo>
                <a:lnTo>
                  <a:pt x="393920" y="590142"/>
                </a:lnTo>
                <a:lnTo>
                  <a:pt x="0" y="590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3249" y="8668158"/>
            <a:ext cx="393920" cy="590142"/>
          </a:xfrm>
          <a:custGeom>
            <a:avLst/>
            <a:gdLst/>
            <a:ahLst/>
            <a:cxnLst/>
            <a:rect l="l" t="t" r="r" b="b"/>
            <a:pathLst>
              <a:path w="393920" h="590142">
                <a:moveTo>
                  <a:pt x="0" y="0"/>
                </a:moveTo>
                <a:lnTo>
                  <a:pt x="393920" y="0"/>
                </a:lnTo>
                <a:lnTo>
                  <a:pt x="393920" y="590142"/>
                </a:lnTo>
                <a:lnTo>
                  <a:pt x="0" y="590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3258" y="7352787"/>
            <a:ext cx="393920" cy="590142"/>
          </a:xfrm>
          <a:custGeom>
            <a:avLst/>
            <a:gdLst/>
            <a:ahLst/>
            <a:cxnLst/>
            <a:rect l="l" t="t" r="r" b="b"/>
            <a:pathLst>
              <a:path w="393920" h="590142">
                <a:moveTo>
                  <a:pt x="0" y="0"/>
                </a:moveTo>
                <a:lnTo>
                  <a:pt x="393920" y="0"/>
                </a:lnTo>
                <a:lnTo>
                  <a:pt x="393920" y="590141"/>
                </a:lnTo>
                <a:lnTo>
                  <a:pt x="0" y="59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84713" y="6521561"/>
            <a:ext cx="254889" cy="382572"/>
          </a:xfrm>
          <a:custGeom>
            <a:avLst/>
            <a:gdLst/>
            <a:ahLst/>
            <a:cxnLst/>
            <a:rect l="l" t="t" r="r" b="b"/>
            <a:pathLst>
              <a:path w="254889" h="382572">
                <a:moveTo>
                  <a:pt x="0" y="0"/>
                </a:moveTo>
                <a:lnTo>
                  <a:pt x="254889" y="0"/>
                </a:lnTo>
                <a:lnTo>
                  <a:pt x="254889" y="382572"/>
                </a:lnTo>
                <a:lnTo>
                  <a:pt x="0" y="3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1740" y="7790528"/>
            <a:ext cx="393920" cy="590142"/>
          </a:xfrm>
          <a:custGeom>
            <a:avLst/>
            <a:gdLst/>
            <a:ahLst/>
            <a:cxnLst/>
            <a:rect l="l" t="t" r="r" b="b"/>
            <a:pathLst>
              <a:path w="393920" h="590142">
                <a:moveTo>
                  <a:pt x="0" y="0"/>
                </a:moveTo>
                <a:lnTo>
                  <a:pt x="393920" y="0"/>
                </a:lnTo>
                <a:lnTo>
                  <a:pt x="393920" y="590142"/>
                </a:lnTo>
                <a:lnTo>
                  <a:pt x="0" y="590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3249" y="8668158"/>
            <a:ext cx="393920" cy="590142"/>
          </a:xfrm>
          <a:custGeom>
            <a:avLst/>
            <a:gdLst/>
            <a:ahLst/>
            <a:cxnLst/>
            <a:rect l="l" t="t" r="r" b="b"/>
            <a:pathLst>
              <a:path w="393920" h="590142">
                <a:moveTo>
                  <a:pt x="0" y="0"/>
                </a:moveTo>
                <a:lnTo>
                  <a:pt x="393920" y="0"/>
                </a:lnTo>
                <a:lnTo>
                  <a:pt x="393920" y="590142"/>
                </a:lnTo>
                <a:lnTo>
                  <a:pt x="0" y="590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3258" y="7352787"/>
            <a:ext cx="393920" cy="590142"/>
          </a:xfrm>
          <a:custGeom>
            <a:avLst/>
            <a:gdLst/>
            <a:ahLst/>
            <a:cxnLst/>
            <a:rect l="l" t="t" r="r" b="b"/>
            <a:pathLst>
              <a:path w="393920" h="590142">
                <a:moveTo>
                  <a:pt x="0" y="0"/>
                </a:moveTo>
                <a:lnTo>
                  <a:pt x="393920" y="0"/>
                </a:lnTo>
                <a:lnTo>
                  <a:pt x="393920" y="590141"/>
                </a:lnTo>
                <a:lnTo>
                  <a:pt x="0" y="59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424049" y="5508913"/>
            <a:ext cx="1932344" cy="193234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8" r="-3537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999753"/>
            <a:ext cx="761941" cy="1143626"/>
          </a:xfrm>
          <a:custGeom>
            <a:avLst/>
            <a:gdLst/>
            <a:ahLst/>
            <a:cxnLst/>
            <a:rect l="l" t="t" r="r" b="b"/>
            <a:pathLst>
              <a:path w="761941" h="1143626">
                <a:moveTo>
                  <a:pt x="0" y="0"/>
                </a:moveTo>
                <a:lnTo>
                  <a:pt x="761941" y="0"/>
                </a:lnTo>
                <a:lnTo>
                  <a:pt x="761941" y="1143627"/>
                </a:lnTo>
                <a:lnTo>
                  <a:pt x="0" y="1143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86249" y="1409612"/>
            <a:ext cx="393920" cy="590142"/>
          </a:xfrm>
          <a:custGeom>
            <a:avLst/>
            <a:gdLst/>
            <a:ahLst/>
            <a:cxnLst/>
            <a:rect l="l" t="t" r="r" b="b"/>
            <a:pathLst>
              <a:path w="393920" h="590142">
                <a:moveTo>
                  <a:pt x="0" y="0"/>
                </a:moveTo>
                <a:lnTo>
                  <a:pt x="393919" y="0"/>
                </a:lnTo>
                <a:lnTo>
                  <a:pt x="393919" y="590141"/>
                </a:lnTo>
                <a:lnTo>
                  <a:pt x="0" y="59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34022" y="3143380"/>
            <a:ext cx="384414" cy="580248"/>
          </a:xfrm>
          <a:custGeom>
            <a:avLst/>
            <a:gdLst/>
            <a:ahLst/>
            <a:cxnLst/>
            <a:rect l="l" t="t" r="r" b="b"/>
            <a:pathLst>
              <a:path w="384414" h="580248">
                <a:moveTo>
                  <a:pt x="0" y="0"/>
                </a:moveTo>
                <a:lnTo>
                  <a:pt x="384414" y="0"/>
                </a:lnTo>
                <a:lnTo>
                  <a:pt x="384414" y="580247"/>
                </a:lnTo>
                <a:lnTo>
                  <a:pt x="0" y="5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8" r="-3537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999753"/>
            <a:ext cx="761941" cy="1143626"/>
          </a:xfrm>
          <a:custGeom>
            <a:avLst/>
            <a:gdLst/>
            <a:ahLst/>
            <a:cxnLst/>
            <a:rect l="l" t="t" r="r" b="b"/>
            <a:pathLst>
              <a:path w="761941" h="1143626">
                <a:moveTo>
                  <a:pt x="0" y="0"/>
                </a:moveTo>
                <a:lnTo>
                  <a:pt x="761941" y="0"/>
                </a:lnTo>
                <a:lnTo>
                  <a:pt x="761941" y="1143627"/>
                </a:lnTo>
                <a:lnTo>
                  <a:pt x="0" y="1143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86249" y="1409612"/>
            <a:ext cx="393920" cy="590142"/>
          </a:xfrm>
          <a:custGeom>
            <a:avLst/>
            <a:gdLst/>
            <a:ahLst/>
            <a:cxnLst/>
            <a:rect l="l" t="t" r="r" b="b"/>
            <a:pathLst>
              <a:path w="393920" h="590142">
                <a:moveTo>
                  <a:pt x="0" y="0"/>
                </a:moveTo>
                <a:lnTo>
                  <a:pt x="393919" y="0"/>
                </a:lnTo>
                <a:lnTo>
                  <a:pt x="393919" y="590141"/>
                </a:lnTo>
                <a:lnTo>
                  <a:pt x="0" y="590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34022" y="3143380"/>
            <a:ext cx="384414" cy="580248"/>
          </a:xfrm>
          <a:custGeom>
            <a:avLst/>
            <a:gdLst/>
            <a:ahLst/>
            <a:cxnLst/>
            <a:rect l="l" t="t" r="r" b="b"/>
            <a:pathLst>
              <a:path w="384414" h="580248">
                <a:moveTo>
                  <a:pt x="0" y="0"/>
                </a:moveTo>
                <a:lnTo>
                  <a:pt x="384414" y="0"/>
                </a:lnTo>
                <a:lnTo>
                  <a:pt x="384414" y="580247"/>
                </a:lnTo>
                <a:lnTo>
                  <a:pt x="0" y="5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46679" y="1662947"/>
            <a:ext cx="1817239" cy="181723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442082" cy="11273496"/>
          </a:xfrm>
          <a:custGeom>
            <a:avLst/>
            <a:gdLst/>
            <a:ahLst/>
            <a:cxnLst/>
            <a:rect l="l" t="t" r="r" b="b"/>
            <a:pathLst>
              <a:path w="10442082" h="11273496">
                <a:moveTo>
                  <a:pt x="0" y="0"/>
                </a:moveTo>
                <a:lnTo>
                  <a:pt x="10442082" y="0"/>
                </a:lnTo>
                <a:lnTo>
                  <a:pt x="10442082" y="11273496"/>
                </a:lnTo>
                <a:lnTo>
                  <a:pt x="0" y="11273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69" b="-221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0286" y="382081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26" r="-246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9865" y="7559908"/>
            <a:ext cx="591172" cy="1245655"/>
          </a:xfrm>
          <a:custGeom>
            <a:avLst/>
            <a:gdLst/>
            <a:ahLst/>
            <a:cxnLst/>
            <a:rect l="l" t="t" r="r" b="b"/>
            <a:pathLst>
              <a:path w="591172" h="1245655">
                <a:moveTo>
                  <a:pt x="0" y="0"/>
                </a:moveTo>
                <a:lnTo>
                  <a:pt x="591172" y="0"/>
                </a:lnTo>
                <a:lnTo>
                  <a:pt x="591172" y="1245654"/>
                </a:lnTo>
                <a:lnTo>
                  <a:pt x="0" y="124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78" t="-13037" r="-23308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26" r="-246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9865" y="7559908"/>
            <a:ext cx="591172" cy="1245655"/>
          </a:xfrm>
          <a:custGeom>
            <a:avLst/>
            <a:gdLst/>
            <a:ahLst/>
            <a:cxnLst/>
            <a:rect l="l" t="t" r="r" b="b"/>
            <a:pathLst>
              <a:path w="591172" h="1245655">
                <a:moveTo>
                  <a:pt x="0" y="0"/>
                </a:moveTo>
                <a:lnTo>
                  <a:pt x="591172" y="0"/>
                </a:lnTo>
                <a:lnTo>
                  <a:pt x="591172" y="1245654"/>
                </a:lnTo>
                <a:lnTo>
                  <a:pt x="0" y="124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78" t="-13037" r="-2330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6968018"/>
            <a:ext cx="2290282" cy="229028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888" r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114398"/>
            <a:ext cx="746537" cy="1118407"/>
          </a:xfrm>
          <a:custGeom>
            <a:avLst/>
            <a:gdLst/>
            <a:ahLst/>
            <a:cxnLst/>
            <a:rect l="l" t="t" r="r" b="b"/>
            <a:pathLst>
              <a:path w="746537" h="1118407">
                <a:moveTo>
                  <a:pt x="0" y="0"/>
                </a:moveTo>
                <a:lnTo>
                  <a:pt x="746537" y="0"/>
                </a:lnTo>
                <a:lnTo>
                  <a:pt x="746537" y="1118407"/>
                </a:lnTo>
                <a:lnTo>
                  <a:pt x="0" y="1118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888" r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114398"/>
            <a:ext cx="746537" cy="1118407"/>
          </a:xfrm>
          <a:custGeom>
            <a:avLst/>
            <a:gdLst/>
            <a:ahLst/>
            <a:cxnLst/>
            <a:rect l="l" t="t" r="r" b="b"/>
            <a:pathLst>
              <a:path w="746537" h="1118407">
                <a:moveTo>
                  <a:pt x="0" y="0"/>
                </a:moveTo>
                <a:lnTo>
                  <a:pt x="746537" y="0"/>
                </a:lnTo>
                <a:lnTo>
                  <a:pt x="746537" y="1118407"/>
                </a:lnTo>
                <a:lnTo>
                  <a:pt x="0" y="1118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56827" y="6528460"/>
            <a:ext cx="2290282" cy="229028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62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35164" y="5153025"/>
            <a:ext cx="830300" cy="737894"/>
          </a:xfrm>
          <a:custGeom>
            <a:avLst/>
            <a:gdLst/>
            <a:ahLst/>
            <a:cxnLst/>
            <a:rect l="l" t="t" r="r" b="b"/>
            <a:pathLst>
              <a:path w="830300" h="737894">
                <a:moveTo>
                  <a:pt x="0" y="0"/>
                </a:moveTo>
                <a:lnTo>
                  <a:pt x="830300" y="0"/>
                </a:lnTo>
                <a:lnTo>
                  <a:pt x="830300" y="737894"/>
                </a:lnTo>
                <a:lnTo>
                  <a:pt x="0" y="737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266" t="-40777" r="-53688" b="-18617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225417"/>
            <a:ext cx="777900" cy="1032883"/>
          </a:xfrm>
          <a:custGeom>
            <a:avLst/>
            <a:gdLst/>
            <a:ahLst/>
            <a:cxnLst/>
            <a:rect l="l" t="t" r="r" b="b"/>
            <a:pathLst>
              <a:path w="777900" h="1032883">
                <a:moveTo>
                  <a:pt x="0" y="0"/>
                </a:moveTo>
                <a:lnTo>
                  <a:pt x="777900" y="0"/>
                </a:lnTo>
                <a:lnTo>
                  <a:pt x="777900" y="1032883"/>
                </a:lnTo>
                <a:lnTo>
                  <a:pt x="0" y="103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9292"/>
            </a:stretch>
          </a:blipFill>
        </p:spPr>
      </p:sp>
      <p:sp>
        <p:nvSpPr>
          <p:cNvPr id="5" name="Freeform 5"/>
          <p:cNvSpPr/>
          <p:nvPr/>
        </p:nvSpPr>
        <p:spPr>
          <a:xfrm rot="-1331832">
            <a:off x="9800750" y="1158315"/>
            <a:ext cx="972501" cy="1459663"/>
          </a:xfrm>
          <a:custGeom>
            <a:avLst/>
            <a:gdLst/>
            <a:ahLst/>
            <a:cxnLst/>
            <a:rect l="l" t="t" r="r" b="b"/>
            <a:pathLst>
              <a:path w="972501" h="1459663">
                <a:moveTo>
                  <a:pt x="0" y="0"/>
                </a:moveTo>
                <a:lnTo>
                  <a:pt x="972500" y="0"/>
                </a:lnTo>
                <a:lnTo>
                  <a:pt x="972500" y="1459663"/>
                </a:lnTo>
                <a:lnTo>
                  <a:pt x="0" y="1459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62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35164" y="5153025"/>
            <a:ext cx="830300" cy="737894"/>
          </a:xfrm>
          <a:custGeom>
            <a:avLst/>
            <a:gdLst/>
            <a:ahLst/>
            <a:cxnLst/>
            <a:rect l="l" t="t" r="r" b="b"/>
            <a:pathLst>
              <a:path w="830300" h="737894">
                <a:moveTo>
                  <a:pt x="0" y="0"/>
                </a:moveTo>
                <a:lnTo>
                  <a:pt x="830300" y="0"/>
                </a:lnTo>
                <a:lnTo>
                  <a:pt x="830300" y="737894"/>
                </a:lnTo>
                <a:lnTo>
                  <a:pt x="0" y="737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266" t="-40777" r="-53688" b="-18617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8225417"/>
            <a:ext cx="777900" cy="1032883"/>
          </a:xfrm>
          <a:custGeom>
            <a:avLst/>
            <a:gdLst/>
            <a:ahLst/>
            <a:cxnLst/>
            <a:rect l="l" t="t" r="r" b="b"/>
            <a:pathLst>
              <a:path w="777900" h="1032883">
                <a:moveTo>
                  <a:pt x="0" y="0"/>
                </a:moveTo>
                <a:lnTo>
                  <a:pt x="777900" y="0"/>
                </a:lnTo>
                <a:lnTo>
                  <a:pt x="777900" y="1032883"/>
                </a:lnTo>
                <a:lnTo>
                  <a:pt x="0" y="103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9292"/>
            </a:stretch>
          </a:blipFill>
        </p:spPr>
      </p:sp>
      <p:sp>
        <p:nvSpPr>
          <p:cNvPr id="5" name="Freeform 5"/>
          <p:cNvSpPr/>
          <p:nvPr/>
        </p:nvSpPr>
        <p:spPr>
          <a:xfrm rot="-1331832">
            <a:off x="9800750" y="1158315"/>
            <a:ext cx="972501" cy="1459663"/>
          </a:xfrm>
          <a:custGeom>
            <a:avLst/>
            <a:gdLst/>
            <a:ahLst/>
            <a:cxnLst/>
            <a:rect l="l" t="t" r="r" b="b"/>
            <a:pathLst>
              <a:path w="972501" h="1459663">
                <a:moveTo>
                  <a:pt x="0" y="0"/>
                </a:moveTo>
                <a:lnTo>
                  <a:pt x="972500" y="0"/>
                </a:lnTo>
                <a:lnTo>
                  <a:pt x="972500" y="1459663"/>
                </a:lnTo>
                <a:lnTo>
                  <a:pt x="0" y="1459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405173" y="4745778"/>
            <a:ext cx="2290282" cy="229028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gradFill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49E2511DCCBC94FBB515DE944A81BC6" ma:contentTypeVersion="8" ma:contentTypeDescription="Criar um novo documento." ma:contentTypeScope="" ma:versionID="b90363ecabb7130b8b4151dfbe7b351e">
  <xsd:schema xmlns:xsd="http://www.w3.org/2001/XMLSchema" xmlns:xs="http://www.w3.org/2001/XMLSchema" xmlns:p="http://schemas.microsoft.com/office/2006/metadata/properties" xmlns:ns2="23dac456-a6de-4422-beb9-3148719d940d" targetNamespace="http://schemas.microsoft.com/office/2006/metadata/properties" ma:root="true" ma:fieldsID="bc6365ad02569503c79fb9b8a537c7d4" ns2:_="">
    <xsd:import namespace="23dac456-a6de-4422-beb9-3148719d94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dac456-a6de-4422-beb9-3148719d94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1CAF23-5E3B-4408-BAF0-923756D31D90}"/>
</file>

<file path=customXml/itemProps2.xml><?xml version="1.0" encoding="utf-8"?>
<ds:datastoreItem xmlns:ds="http://schemas.openxmlformats.org/officeDocument/2006/customXml" ds:itemID="{F559F682-9E93-4A51-AD71-B072E185B1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741417-011E-4D85-8DAE-EBE25C43E26E}">
  <ds:schemaRefs>
    <ds:schemaRef ds:uri="http://purl.org/dc/elements/1.1/"/>
    <ds:schemaRef ds:uri="6877af9f-2ef1-4589-b9e5-ce6c445cce71"/>
    <ds:schemaRef ds:uri="http://schemas.microsoft.com/office/2006/documentManagement/types"/>
    <ds:schemaRef ds:uri="0961321b-da34-4230-a164-c6082a8a1e5a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Office PowerPoint</Application>
  <PresentationFormat>Personalizados</PresentationFormat>
  <Paragraphs>3</Paragraphs>
  <Slides>36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Anita</dc:title>
  <dc:creator>GC</dc:creator>
  <cp:lastModifiedBy>Gorete Correia</cp:lastModifiedBy>
  <cp:revision>2</cp:revision>
  <dcterms:created xsi:type="dcterms:W3CDTF">2006-08-16T00:00:00Z</dcterms:created>
  <dcterms:modified xsi:type="dcterms:W3CDTF">2025-01-23T10:08:24Z</dcterms:modified>
  <dc:identifier>DAGcWVKDtPY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0x010100049E2511DCCBC94FBB515DE944A81BC6</vt:lpwstr>
  </property>
</Properties>
</file>