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7" r:id="rId5"/>
    <p:sldId id="301" r:id="rId6"/>
    <p:sldId id="300" r:id="rId7"/>
    <p:sldId id="258" r:id="rId8"/>
    <p:sldId id="302" r:id="rId9"/>
    <p:sldId id="303" r:id="rId10"/>
    <p:sldId id="304" r:id="rId11"/>
    <p:sldId id="305" r:id="rId12"/>
    <p:sldId id="307" r:id="rId13"/>
    <p:sldId id="308" r:id="rId14"/>
    <p:sldId id="309" r:id="rId15"/>
    <p:sldId id="298" r:id="rId16"/>
    <p:sldId id="266" r:id="rId17"/>
    <p:sldId id="311" r:id="rId18"/>
    <p:sldId id="310" r:id="rId19"/>
    <p:sldId id="312" r:id="rId20"/>
    <p:sldId id="267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29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3300"/>
    <a:srgbClr val="47BD95"/>
    <a:srgbClr val="DEBC2E"/>
    <a:srgbClr val="C9EFB9"/>
    <a:srgbClr val="EAC338"/>
    <a:srgbClr val="D5E68E"/>
    <a:srgbClr val="E2C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2973" autoAdjust="0"/>
  </p:normalViewPr>
  <p:slideViewPr>
    <p:cSldViewPr>
      <p:cViewPr varScale="1">
        <p:scale>
          <a:sx n="37" d="100"/>
          <a:sy n="37" d="100"/>
        </p:scale>
        <p:origin x="10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Caldeira" userId="aada792b-c6c7-46ec-ade2-cf3a8cc06ccf" providerId="ADAL" clId="{A78E97CE-036B-444F-91F8-E021AFB6D2DA}"/>
    <pc:docChg chg="custSel addSld delSld modSld sldOrd">
      <pc:chgData name="Cristina Caldeira" userId="aada792b-c6c7-46ec-ade2-cf3a8cc06ccf" providerId="ADAL" clId="{A78E97CE-036B-444F-91F8-E021AFB6D2DA}" dt="2024-09-27T11:30:36.699" v="395"/>
      <pc:docMkLst>
        <pc:docMk/>
      </pc:docMkLst>
      <pc:sldChg chg="modSp modAnim">
        <pc:chgData name="Cristina Caldeira" userId="aada792b-c6c7-46ec-ade2-cf3a8cc06ccf" providerId="ADAL" clId="{A78E97CE-036B-444F-91F8-E021AFB6D2DA}" dt="2024-09-27T10:27:17.129" v="4" actId="20577"/>
        <pc:sldMkLst>
          <pc:docMk/>
          <pc:sldMk cId="2588556440" sldId="257"/>
        </pc:sldMkLst>
        <pc:spChg chg="mod">
          <ac:chgData name="Cristina Caldeira" userId="aada792b-c6c7-46ec-ade2-cf3a8cc06ccf" providerId="ADAL" clId="{A78E97CE-036B-444F-91F8-E021AFB6D2DA}" dt="2024-09-27T10:27:17.129" v="4" actId="20577"/>
          <ac:spMkLst>
            <pc:docMk/>
            <pc:sldMk cId="2588556440" sldId="257"/>
            <ac:spMk id="21" creationId="{EC6B49D2-0F97-43AA-9FD6-E9EFA01EA618}"/>
          </ac:spMkLst>
        </pc:spChg>
      </pc:sldChg>
      <pc:sldChg chg="addSp delSp modSp ord delAnim modAnim">
        <pc:chgData name="Cristina Caldeira" userId="aada792b-c6c7-46ec-ade2-cf3a8cc06ccf" providerId="ADAL" clId="{A78E97CE-036B-444F-91F8-E021AFB6D2DA}" dt="2024-09-27T10:34:28.294" v="33" actId="165"/>
        <pc:sldMkLst>
          <pc:docMk/>
          <pc:sldMk cId="393051183" sldId="258"/>
        </pc:sldMkLst>
        <pc:spChg chg="mod topLvl">
          <ac:chgData name="Cristina Caldeira" userId="aada792b-c6c7-46ec-ade2-cf3a8cc06ccf" providerId="ADAL" clId="{A78E97CE-036B-444F-91F8-E021AFB6D2DA}" dt="2024-09-27T10:28:15.326" v="18" actId="165"/>
          <ac:spMkLst>
            <pc:docMk/>
            <pc:sldMk cId="393051183" sldId="258"/>
            <ac:spMk id="4" creationId="{2ED41EC3-187D-4250-A197-566B7A8BCC49}"/>
          </ac:spMkLst>
        </pc:spChg>
        <pc:spChg chg="del">
          <ac:chgData name="Cristina Caldeira" userId="aada792b-c6c7-46ec-ade2-cf3a8cc06ccf" providerId="ADAL" clId="{A78E97CE-036B-444F-91F8-E021AFB6D2DA}" dt="2024-09-27T10:28:21.984" v="19" actId="478"/>
          <ac:spMkLst>
            <pc:docMk/>
            <pc:sldMk cId="393051183" sldId="258"/>
            <ac:spMk id="12" creationId="{56EEAA65-09BD-404E-A4A9-69EA54D5B764}"/>
          </ac:spMkLst>
        </pc:spChg>
        <pc:spChg chg="mod topLvl">
          <ac:chgData name="Cristina Caldeira" userId="aada792b-c6c7-46ec-ade2-cf3a8cc06ccf" providerId="ADAL" clId="{A78E97CE-036B-444F-91F8-E021AFB6D2DA}" dt="2024-09-27T10:34:28.294" v="33" actId="165"/>
          <ac:spMkLst>
            <pc:docMk/>
            <pc:sldMk cId="393051183" sldId="258"/>
            <ac:spMk id="15" creationId="{F982A150-5FDE-41BF-B117-BA05951977FE}"/>
          </ac:spMkLst>
        </pc:spChg>
        <pc:grpChg chg="add del mod">
          <ac:chgData name="Cristina Caldeira" userId="aada792b-c6c7-46ec-ade2-cf3a8cc06ccf" providerId="ADAL" clId="{A78E97CE-036B-444F-91F8-E021AFB6D2DA}" dt="2024-09-27T10:34:28.294" v="33" actId="165"/>
          <ac:grpSpMkLst>
            <pc:docMk/>
            <pc:sldMk cId="393051183" sldId="258"/>
            <ac:grpSpMk id="14" creationId="{991716BE-66E6-4265-B47D-6477BCB4841B}"/>
          </ac:grpSpMkLst>
        </pc:grpChg>
        <pc:grpChg chg="del mod">
          <ac:chgData name="Cristina Caldeira" userId="aada792b-c6c7-46ec-ade2-cf3a8cc06ccf" providerId="ADAL" clId="{A78E97CE-036B-444F-91F8-E021AFB6D2DA}" dt="2024-09-27T10:28:15.326" v="18" actId="165"/>
          <ac:grpSpMkLst>
            <pc:docMk/>
            <pc:sldMk cId="393051183" sldId="258"/>
            <ac:grpSpMk id="38" creationId="{90D9CE4B-08CE-463A-8306-6043D71F9100}"/>
          </ac:grpSpMkLst>
        </pc:grpChg>
        <pc:grpChg chg="mod">
          <ac:chgData name="Cristina Caldeira" userId="aada792b-c6c7-46ec-ade2-cf3a8cc06ccf" providerId="ADAL" clId="{A78E97CE-036B-444F-91F8-E021AFB6D2DA}" dt="2024-09-27T10:27:37.883" v="10" actId="1076"/>
          <ac:grpSpMkLst>
            <pc:docMk/>
            <pc:sldMk cId="393051183" sldId="258"/>
            <ac:grpSpMk id="39" creationId="{71A6D230-512A-4377-8F12-7CBF9F8A7666}"/>
          </ac:grpSpMkLst>
        </pc:grpChg>
        <pc:grpChg chg="del mod">
          <ac:chgData name="Cristina Caldeira" userId="aada792b-c6c7-46ec-ade2-cf3a8cc06ccf" providerId="ADAL" clId="{A78E97CE-036B-444F-91F8-E021AFB6D2DA}" dt="2024-09-27T10:27:51.971" v="14" actId="478"/>
          <ac:grpSpMkLst>
            <pc:docMk/>
            <pc:sldMk cId="393051183" sldId="258"/>
            <ac:grpSpMk id="41" creationId="{CF2193A6-D469-4559-BF72-555906502EAF}"/>
          </ac:grpSpMkLst>
        </pc:grpChg>
        <pc:picChg chg="add">
          <ac:chgData name="Cristina Caldeira" userId="aada792b-c6c7-46ec-ade2-cf3a8cc06ccf" providerId="ADAL" clId="{A78E97CE-036B-444F-91F8-E021AFB6D2DA}" dt="2024-09-27T10:29:38.948" v="20"/>
          <ac:picMkLst>
            <pc:docMk/>
            <pc:sldMk cId="393051183" sldId="258"/>
            <ac:picMk id="13" creationId="{56BE63DB-2369-4A1A-A202-0E2D47228E1A}"/>
          </ac:picMkLst>
        </pc:picChg>
        <pc:picChg chg="mod topLvl">
          <ac:chgData name="Cristina Caldeira" userId="aada792b-c6c7-46ec-ade2-cf3a8cc06ccf" providerId="ADAL" clId="{A78E97CE-036B-444F-91F8-E021AFB6D2DA}" dt="2024-09-27T10:34:28.294" v="33" actId="165"/>
          <ac:picMkLst>
            <pc:docMk/>
            <pc:sldMk cId="393051183" sldId="258"/>
            <ac:picMk id="16" creationId="{6F0F5FC3-8BBB-4E3A-9E37-41C9898F03CB}"/>
          </ac:picMkLst>
        </pc:picChg>
        <pc:picChg chg="mod topLvl">
          <ac:chgData name="Cristina Caldeira" userId="aada792b-c6c7-46ec-ade2-cf3a8cc06ccf" providerId="ADAL" clId="{A78E97CE-036B-444F-91F8-E021AFB6D2DA}" dt="2024-09-27T10:28:15.326" v="18" actId="165"/>
          <ac:picMkLst>
            <pc:docMk/>
            <pc:sldMk cId="393051183" sldId="258"/>
            <ac:picMk id="26" creationId="{41AA8FBC-091D-48A2-821C-41CDDD5D9731}"/>
          </ac:picMkLst>
        </pc:picChg>
      </pc:sldChg>
      <pc:sldChg chg="del">
        <pc:chgData name="Cristina Caldeira" userId="aada792b-c6c7-46ec-ade2-cf3a8cc06ccf" providerId="ADAL" clId="{A78E97CE-036B-444F-91F8-E021AFB6D2DA}" dt="2024-09-27T11:10:03.382" v="163" actId="2696"/>
        <pc:sldMkLst>
          <pc:docMk/>
          <pc:sldMk cId="632602107" sldId="259"/>
        </pc:sldMkLst>
      </pc:sldChg>
      <pc:sldChg chg="del">
        <pc:chgData name="Cristina Caldeira" userId="aada792b-c6c7-46ec-ade2-cf3a8cc06ccf" providerId="ADAL" clId="{A78E97CE-036B-444F-91F8-E021AFB6D2DA}" dt="2024-09-27T11:10:01.553" v="161" actId="2696"/>
        <pc:sldMkLst>
          <pc:docMk/>
          <pc:sldMk cId="2989747012" sldId="260"/>
        </pc:sldMkLst>
      </pc:sldChg>
      <pc:sldChg chg="del">
        <pc:chgData name="Cristina Caldeira" userId="aada792b-c6c7-46ec-ade2-cf3a8cc06ccf" providerId="ADAL" clId="{A78E97CE-036B-444F-91F8-E021AFB6D2DA}" dt="2024-09-27T11:10:02.351" v="162" actId="2696"/>
        <pc:sldMkLst>
          <pc:docMk/>
          <pc:sldMk cId="3296605920" sldId="261"/>
        </pc:sldMkLst>
      </pc:sldChg>
      <pc:sldChg chg="del">
        <pc:chgData name="Cristina Caldeira" userId="aada792b-c6c7-46ec-ade2-cf3a8cc06ccf" providerId="ADAL" clId="{A78E97CE-036B-444F-91F8-E021AFB6D2DA}" dt="2024-09-27T10:36:33.445" v="50" actId="2696"/>
        <pc:sldMkLst>
          <pc:docMk/>
          <pc:sldMk cId="761970939" sldId="263"/>
        </pc:sldMkLst>
      </pc:sldChg>
      <pc:sldChg chg="modSp del">
        <pc:chgData name="Cristina Caldeira" userId="aada792b-c6c7-46ec-ade2-cf3a8cc06ccf" providerId="ADAL" clId="{A78E97CE-036B-444F-91F8-E021AFB6D2DA}" dt="2024-09-27T10:36:34.789" v="51" actId="2696"/>
        <pc:sldMkLst>
          <pc:docMk/>
          <pc:sldMk cId="2433057474" sldId="264"/>
        </pc:sldMkLst>
        <pc:grpChg chg="mod">
          <ac:chgData name="Cristina Caldeira" userId="aada792b-c6c7-46ec-ade2-cf3a8cc06ccf" providerId="ADAL" clId="{A78E97CE-036B-444F-91F8-E021AFB6D2DA}" dt="2024-09-27T10:35:41.380" v="40" actId="1076"/>
          <ac:grpSpMkLst>
            <pc:docMk/>
            <pc:sldMk cId="2433057474" sldId="264"/>
            <ac:grpSpMk id="20" creationId="{2FC04FCA-B13B-4574-889A-EDA927DB453C}"/>
          </ac:grpSpMkLst>
        </pc:grpChg>
      </pc:sldChg>
      <pc:sldChg chg="del">
        <pc:chgData name="Cristina Caldeira" userId="aada792b-c6c7-46ec-ade2-cf3a8cc06ccf" providerId="ADAL" clId="{A78E97CE-036B-444F-91F8-E021AFB6D2DA}" dt="2024-09-27T10:36:35.857" v="52" actId="2696"/>
        <pc:sldMkLst>
          <pc:docMk/>
          <pc:sldMk cId="1719350059" sldId="265"/>
        </pc:sldMkLst>
      </pc:sldChg>
      <pc:sldChg chg="addSp delSp delAnim modAnim">
        <pc:chgData name="Cristina Caldeira" userId="aada792b-c6c7-46ec-ade2-cf3a8cc06ccf" providerId="ADAL" clId="{A78E97CE-036B-444F-91F8-E021AFB6D2DA}" dt="2024-09-27T11:12:09.865" v="212"/>
        <pc:sldMkLst>
          <pc:docMk/>
          <pc:sldMk cId="1552674240" sldId="266"/>
        </pc:sldMkLst>
        <pc:spChg chg="del">
          <ac:chgData name="Cristina Caldeira" userId="aada792b-c6c7-46ec-ade2-cf3a8cc06ccf" providerId="ADAL" clId="{A78E97CE-036B-444F-91F8-E021AFB6D2DA}" dt="2024-09-27T11:12:07.910" v="211" actId="478"/>
          <ac:spMkLst>
            <pc:docMk/>
            <pc:sldMk cId="1552674240" sldId="266"/>
            <ac:spMk id="23" creationId="{09F470D7-2350-49C9-A5EC-D70A75A9AB5D}"/>
          </ac:spMkLst>
        </pc:spChg>
        <pc:grpChg chg="del">
          <ac:chgData name="Cristina Caldeira" userId="aada792b-c6c7-46ec-ade2-cf3a8cc06ccf" providerId="ADAL" clId="{A78E97CE-036B-444F-91F8-E021AFB6D2DA}" dt="2024-09-27T11:11:48.301" v="209" actId="478"/>
          <ac:grpSpMkLst>
            <pc:docMk/>
            <pc:sldMk cId="1552674240" sldId="266"/>
            <ac:grpSpMk id="9" creationId="{4E4DFF84-0B3D-4894-AF01-96FD29D47B65}"/>
          </ac:grpSpMkLst>
        </pc:grpChg>
        <pc:grpChg chg="del">
          <ac:chgData name="Cristina Caldeira" userId="aada792b-c6c7-46ec-ade2-cf3a8cc06ccf" providerId="ADAL" clId="{A78E97CE-036B-444F-91F8-E021AFB6D2DA}" dt="2024-09-27T11:11:47.113" v="207" actId="478"/>
          <ac:grpSpMkLst>
            <pc:docMk/>
            <pc:sldMk cId="1552674240" sldId="266"/>
            <ac:grpSpMk id="12" creationId="{6AF90250-314D-4F6D-AEF4-CAB321BA3A74}"/>
          </ac:grpSpMkLst>
        </pc:grpChg>
        <pc:grpChg chg="del">
          <ac:chgData name="Cristina Caldeira" userId="aada792b-c6c7-46ec-ade2-cf3a8cc06ccf" providerId="ADAL" clId="{A78E97CE-036B-444F-91F8-E021AFB6D2DA}" dt="2024-09-27T11:11:47.738" v="208" actId="478"/>
          <ac:grpSpMkLst>
            <pc:docMk/>
            <pc:sldMk cId="1552674240" sldId="266"/>
            <ac:grpSpMk id="13" creationId="{D5A46EAA-50AE-470C-AB12-4F85F7F345D5}"/>
          </ac:grpSpMkLst>
        </pc:grpChg>
        <pc:grpChg chg="add del">
          <ac:chgData name="Cristina Caldeira" userId="aada792b-c6c7-46ec-ade2-cf3a8cc06ccf" providerId="ADAL" clId="{A78E97CE-036B-444F-91F8-E021AFB6D2DA}" dt="2024-09-27T11:11:48.754" v="210" actId="478"/>
          <ac:grpSpMkLst>
            <pc:docMk/>
            <pc:sldMk cId="1552674240" sldId="266"/>
            <ac:grpSpMk id="20" creationId="{F3AB7529-83D8-4633-9AD6-847C6E1E5329}"/>
          </ac:grpSpMkLst>
        </pc:grpChg>
        <pc:picChg chg="add">
          <ac:chgData name="Cristina Caldeira" userId="aada792b-c6c7-46ec-ade2-cf3a8cc06ccf" providerId="ADAL" clId="{A78E97CE-036B-444F-91F8-E021AFB6D2DA}" dt="2024-09-27T11:12:09.865" v="212"/>
          <ac:picMkLst>
            <pc:docMk/>
            <pc:sldMk cId="1552674240" sldId="266"/>
            <ac:picMk id="27" creationId="{67758B35-E96A-4DC8-BF28-3774BECCA4ED}"/>
          </ac:picMkLst>
        </pc:picChg>
      </pc:sldChg>
      <pc:sldChg chg="addSp delSp modSp modAnim">
        <pc:chgData name="Cristina Caldeira" userId="aada792b-c6c7-46ec-ade2-cf3a8cc06ccf" providerId="ADAL" clId="{A78E97CE-036B-444F-91F8-E021AFB6D2DA}" dt="2024-09-27T11:15:38.275" v="247" actId="1037"/>
        <pc:sldMkLst>
          <pc:docMk/>
          <pc:sldMk cId="4093604331" sldId="267"/>
        </pc:sldMkLst>
        <pc:spChg chg="mod">
          <ac:chgData name="Cristina Caldeira" userId="aada792b-c6c7-46ec-ade2-cf3a8cc06ccf" providerId="ADAL" clId="{A78E97CE-036B-444F-91F8-E021AFB6D2DA}" dt="2024-09-27T11:15:06.549" v="241" actId="1036"/>
          <ac:spMkLst>
            <pc:docMk/>
            <pc:sldMk cId="4093604331" sldId="267"/>
            <ac:spMk id="4" creationId="{2ED41EC3-187D-4250-A197-566B7A8BCC49}"/>
          </ac:spMkLst>
        </pc:spChg>
        <pc:spChg chg="del">
          <ac:chgData name="Cristina Caldeira" userId="aada792b-c6c7-46ec-ade2-cf3a8cc06ccf" providerId="ADAL" clId="{A78E97CE-036B-444F-91F8-E021AFB6D2DA}" dt="2024-09-27T11:14:36.223" v="234" actId="478"/>
          <ac:spMkLst>
            <pc:docMk/>
            <pc:sldMk cId="4093604331" sldId="267"/>
            <ac:spMk id="21" creationId="{2BA839D1-796A-4843-8911-D2A8A3041273}"/>
          </ac:spMkLst>
        </pc:spChg>
        <pc:grpChg chg="mod">
          <ac:chgData name="Cristina Caldeira" userId="aada792b-c6c7-46ec-ade2-cf3a8cc06ccf" providerId="ADAL" clId="{A78E97CE-036B-444F-91F8-E021AFB6D2DA}" dt="2024-09-27T11:15:23.472" v="243" actId="1076"/>
          <ac:grpSpMkLst>
            <pc:docMk/>
            <pc:sldMk cId="4093604331" sldId="267"/>
            <ac:grpSpMk id="17" creationId="{A48C3813-D657-45BC-9A71-51391BB8BB06}"/>
          </ac:grpSpMkLst>
        </pc:grpChg>
        <pc:grpChg chg="mod">
          <ac:chgData name="Cristina Caldeira" userId="aada792b-c6c7-46ec-ade2-cf3a8cc06ccf" providerId="ADAL" clId="{A78E97CE-036B-444F-91F8-E021AFB6D2DA}" dt="2024-09-27T11:15:01.308" v="237" actId="1076"/>
          <ac:grpSpMkLst>
            <pc:docMk/>
            <pc:sldMk cId="4093604331" sldId="267"/>
            <ac:grpSpMk id="38" creationId="{90D9CE4B-08CE-463A-8306-6043D71F9100}"/>
          </ac:grpSpMkLst>
        </pc:grpChg>
        <pc:grpChg chg="mod">
          <ac:chgData name="Cristina Caldeira" userId="aada792b-c6c7-46ec-ade2-cf3a8cc06ccf" providerId="ADAL" clId="{A78E97CE-036B-444F-91F8-E021AFB6D2DA}" dt="2024-09-27T11:15:38.275" v="247" actId="1037"/>
          <ac:grpSpMkLst>
            <pc:docMk/>
            <pc:sldMk cId="4093604331" sldId="267"/>
            <ac:grpSpMk id="71" creationId="{E1175F16-14B6-41F0-B539-68C49A28E65E}"/>
          </ac:grpSpMkLst>
        </pc:grpChg>
        <pc:picChg chg="add">
          <ac:chgData name="Cristina Caldeira" userId="aada792b-c6c7-46ec-ade2-cf3a8cc06ccf" providerId="ADAL" clId="{A78E97CE-036B-444F-91F8-E021AFB6D2DA}" dt="2024-09-27T11:14:41.812" v="235"/>
          <ac:picMkLst>
            <pc:docMk/>
            <pc:sldMk cId="4093604331" sldId="267"/>
            <ac:picMk id="22" creationId="{35BDE23A-4B4D-4BD4-87CB-A45F83849A3C}"/>
          </ac:picMkLst>
        </pc:picChg>
        <pc:picChg chg="mod">
          <ac:chgData name="Cristina Caldeira" userId="aada792b-c6c7-46ec-ade2-cf3a8cc06ccf" providerId="ADAL" clId="{A78E97CE-036B-444F-91F8-E021AFB6D2DA}" dt="2024-09-27T11:15:04.587" v="239" actId="1037"/>
          <ac:picMkLst>
            <pc:docMk/>
            <pc:sldMk cId="4093604331" sldId="267"/>
            <ac:picMk id="26" creationId="{41AA8FBC-091D-48A2-821C-41CDDD5D9731}"/>
          </ac:picMkLst>
        </pc:picChg>
      </pc:sldChg>
      <pc:sldChg chg="del">
        <pc:chgData name="Cristina Caldeira" userId="aada792b-c6c7-46ec-ade2-cf3a8cc06ccf" providerId="ADAL" clId="{A78E97CE-036B-444F-91F8-E021AFB6D2DA}" dt="2024-09-27T11:16:49.233" v="261" actId="2696"/>
        <pc:sldMkLst>
          <pc:docMk/>
          <pc:sldMk cId="1628619463" sldId="268"/>
        </pc:sldMkLst>
      </pc:sldChg>
      <pc:sldChg chg="del">
        <pc:chgData name="Cristina Caldeira" userId="aada792b-c6c7-46ec-ade2-cf3a8cc06ccf" providerId="ADAL" clId="{A78E97CE-036B-444F-91F8-E021AFB6D2DA}" dt="2024-09-27T11:19:15.591" v="282" actId="2696"/>
        <pc:sldMkLst>
          <pc:docMk/>
          <pc:sldMk cId="1251607717" sldId="269"/>
        </pc:sldMkLst>
      </pc:sldChg>
      <pc:sldChg chg="del">
        <pc:chgData name="Cristina Caldeira" userId="aada792b-c6c7-46ec-ade2-cf3a8cc06ccf" providerId="ADAL" clId="{A78E97CE-036B-444F-91F8-E021AFB6D2DA}" dt="2024-09-27T11:20:32.956" v="299" actId="2696"/>
        <pc:sldMkLst>
          <pc:docMk/>
          <pc:sldMk cId="1016091625" sldId="270"/>
        </pc:sldMkLst>
      </pc:sldChg>
      <pc:sldChg chg="del">
        <pc:chgData name="Cristina Caldeira" userId="aada792b-c6c7-46ec-ade2-cf3a8cc06ccf" providerId="ADAL" clId="{A78E97CE-036B-444F-91F8-E021AFB6D2DA}" dt="2024-09-27T11:20:37.227" v="300" actId="2696"/>
        <pc:sldMkLst>
          <pc:docMk/>
          <pc:sldMk cId="2939150639" sldId="271"/>
        </pc:sldMkLst>
      </pc:sldChg>
      <pc:sldChg chg="addSp delSp modSp del modAnim">
        <pc:chgData name="Cristina Caldeira" userId="aada792b-c6c7-46ec-ade2-cf3a8cc06ccf" providerId="ADAL" clId="{A78E97CE-036B-444F-91F8-E021AFB6D2DA}" dt="2024-09-27T11:27:49.001" v="364" actId="2696"/>
        <pc:sldMkLst>
          <pc:docMk/>
          <pc:sldMk cId="3845274032" sldId="272"/>
        </pc:sldMkLst>
        <pc:spChg chg="del">
          <ac:chgData name="Cristina Caldeira" userId="aada792b-c6c7-46ec-ade2-cf3a8cc06ccf" providerId="ADAL" clId="{A78E97CE-036B-444F-91F8-E021AFB6D2DA}" dt="2024-09-27T11:25:43.421" v="352" actId="478"/>
          <ac:spMkLst>
            <pc:docMk/>
            <pc:sldMk cId="3845274032" sldId="272"/>
            <ac:spMk id="60" creationId="{22807089-0037-41AA-8CA0-912F537112D3}"/>
          </ac:spMkLst>
        </pc:spChg>
        <pc:grpChg chg="mod">
          <ac:chgData name="Cristina Caldeira" userId="aada792b-c6c7-46ec-ade2-cf3a8cc06ccf" providerId="ADAL" clId="{A78E97CE-036B-444F-91F8-E021AFB6D2DA}" dt="2024-09-27T11:20:45.771" v="303" actId="1076"/>
          <ac:grpSpMkLst>
            <pc:docMk/>
            <pc:sldMk cId="3845274032" sldId="272"/>
            <ac:grpSpMk id="49" creationId="{B95635C9-0E85-4045-8566-45F99696023A}"/>
          </ac:grpSpMkLst>
        </pc:grpChg>
        <pc:grpChg chg="add">
          <ac:chgData name="Cristina Caldeira" userId="aada792b-c6c7-46ec-ade2-cf3a8cc06ccf" providerId="ADAL" clId="{A78E97CE-036B-444F-91F8-E021AFB6D2DA}" dt="2024-09-27T11:26:30.879" v="356"/>
          <ac:grpSpMkLst>
            <pc:docMk/>
            <pc:sldMk cId="3845274032" sldId="272"/>
            <ac:grpSpMk id="59" creationId="{4D9055DE-A60B-4A9B-8787-0B9A06E50341}"/>
          </ac:grpSpMkLst>
        </pc:grpChg>
        <pc:grpChg chg="add">
          <ac:chgData name="Cristina Caldeira" userId="aada792b-c6c7-46ec-ade2-cf3a8cc06ccf" providerId="ADAL" clId="{A78E97CE-036B-444F-91F8-E021AFB6D2DA}" dt="2024-09-27T11:26:30.879" v="356"/>
          <ac:grpSpMkLst>
            <pc:docMk/>
            <pc:sldMk cId="3845274032" sldId="272"/>
            <ac:grpSpMk id="63" creationId="{5A2BAC31-A11F-44C2-930A-E72FF1877B84}"/>
          </ac:grpSpMkLst>
        </pc:grpChg>
        <pc:picChg chg="add">
          <ac:chgData name="Cristina Caldeira" userId="aada792b-c6c7-46ec-ade2-cf3a8cc06ccf" providerId="ADAL" clId="{A78E97CE-036B-444F-91F8-E021AFB6D2DA}" dt="2024-09-27T11:26:42.816" v="357"/>
          <ac:picMkLst>
            <pc:docMk/>
            <pc:sldMk cId="3845274032" sldId="272"/>
            <ac:picMk id="66" creationId="{9E1BF5FE-7CD2-4E8D-B2FC-4B20A0B30EB6}"/>
          </ac:picMkLst>
        </pc:picChg>
      </pc:sldChg>
      <pc:sldChg chg="del">
        <pc:chgData name="Cristina Caldeira" userId="aada792b-c6c7-46ec-ade2-cf3a8cc06ccf" providerId="ADAL" clId="{A78E97CE-036B-444F-91F8-E021AFB6D2DA}" dt="2024-09-27T11:24:40.815" v="346" actId="2696"/>
        <pc:sldMkLst>
          <pc:docMk/>
          <pc:sldMk cId="1043314471" sldId="273"/>
        </pc:sldMkLst>
      </pc:sldChg>
      <pc:sldChg chg="addSp delSp modSp del delAnim modAnim">
        <pc:chgData name="Cristina Caldeira" userId="aada792b-c6c7-46ec-ade2-cf3a8cc06ccf" providerId="ADAL" clId="{A78E97CE-036B-444F-91F8-E021AFB6D2DA}" dt="2024-09-27T11:26:45.410" v="358" actId="2696"/>
        <pc:sldMkLst>
          <pc:docMk/>
          <pc:sldMk cId="1802575358" sldId="274"/>
        </pc:sldMkLst>
        <pc:spChg chg="del">
          <ac:chgData name="Cristina Caldeira" userId="aada792b-c6c7-46ec-ade2-cf3a8cc06ccf" providerId="ADAL" clId="{A78E97CE-036B-444F-91F8-E021AFB6D2DA}" dt="2024-09-27T11:24:54.760" v="347" actId="478"/>
          <ac:spMkLst>
            <pc:docMk/>
            <pc:sldMk cId="1802575358" sldId="274"/>
            <ac:spMk id="74" creationId="{5AB4D95C-64C7-4E20-B377-C341039757F7}"/>
          </ac:spMkLst>
        </pc:s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2" creationId="{430E5DC7-D571-48B6-BBF0-81F158045C1B}"/>
          </ac:grpSpMkLst>
        </pc:grpChg>
        <pc:grpChg chg="de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3" creationId="{166FA2E3-80B4-45CD-8EFD-B172580D4669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43" creationId="{54BDE4F4-C770-4DA9-B38F-EF6F5CEB2446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49" creationId="{B95635C9-0E85-4045-8566-45F99696023A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59" creationId="{2DEC2753-E24E-4153-AEAF-B28DA90EDD62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85" creationId="{C5FA5969-48BA-4D66-82B1-BF62456ED4D8}"/>
          </ac:grpSpMkLst>
        </pc:grpChg>
        <pc:grpChg chg="mod">
          <ac:chgData name="Cristina Caldeira" userId="aada792b-c6c7-46ec-ade2-cf3a8cc06ccf" providerId="ADAL" clId="{A78E97CE-036B-444F-91F8-E021AFB6D2DA}" dt="2024-09-27T11:26:18.351" v="355" actId="1076"/>
          <ac:grpSpMkLst>
            <pc:docMk/>
            <pc:sldMk cId="1802575358" sldId="274"/>
            <ac:grpSpMk id="88" creationId="{E5823B0A-21E2-4B62-87BE-7B46884E87EF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91" creationId="{D38C9303-88CA-4AC1-9277-85BC54655B94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94" creationId="{03F0B274-16D5-4098-B9C1-0FA6FE2FCC19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97" creationId="{1BE23E07-74B2-4A55-9CDA-97438ABC3D86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100" creationId="{79D2EA93-20F0-4A49-A43B-B39E1129819F}"/>
          </ac:grpSpMkLst>
        </pc:grpChg>
        <pc:grpChg chg="mod topLvl">
          <ac:chgData name="Cristina Caldeira" userId="aada792b-c6c7-46ec-ade2-cf3a8cc06ccf" providerId="ADAL" clId="{A78E97CE-036B-444F-91F8-E021AFB6D2DA}" dt="2024-09-27T11:26:17.284" v="354" actId="165"/>
          <ac:grpSpMkLst>
            <pc:docMk/>
            <pc:sldMk cId="1802575358" sldId="274"/>
            <ac:grpSpMk id="103" creationId="{51772758-53F6-4B75-8194-5A00A8D89716}"/>
          </ac:grpSpMkLst>
        </pc:grpChg>
        <pc:grpChg chg="del">
          <ac:chgData name="Cristina Caldeira" userId="aada792b-c6c7-46ec-ade2-cf3a8cc06ccf" providerId="ADAL" clId="{A78E97CE-036B-444F-91F8-E021AFB6D2DA}" dt="2024-09-27T11:25:54.069" v="353" actId="478"/>
          <ac:grpSpMkLst>
            <pc:docMk/>
            <pc:sldMk cId="1802575358" sldId="274"/>
            <ac:grpSpMk id="106" creationId="{CFC36B61-5339-4F96-BB27-01C0805CD8A1}"/>
          </ac:grpSpMkLst>
        </pc:grpChg>
        <pc:picChg chg="add ord">
          <ac:chgData name="Cristina Caldeira" userId="aada792b-c6c7-46ec-ade2-cf3a8cc06ccf" providerId="ADAL" clId="{A78E97CE-036B-444F-91F8-E021AFB6D2DA}" dt="2024-09-27T11:25:11.995" v="350" actId="166"/>
          <ac:picMkLst>
            <pc:docMk/>
            <pc:sldMk cId="1802575358" sldId="274"/>
            <ac:picMk id="75" creationId="{E347AED6-6A9A-4A03-9458-AE524A497921}"/>
          </ac:picMkLst>
        </pc:picChg>
      </pc:sldChg>
      <pc:sldChg chg="del">
        <pc:chgData name="Cristina Caldeira" userId="aada792b-c6c7-46ec-ade2-cf3a8cc06ccf" providerId="ADAL" clId="{A78E97CE-036B-444F-91F8-E021AFB6D2DA}" dt="2024-09-27T11:09:23.370" v="140" actId="2696"/>
        <pc:sldMkLst>
          <pc:docMk/>
          <pc:sldMk cId="1420824794" sldId="275"/>
        </pc:sldMkLst>
      </pc:sldChg>
      <pc:sldChg chg="del">
        <pc:chgData name="Cristina Caldeira" userId="aada792b-c6c7-46ec-ade2-cf3a8cc06ccf" providerId="ADAL" clId="{A78E97CE-036B-444F-91F8-E021AFB6D2DA}" dt="2024-09-27T11:09:24.936" v="141" actId="2696"/>
        <pc:sldMkLst>
          <pc:docMk/>
          <pc:sldMk cId="1061788995" sldId="276"/>
        </pc:sldMkLst>
      </pc:sldChg>
      <pc:sldChg chg="del">
        <pc:chgData name="Cristina Caldeira" userId="aada792b-c6c7-46ec-ade2-cf3a8cc06ccf" providerId="ADAL" clId="{A78E97CE-036B-444F-91F8-E021AFB6D2DA}" dt="2024-09-27T11:09:25.999" v="142" actId="2696"/>
        <pc:sldMkLst>
          <pc:docMk/>
          <pc:sldMk cId="1433287310" sldId="277"/>
        </pc:sldMkLst>
      </pc:sldChg>
      <pc:sldChg chg="del">
        <pc:chgData name="Cristina Caldeira" userId="aada792b-c6c7-46ec-ade2-cf3a8cc06ccf" providerId="ADAL" clId="{A78E97CE-036B-444F-91F8-E021AFB6D2DA}" dt="2024-09-27T11:09:27.641" v="144" actId="2696"/>
        <pc:sldMkLst>
          <pc:docMk/>
          <pc:sldMk cId="3191856573" sldId="278"/>
        </pc:sldMkLst>
      </pc:sldChg>
      <pc:sldChg chg="del">
        <pc:chgData name="Cristina Caldeira" userId="aada792b-c6c7-46ec-ade2-cf3a8cc06ccf" providerId="ADAL" clId="{A78E97CE-036B-444F-91F8-E021AFB6D2DA}" dt="2024-09-27T11:09:26.796" v="143" actId="2696"/>
        <pc:sldMkLst>
          <pc:docMk/>
          <pc:sldMk cId="1458967231" sldId="279"/>
        </pc:sldMkLst>
      </pc:sldChg>
      <pc:sldChg chg="del">
        <pc:chgData name="Cristina Caldeira" userId="aada792b-c6c7-46ec-ade2-cf3a8cc06ccf" providerId="ADAL" clId="{A78E97CE-036B-444F-91F8-E021AFB6D2DA}" dt="2024-09-27T11:09:30.475" v="145" actId="2696"/>
        <pc:sldMkLst>
          <pc:docMk/>
          <pc:sldMk cId="2838136411" sldId="280"/>
        </pc:sldMkLst>
      </pc:sldChg>
      <pc:sldChg chg="del">
        <pc:chgData name="Cristina Caldeira" userId="aada792b-c6c7-46ec-ade2-cf3a8cc06ccf" providerId="ADAL" clId="{A78E97CE-036B-444F-91F8-E021AFB6D2DA}" dt="2024-09-27T11:09:31.961" v="146" actId="2696"/>
        <pc:sldMkLst>
          <pc:docMk/>
          <pc:sldMk cId="3667027181" sldId="281"/>
        </pc:sldMkLst>
      </pc:sldChg>
      <pc:sldChg chg="del">
        <pc:chgData name="Cristina Caldeira" userId="aada792b-c6c7-46ec-ade2-cf3a8cc06ccf" providerId="ADAL" clId="{A78E97CE-036B-444F-91F8-E021AFB6D2DA}" dt="2024-09-27T11:09:33.010" v="147" actId="2696"/>
        <pc:sldMkLst>
          <pc:docMk/>
          <pc:sldMk cId="2188517634" sldId="282"/>
        </pc:sldMkLst>
      </pc:sldChg>
      <pc:sldChg chg="del">
        <pc:chgData name="Cristina Caldeira" userId="aada792b-c6c7-46ec-ade2-cf3a8cc06ccf" providerId="ADAL" clId="{A78E97CE-036B-444F-91F8-E021AFB6D2DA}" dt="2024-09-27T11:09:34.076" v="148" actId="2696"/>
        <pc:sldMkLst>
          <pc:docMk/>
          <pc:sldMk cId="760898504" sldId="283"/>
        </pc:sldMkLst>
      </pc:sldChg>
      <pc:sldChg chg="del">
        <pc:chgData name="Cristina Caldeira" userId="aada792b-c6c7-46ec-ade2-cf3a8cc06ccf" providerId="ADAL" clId="{A78E97CE-036B-444F-91F8-E021AFB6D2DA}" dt="2024-09-27T11:09:35.141" v="149" actId="2696"/>
        <pc:sldMkLst>
          <pc:docMk/>
          <pc:sldMk cId="3691728228" sldId="284"/>
        </pc:sldMkLst>
      </pc:sldChg>
      <pc:sldChg chg="del">
        <pc:chgData name="Cristina Caldeira" userId="aada792b-c6c7-46ec-ade2-cf3a8cc06ccf" providerId="ADAL" clId="{A78E97CE-036B-444F-91F8-E021AFB6D2DA}" dt="2024-09-27T11:09:37.033" v="150" actId="2696"/>
        <pc:sldMkLst>
          <pc:docMk/>
          <pc:sldMk cId="2192654632" sldId="285"/>
        </pc:sldMkLst>
      </pc:sldChg>
      <pc:sldChg chg="del">
        <pc:chgData name="Cristina Caldeira" userId="aada792b-c6c7-46ec-ade2-cf3a8cc06ccf" providerId="ADAL" clId="{A78E97CE-036B-444F-91F8-E021AFB6D2DA}" dt="2024-09-27T11:09:38.628" v="151" actId="2696"/>
        <pc:sldMkLst>
          <pc:docMk/>
          <pc:sldMk cId="1998597529" sldId="286"/>
        </pc:sldMkLst>
      </pc:sldChg>
      <pc:sldChg chg="del">
        <pc:chgData name="Cristina Caldeira" userId="aada792b-c6c7-46ec-ade2-cf3a8cc06ccf" providerId="ADAL" clId="{A78E97CE-036B-444F-91F8-E021AFB6D2DA}" dt="2024-09-27T11:09:43.240" v="152" actId="2696"/>
        <pc:sldMkLst>
          <pc:docMk/>
          <pc:sldMk cId="3547740191" sldId="287"/>
        </pc:sldMkLst>
      </pc:sldChg>
      <pc:sldChg chg="del">
        <pc:chgData name="Cristina Caldeira" userId="aada792b-c6c7-46ec-ade2-cf3a8cc06ccf" providerId="ADAL" clId="{A78E97CE-036B-444F-91F8-E021AFB6D2DA}" dt="2024-09-27T11:09:45.257" v="153" actId="2696"/>
        <pc:sldMkLst>
          <pc:docMk/>
          <pc:sldMk cId="2480670683" sldId="288"/>
        </pc:sldMkLst>
      </pc:sldChg>
      <pc:sldChg chg="del">
        <pc:chgData name="Cristina Caldeira" userId="aada792b-c6c7-46ec-ade2-cf3a8cc06ccf" providerId="ADAL" clId="{A78E97CE-036B-444F-91F8-E021AFB6D2DA}" dt="2024-09-27T11:09:47.087" v="154" actId="2696"/>
        <pc:sldMkLst>
          <pc:docMk/>
          <pc:sldMk cId="1130132094" sldId="289"/>
        </pc:sldMkLst>
      </pc:sldChg>
      <pc:sldChg chg="del">
        <pc:chgData name="Cristina Caldeira" userId="aada792b-c6c7-46ec-ade2-cf3a8cc06ccf" providerId="ADAL" clId="{A78E97CE-036B-444F-91F8-E021AFB6D2DA}" dt="2024-09-27T11:09:48.230" v="155" actId="2696"/>
        <pc:sldMkLst>
          <pc:docMk/>
          <pc:sldMk cId="566877857" sldId="290"/>
        </pc:sldMkLst>
      </pc:sldChg>
      <pc:sldChg chg="del">
        <pc:chgData name="Cristina Caldeira" userId="aada792b-c6c7-46ec-ade2-cf3a8cc06ccf" providerId="ADAL" clId="{A78E97CE-036B-444F-91F8-E021AFB6D2DA}" dt="2024-09-27T11:09:49.370" v="156" actId="2696"/>
        <pc:sldMkLst>
          <pc:docMk/>
          <pc:sldMk cId="65418630" sldId="291"/>
        </pc:sldMkLst>
      </pc:sldChg>
      <pc:sldChg chg="del">
        <pc:chgData name="Cristina Caldeira" userId="aada792b-c6c7-46ec-ade2-cf3a8cc06ccf" providerId="ADAL" clId="{A78E97CE-036B-444F-91F8-E021AFB6D2DA}" dt="2024-09-27T11:09:50.575" v="157" actId="2696"/>
        <pc:sldMkLst>
          <pc:docMk/>
          <pc:sldMk cId="1147130769" sldId="292"/>
        </pc:sldMkLst>
      </pc:sldChg>
      <pc:sldChg chg="del">
        <pc:chgData name="Cristina Caldeira" userId="aada792b-c6c7-46ec-ade2-cf3a8cc06ccf" providerId="ADAL" clId="{A78E97CE-036B-444F-91F8-E021AFB6D2DA}" dt="2024-09-27T11:09:51.497" v="158" actId="2696"/>
        <pc:sldMkLst>
          <pc:docMk/>
          <pc:sldMk cId="1497143400" sldId="293"/>
        </pc:sldMkLst>
      </pc:sldChg>
      <pc:sldChg chg="del">
        <pc:chgData name="Cristina Caldeira" userId="aada792b-c6c7-46ec-ade2-cf3a8cc06ccf" providerId="ADAL" clId="{A78E97CE-036B-444F-91F8-E021AFB6D2DA}" dt="2024-09-27T11:09:52.373" v="159" actId="2696"/>
        <pc:sldMkLst>
          <pc:docMk/>
          <pc:sldMk cId="2253516137" sldId="294"/>
        </pc:sldMkLst>
      </pc:sldChg>
      <pc:sldChg chg="delSp modSp delAnim">
        <pc:chgData name="Cristina Caldeira" userId="aada792b-c6c7-46ec-ade2-cf3a8cc06ccf" providerId="ADAL" clId="{A78E97CE-036B-444F-91F8-E021AFB6D2DA}" dt="2024-09-27T11:10:47.676" v="205" actId="20577"/>
        <pc:sldMkLst>
          <pc:docMk/>
          <pc:sldMk cId="579569852" sldId="295"/>
        </pc:sldMkLst>
        <pc:spChg chg="mod">
          <ac:chgData name="Cristina Caldeira" userId="aada792b-c6c7-46ec-ade2-cf3a8cc06ccf" providerId="ADAL" clId="{A78E97CE-036B-444F-91F8-E021AFB6D2DA}" dt="2024-09-27T11:10:47.676" v="205" actId="20577"/>
          <ac:spMkLst>
            <pc:docMk/>
            <pc:sldMk cId="579569852" sldId="295"/>
            <ac:spMk id="22" creationId="{5915BB04-E05F-487D-8FE9-CAD7070D16D5}"/>
          </ac:spMkLst>
        </pc:spChg>
        <pc:picChg chg="del">
          <ac:chgData name="Cristina Caldeira" userId="aada792b-c6c7-46ec-ade2-cf3a8cc06ccf" providerId="ADAL" clId="{A78E97CE-036B-444F-91F8-E021AFB6D2DA}" dt="2024-09-27T11:10:31.097" v="184" actId="478"/>
          <ac:picMkLst>
            <pc:docMk/>
            <pc:sldMk cId="579569852" sldId="295"/>
            <ac:picMk id="26" creationId="{ECA1EDEB-83B6-4F67-9B56-3E4D2F078F60}"/>
          </ac:picMkLst>
        </pc:picChg>
      </pc:sldChg>
      <pc:sldChg chg="del">
        <pc:chgData name="Cristina Caldeira" userId="aada792b-c6c7-46ec-ade2-cf3a8cc06ccf" providerId="ADAL" clId="{A78E97CE-036B-444F-91F8-E021AFB6D2DA}" dt="2024-09-27T11:10:00.584" v="160" actId="2696"/>
        <pc:sldMkLst>
          <pc:docMk/>
          <pc:sldMk cId="3226603813" sldId="296"/>
        </pc:sldMkLst>
      </pc:sldChg>
      <pc:sldChg chg="del">
        <pc:chgData name="Cristina Caldeira" userId="aada792b-c6c7-46ec-ade2-cf3a8cc06ccf" providerId="ADAL" clId="{A78E97CE-036B-444F-91F8-E021AFB6D2DA}" dt="2024-09-27T11:10:05.698" v="164" actId="2696"/>
        <pc:sldMkLst>
          <pc:docMk/>
          <pc:sldMk cId="1579479875" sldId="297"/>
        </pc:sldMkLst>
      </pc:sldChg>
      <pc:sldChg chg="modSp add">
        <pc:chgData name="Cristina Caldeira" userId="aada792b-c6c7-46ec-ade2-cf3a8cc06ccf" providerId="ADAL" clId="{A78E97CE-036B-444F-91F8-E021AFB6D2DA}" dt="2024-09-27T11:06:05.054" v="138" actId="20577"/>
        <pc:sldMkLst>
          <pc:docMk/>
          <pc:sldMk cId="2964810725" sldId="298"/>
        </pc:sldMkLst>
        <pc:spChg chg="mod">
          <ac:chgData name="Cristina Caldeira" userId="aada792b-c6c7-46ec-ade2-cf3a8cc06ccf" providerId="ADAL" clId="{A78E97CE-036B-444F-91F8-E021AFB6D2DA}" dt="2024-09-27T11:06:05.054" v="138" actId="20577"/>
          <ac:spMkLst>
            <pc:docMk/>
            <pc:sldMk cId="2964810725" sldId="298"/>
            <ac:spMk id="21" creationId="{EC6B49D2-0F97-43AA-9FD6-E9EFA01EA618}"/>
          </ac:spMkLst>
        </pc:spChg>
      </pc:sldChg>
      <pc:sldChg chg="add del">
        <pc:chgData name="Cristina Caldeira" userId="aada792b-c6c7-46ec-ade2-cf3a8cc06ccf" providerId="ADAL" clId="{A78E97CE-036B-444F-91F8-E021AFB6D2DA}" dt="2024-09-27T10:36:31.619" v="49" actId="2696"/>
        <pc:sldMkLst>
          <pc:docMk/>
          <pc:sldMk cId="3300911581" sldId="299"/>
        </pc:sldMkLst>
      </pc:sldChg>
      <pc:sldChg chg="delSp add delAnim modAnim">
        <pc:chgData name="Cristina Caldeira" userId="aada792b-c6c7-46ec-ade2-cf3a8cc06ccf" providerId="ADAL" clId="{A78E97CE-036B-444F-91F8-E021AFB6D2DA}" dt="2024-09-27T10:32:49.447" v="23"/>
        <pc:sldMkLst>
          <pc:docMk/>
          <pc:sldMk cId="3078569819" sldId="300"/>
        </pc:sldMkLst>
        <pc:picChg chg="del">
          <ac:chgData name="Cristina Caldeira" userId="aada792b-c6c7-46ec-ade2-cf3a8cc06ccf" providerId="ADAL" clId="{A78E97CE-036B-444F-91F8-E021AFB6D2DA}" dt="2024-09-27T10:32:37.901" v="22" actId="478"/>
          <ac:picMkLst>
            <pc:docMk/>
            <pc:sldMk cId="3078569819" sldId="300"/>
            <ac:picMk id="13" creationId="{56BE63DB-2369-4A1A-A202-0E2D47228E1A}"/>
          </ac:picMkLst>
        </pc:picChg>
      </pc:sldChg>
      <pc:sldChg chg="add">
        <pc:chgData name="Cristina Caldeira" userId="aada792b-c6c7-46ec-ade2-cf3a8cc06ccf" providerId="ADAL" clId="{A78E97CE-036B-444F-91F8-E021AFB6D2DA}" dt="2024-09-27T10:32:57.459" v="24"/>
        <pc:sldMkLst>
          <pc:docMk/>
          <pc:sldMk cId="206756669" sldId="301"/>
        </pc:sldMkLst>
      </pc:sldChg>
      <pc:sldChg chg="delSp add delAnim modAnim">
        <pc:chgData name="Cristina Caldeira" userId="aada792b-c6c7-46ec-ade2-cf3a8cc06ccf" providerId="ADAL" clId="{A78E97CE-036B-444F-91F8-E021AFB6D2DA}" dt="2024-09-27T10:34:49.542" v="37"/>
        <pc:sldMkLst>
          <pc:docMk/>
          <pc:sldMk cId="4101677297" sldId="302"/>
        </pc:sldMkLst>
        <pc:picChg chg="del">
          <ac:chgData name="Cristina Caldeira" userId="aada792b-c6c7-46ec-ade2-cf3a8cc06ccf" providerId="ADAL" clId="{A78E97CE-036B-444F-91F8-E021AFB6D2DA}" dt="2024-09-27T10:34:40.750" v="35" actId="478"/>
          <ac:picMkLst>
            <pc:docMk/>
            <pc:sldMk cId="4101677297" sldId="302"/>
            <ac:picMk id="13" creationId="{56BE63DB-2369-4A1A-A202-0E2D47228E1A}"/>
          </ac:picMkLst>
        </pc:picChg>
      </pc:sldChg>
      <pc:sldChg chg="addSp modSp add ord modAnim">
        <pc:chgData name="Cristina Caldeira" userId="aada792b-c6c7-46ec-ade2-cf3a8cc06ccf" providerId="ADAL" clId="{A78E97CE-036B-444F-91F8-E021AFB6D2DA}" dt="2024-09-27T10:36:53.066" v="53"/>
        <pc:sldMkLst>
          <pc:docMk/>
          <pc:sldMk cId="3874332541" sldId="303"/>
        </pc:sldMkLst>
        <pc:grpChg chg="add mod">
          <ac:chgData name="Cristina Caldeira" userId="aada792b-c6c7-46ec-ade2-cf3a8cc06ccf" providerId="ADAL" clId="{A78E97CE-036B-444F-91F8-E021AFB6D2DA}" dt="2024-09-27T10:36:15.123" v="48" actId="1076"/>
          <ac:grpSpMkLst>
            <pc:docMk/>
            <pc:sldMk cId="3874332541" sldId="303"/>
            <ac:grpSpMk id="10" creationId="{821478A2-A9FB-45C5-BC91-FC2CB5680870}"/>
          </ac:grpSpMkLst>
        </pc:grpChg>
      </pc:sldChg>
      <pc:sldChg chg="delSp modSp add ord delAnim modAnim">
        <pc:chgData name="Cristina Caldeira" userId="aada792b-c6c7-46ec-ade2-cf3a8cc06ccf" providerId="ADAL" clId="{A78E97CE-036B-444F-91F8-E021AFB6D2DA}" dt="2024-09-27T10:41:19.240" v="63"/>
        <pc:sldMkLst>
          <pc:docMk/>
          <pc:sldMk cId="2510235064" sldId="304"/>
        </pc:sldMkLst>
        <pc:spChg chg="mod topLvl">
          <ac:chgData name="Cristina Caldeira" userId="aada792b-c6c7-46ec-ade2-cf3a8cc06ccf" providerId="ADAL" clId="{A78E97CE-036B-444F-91F8-E021AFB6D2DA}" dt="2024-09-27T10:40:39.310" v="57" actId="165"/>
          <ac:spMkLst>
            <pc:docMk/>
            <pc:sldMk cId="2510235064" sldId="304"/>
            <ac:spMk id="3" creationId="{6DBBB298-B8AD-4610-B90B-ED458F17B86E}"/>
          </ac:spMkLst>
        </pc:spChg>
        <pc:spChg chg="mod topLvl">
          <ac:chgData name="Cristina Caldeira" userId="aada792b-c6c7-46ec-ade2-cf3a8cc06ccf" providerId="ADAL" clId="{A78E97CE-036B-444F-91F8-E021AFB6D2DA}" dt="2024-09-27T10:37:30.810" v="56" actId="165"/>
          <ac:spMkLst>
            <pc:docMk/>
            <pc:sldMk cId="2510235064" sldId="304"/>
            <ac:spMk id="11" creationId="{A49B2600-F8F7-4688-B241-EE8E12895124}"/>
          </ac:spMkLst>
        </pc:spChg>
        <pc:grpChg chg="del">
          <ac:chgData name="Cristina Caldeira" userId="aada792b-c6c7-46ec-ade2-cf3a8cc06ccf" providerId="ADAL" clId="{A78E97CE-036B-444F-91F8-E021AFB6D2DA}" dt="2024-09-27T10:37:30.810" v="56" actId="165"/>
          <ac:grpSpMkLst>
            <pc:docMk/>
            <pc:sldMk cId="2510235064" sldId="304"/>
            <ac:grpSpMk id="10" creationId="{821478A2-A9FB-45C5-BC91-FC2CB5680870}"/>
          </ac:grpSpMkLst>
        </pc:grpChg>
        <pc:grpChg chg="del">
          <ac:chgData name="Cristina Caldeira" userId="aada792b-c6c7-46ec-ade2-cf3a8cc06ccf" providerId="ADAL" clId="{A78E97CE-036B-444F-91F8-E021AFB6D2DA}" dt="2024-09-27T10:40:39.310" v="57" actId="165"/>
          <ac:grpSpMkLst>
            <pc:docMk/>
            <pc:sldMk cId="2510235064" sldId="304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A78E97CE-036B-444F-91F8-E021AFB6D2DA}" dt="2024-09-27T10:40:39.310" v="57" actId="165"/>
          <ac:picMkLst>
            <pc:docMk/>
            <pc:sldMk cId="2510235064" sldId="304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A78E97CE-036B-444F-91F8-E021AFB6D2DA}" dt="2024-09-27T10:37:30.810" v="56" actId="165"/>
          <ac:picMkLst>
            <pc:docMk/>
            <pc:sldMk cId="2510235064" sldId="304"/>
            <ac:picMk id="12" creationId="{508713B9-C4C0-46F6-83B6-30B780DF872B}"/>
          </ac:picMkLst>
        </pc:picChg>
        <pc:picChg chg="del">
          <ac:chgData name="Cristina Caldeira" userId="aada792b-c6c7-46ec-ade2-cf3a8cc06ccf" providerId="ADAL" clId="{A78E97CE-036B-444F-91F8-E021AFB6D2DA}" dt="2024-09-27T10:41:10.431" v="61" actId="478"/>
          <ac:picMkLst>
            <pc:docMk/>
            <pc:sldMk cId="2510235064" sldId="304"/>
            <ac:picMk id="13" creationId="{56BE63DB-2369-4A1A-A202-0E2D47228E1A}"/>
          </ac:picMkLst>
        </pc:picChg>
      </pc:sldChg>
      <pc:sldChg chg="addSp modSp add modAnim">
        <pc:chgData name="Cristina Caldeira" userId="aada792b-c6c7-46ec-ade2-cf3a8cc06ccf" providerId="ADAL" clId="{A78E97CE-036B-444F-91F8-E021AFB6D2DA}" dt="2024-09-27T10:58:31.545" v="93"/>
        <pc:sldMkLst>
          <pc:docMk/>
          <pc:sldMk cId="3784229382" sldId="305"/>
        </pc:sldMkLst>
        <pc:grpChg chg="add mod">
          <ac:chgData name="Cristina Caldeira" userId="aada792b-c6c7-46ec-ade2-cf3a8cc06ccf" providerId="ADAL" clId="{A78E97CE-036B-444F-91F8-E021AFB6D2DA}" dt="2024-09-27T10:42:01.277" v="75" actId="1076"/>
          <ac:grpSpMkLst>
            <pc:docMk/>
            <pc:sldMk cId="3784229382" sldId="305"/>
            <ac:grpSpMk id="14" creationId="{297973E8-4220-4181-98E6-6A414D779F27}"/>
          </ac:grpSpMkLst>
        </pc:grpChg>
      </pc:sldChg>
      <pc:sldChg chg="addSp delSp modSp add del delAnim modAnim">
        <pc:chgData name="Cristina Caldeira" userId="aada792b-c6c7-46ec-ade2-cf3a8cc06ccf" providerId="ADAL" clId="{A78E97CE-036B-444F-91F8-E021AFB6D2DA}" dt="2024-09-27T11:03:53.877" v="112" actId="2696"/>
        <pc:sldMkLst>
          <pc:docMk/>
          <pc:sldMk cId="1332057662" sldId="306"/>
        </pc:sldMkLst>
        <pc:spChg chg="mod topLvl">
          <ac:chgData name="Cristina Caldeira" userId="aada792b-c6c7-46ec-ade2-cf3a8cc06ccf" providerId="ADAL" clId="{A78E97CE-036B-444F-91F8-E021AFB6D2DA}" dt="2024-09-27T10:42:47.934" v="82" actId="165"/>
          <ac:spMkLst>
            <pc:docMk/>
            <pc:sldMk cId="1332057662" sldId="306"/>
            <ac:spMk id="11" creationId="{A49B2600-F8F7-4688-B241-EE8E12895124}"/>
          </ac:spMkLst>
        </pc:spChg>
        <pc:spChg chg="mod topLvl">
          <ac:chgData name="Cristina Caldeira" userId="aada792b-c6c7-46ec-ade2-cf3a8cc06ccf" providerId="ADAL" clId="{A78E97CE-036B-444F-91F8-E021AFB6D2DA}" dt="2024-09-27T10:42:30.774" v="79" actId="165"/>
          <ac:spMkLst>
            <pc:docMk/>
            <pc:sldMk cId="1332057662" sldId="306"/>
            <ac:spMk id="17" creationId="{D29FE38C-62AC-48E7-A182-1B1B0EF93320}"/>
          </ac:spMkLst>
        </pc:spChg>
        <pc:spChg chg="mod">
          <ac:chgData name="Cristina Caldeira" userId="aada792b-c6c7-46ec-ade2-cf3a8cc06ccf" providerId="ADAL" clId="{A78E97CE-036B-444F-91F8-E021AFB6D2DA}" dt="2024-09-27T10:44:20.769" v="91" actId="1037"/>
          <ac:spMkLst>
            <pc:docMk/>
            <pc:sldMk cId="1332057662" sldId="306"/>
            <ac:spMk id="20" creationId="{F2356C83-6FF8-4497-A36D-A59269CF8C8F}"/>
          </ac:spMkLst>
        </pc:spChg>
        <pc:grpChg chg="del">
          <ac:chgData name="Cristina Caldeira" userId="aada792b-c6c7-46ec-ade2-cf3a8cc06ccf" providerId="ADAL" clId="{A78E97CE-036B-444F-91F8-E021AFB6D2DA}" dt="2024-09-27T10:42:47.934" v="82" actId="165"/>
          <ac:grpSpMkLst>
            <pc:docMk/>
            <pc:sldMk cId="1332057662" sldId="306"/>
            <ac:grpSpMk id="10" creationId="{821478A2-A9FB-45C5-BC91-FC2CB5680870}"/>
          </ac:grpSpMkLst>
        </pc:grpChg>
        <pc:grpChg chg="del mod">
          <ac:chgData name="Cristina Caldeira" userId="aada792b-c6c7-46ec-ade2-cf3a8cc06ccf" providerId="ADAL" clId="{A78E97CE-036B-444F-91F8-E021AFB6D2DA}" dt="2024-09-27T10:42:30.774" v="79" actId="165"/>
          <ac:grpSpMkLst>
            <pc:docMk/>
            <pc:sldMk cId="1332057662" sldId="306"/>
            <ac:grpSpMk id="14" creationId="{297973E8-4220-4181-98E6-6A414D779F27}"/>
          </ac:grpSpMkLst>
        </pc:grpChg>
        <pc:grpChg chg="add mod">
          <ac:chgData name="Cristina Caldeira" userId="aada792b-c6c7-46ec-ade2-cf3a8cc06ccf" providerId="ADAL" clId="{A78E97CE-036B-444F-91F8-E021AFB6D2DA}" dt="2024-09-27T10:44:19.216" v="90" actId="14100"/>
          <ac:grpSpMkLst>
            <pc:docMk/>
            <pc:sldMk cId="1332057662" sldId="306"/>
            <ac:grpSpMk id="19" creationId="{C8EC67A1-AD13-4760-A671-8AD9DBA0FE4C}"/>
          </ac:grpSpMkLst>
        </pc:grpChg>
        <pc:picChg chg="mod topLvl">
          <ac:chgData name="Cristina Caldeira" userId="aada792b-c6c7-46ec-ade2-cf3a8cc06ccf" providerId="ADAL" clId="{A78E97CE-036B-444F-91F8-E021AFB6D2DA}" dt="2024-09-27T10:42:47.934" v="82" actId="165"/>
          <ac:picMkLst>
            <pc:docMk/>
            <pc:sldMk cId="1332057662" sldId="306"/>
            <ac:picMk id="12" creationId="{508713B9-C4C0-46F6-83B6-30B780DF872B}"/>
          </ac:picMkLst>
        </pc:picChg>
        <pc:picChg chg="del">
          <ac:chgData name="Cristina Caldeira" userId="aada792b-c6c7-46ec-ade2-cf3a8cc06ccf" providerId="ADAL" clId="{A78E97CE-036B-444F-91F8-E021AFB6D2DA}" dt="2024-09-27T10:42:10.850" v="77" actId="478"/>
          <ac:picMkLst>
            <pc:docMk/>
            <pc:sldMk cId="1332057662" sldId="306"/>
            <ac:picMk id="13" creationId="{56BE63DB-2369-4A1A-A202-0E2D47228E1A}"/>
          </ac:picMkLst>
        </pc:picChg>
        <pc:picChg chg="mod topLvl">
          <ac:chgData name="Cristina Caldeira" userId="aada792b-c6c7-46ec-ade2-cf3a8cc06ccf" providerId="ADAL" clId="{A78E97CE-036B-444F-91F8-E021AFB6D2DA}" dt="2024-09-27T11:00:15.836" v="110" actId="1076"/>
          <ac:picMkLst>
            <pc:docMk/>
            <pc:sldMk cId="1332057662" sldId="306"/>
            <ac:picMk id="18" creationId="{95EFCEB0-97A6-466A-9AEB-BB11670ADC5E}"/>
          </ac:picMkLst>
        </pc:picChg>
        <pc:picChg chg="add">
          <ac:chgData name="Cristina Caldeira" userId="aada792b-c6c7-46ec-ade2-cf3a8cc06ccf" providerId="ADAL" clId="{A78E97CE-036B-444F-91F8-E021AFB6D2DA}" dt="2024-09-27T10:59:57.179" v="105"/>
          <ac:picMkLst>
            <pc:docMk/>
            <pc:sldMk cId="1332057662" sldId="306"/>
            <ac:picMk id="22" creationId="{0FB23C5E-8FA7-43B0-8180-B2C41C9E7D2B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0:59:41.028" v="104"/>
        <pc:sldMkLst>
          <pc:docMk/>
          <pc:sldMk cId="686717364" sldId="307"/>
        </pc:sldMkLst>
        <pc:spChg chg="mod topLvl">
          <ac:chgData name="Cristina Caldeira" userId="aada792b-c6c7-46ec-ade2-cf3a8cc06ccf" providerId="ADAL" clId="{A78E97CE-036B-444F-91F8-E021AFB6D2DA}" dt="2024-09-27T10:59:27.668" v="102" actId="165"/>
          <ac:spMkLst>
            <pc:docMk/>
            <pc:sldMk cId="686717364" sldId="307"/>
            <ac:spMk id="11" creationId="{A49B2600-F8F7-4688-B241-EE8E12895124}"/>
          </ac:spMkLst>
        </pc:spChg>
        <pc:spChg chg="mod topLvl">
          <ac:chgData name="Cristina Caldeira" userId="aada792b-c6c7-46ec-ade2-cf3a8cc06ccf" providerId="ADAL" clId="{A78E97CE-036B-444F-91F8-E021AFB6D2DA}" dt="2024-09-27T10:59:14.880" v="99" actId="1036"/>
          <ac:spMkLst>
            <pc:docMk/>
            <pc:sldMk cId="686717364" sldId="307"/>
            <ac:spMk id="17" creationId="{D29FE38C-62AC-48E7-A182-1B1B0EF93320}"/>
          </ac:spMkLst>
        </pc:spChg>
        <pc:grpChg chg="del">
          <ac:chgData name="Cristina Caldeira" userId="aada792b-c6c7-46ec-ade2-cf3a8cc06ccf" providerId="ADAL" clId="{A78E97CE-036B-444F-91F8-E021AFB6D2DA}" dt="2024-09-27T10:59:27.668" v="102" actId="165"/>
          <ac:grpSpMkLst>
            <pc:docMk/>
            <pc:sldMk cId="686717364" sldId="307"/>
            <ac:grpSpMk id="10" creationId="{821478A2-A9FB-45C5-BC91-FC2CB5680870}"/>
          </ac:grpSpMkLst>
        </pc:grpChg>
        <pc:grpChg chg="del mod">
          <ac:chgData name="Cristina Caldeira" userId="aada792b-c6c7-46ec-ade2-cf3a8cc06ccf" providerId="ADAL" clId="{A78E97CE-036B-444F-91F8-E021AFB6D2DA}" dt="2024-09-27T10:59:11.555" v="96" actId="165"/>
          <ac:grpSpMkLst>
            <pc:docMk/>
            <pc:sldMk cId="686717364" sldId="307"/>
            <ac:grpSpMk id="14" creationId="{297973E8-4220-4181-98E6-6A414D779F27}"/>
          </ac:grpSpMkLst>
        </pc:grpChg>
        <pc:grpChg chg="mod">
          <ac:chgData name="Cristina Caldeira" userId="aada792b-c6c7-46ec-ade2-cf3a8cc06ccf" providerId="ADAL" clId="{A78E97CE-036B-444F-91F8-E021AFB6D2DA}" dt="2024-09-27T10:59:17.815" v="100" actId="1076"/>
          <ac:grpSpMkLst>
            <pc:docMk/>
            <pc:sldMk cId="686717364" sldId="307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A78E97CE-036B-444F-91F8-E021AFB6D2DA}" dt="2024-09-27T10:59:27.668" v="102" actId="165"/>
          <ac:picMkLst>
            <pc:docMk/>
            <pc:sldMk cId="686717364" sldId="307"/>
            <ac:picMk id="12" creationId="{508713B9-C4C0-46F6-83B6-30B780DF872B}"/>
          </ac:picMkLst>
        </pc:picChg>
        <pc:picChg chg="del">
          <ac:chgData name="Cristina Caldeira" userId="aada792b-c6c7-46ec-ade2-cf3a8cc06ccf" providerId="ADAL" clId="{A78E97CE-036B-444F-91F8-E021AFB6D2DA}" dt="2024-09-27T10:59:03.600" v="94" actId="478"/>
          <ac:picMkLst>
            <pc:docMk/>
            <pc:sldMk cId="686717364" sldId="307"/>
            <ac:picMk id="13" creationId="{56BE63DB-2369-4A1A-A202-0E2D47228E1A}"/>
          </ac:picMkLst>
        </pc:picChg>
        <pc:picChg chg="mod topLvl">
          <ac:chgData name="Cristina Caldeira" userId="aada792b-c6c7-46ec-ade2-cf3a8cc06ccf" providerId="ADAL" clId="{A78E97CE-036B-444F-91F8-E021AFB6D2DA}" dt="2024-09-27T10:59:11.555" v="96" actId="165"/>
          <ac:picMkLst>
            <pc:docMk/>
            <pc:sldMk cId="686717364" sldId="307"/>
            <ac:picMk id="18" creationId="{95EFCEB0-97A6-466A-9AEB-BB11670ADC5E}"/>
          </ac:picMkLst>
        </pc:picChg>
      </pc:sldChg>
      <pc:sldChg chg="modSp add modAnim">
        <pc:chgData name="Cristina Caldeira" userId="aada792b-c6c7-46ec-ade2-cf3a8cc06ccf" providerId="ADAL" clId="{A78E97CE-036B-444F-91F8-E021AFB6D2DA}" dt="2024-09-27T11:04:20.064" v="118"/>
        <pc:sldMkLst>
          <pc:docMk/>
          <pc:sldMk cId="2269148600" sldId="308"/>
        </pc:sldMkLst>
        <pc:picChg chg="mod">
          <ac:chgData name="Cristina Caldeira" userId="aada792b-c6c7-46ec-ade2-cf3a8cc06ccf" providerId="ADAL" clId="{A78E97CE-036B-444F-91F8-E021AFB6D2DA}" dt="2024-09-27T11:04:14.926" v="115" actId="1076"/>
          <ac:picMkLst>
            <pc:docMk/>
            <pc:sldMk cId="2269148600" sldId="308"/>
            <ac:picMk id="18" creationId="{95EFCEB0-97A6-466A-9AEB-BB11670ADC5E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05:15.228" v="136"/>
        <pc:sldMkLst>
          <pc:docMk/>
          <pc:sldMk cId="411296833" sldId="309"/>
        </pc:sldMkLst>
        <pc:spChg chg="mod topLvl">
          <ac:chgData name="Cristina Caldeira" userId="aada792b-c6c7-46ec-ade2-cf3a8cc06ccf" providerId="ADAL" clId="{A78E97CE-036B-444F-91F8-E021AFB6D2DA}" dt="2024-09-27T11:04:42.744" v="126" actId="1036"/>
          <ac:spMkLst>
            <pc:docMk/>
            <pc:sldMk cId="411296833" sldId="309"/>
            <ac:spMk id="3" creationId="{6DBBB298-B8AD-4610-B90B-ED458F17B86E}"/>
          </ac:spMkLst>
        </pc:spChg>
        <pc:spChg chg="mod">
          <ac:chgData name="Cristina Caldeira" userId="aada792b-c6c7-46ec-ade2-cf3a8cc06ccf" providerId="ADAL" clId="{A78E97CE-036B-444F-91F8-E021AFB6D2DA}" dt="2024-09-27T11:04:53.249" v="130" actId="1036"/>
          <ac:spMkLst>
            <pc:docMk/>
            <pc:sldMk cId="411296833" sldId="309"/>
            <ac:spMk id="4" creationId="{2ED41EC3-187D-4250-A197-566B7A8BCC49}"/>
          </ac:spMkLst>
        </pc:spChg>
        <pc:spChg chg="mod">
          <ac:chgData name="Cristina Caldeira" userId="aada792b-c6c7-46ec-ade2-cf3a8cc06ccf" providerId="ADAL" clId="{A78E97CE-036B-444F-91F8-E021AFB6D2DA}" dt="2024-09-27T11:05:00.395" v="132" actId="1036"/>
          <ac:spMkLst>
            <pc:docMk/>
            <pc:sldMk cId="411296833" sldId="309"/>
            <ac:spMk id="15" creationId="{F982A150-5FDE-41BF-B117-BA05951977FE}"/>
          </ac:spMkLst>
        </pc:spChg>
        <pc:spChg chg="mod topLvl">
          <ac:chgData name="Cristina Caldeira" userId="aada792b-c6c7-46ec-ade2-cf3a8cc06ccf" providerId="ADAL" clId="{A78E97CE-036B-444F-91F8-E021AFB6D2DA}" dt="2024-09-27T11:05:11.086" v="135" actId="165"/>
          <ac:spMkLst>
            <pc:docMk/>
            <pc:sldMk cId="411296833" sldId="309"/>
            <ac:spMk id="20" creationId="{F2356C83-6FF8-4497-A36D-A59269CF8C8F}"/>
          </ac:spMkLst>
        </pc:spChg>
        <pc:grpChg chg="del">
          <ac:chgData name="Cristina Caldeira" userId="aada792b-c6c7-46ec-ade2-cf3a8cc06ccf" providerId="ADAL" clId="{A78E97CE-036B-444F-91F8-E021AFB6D2DA}" dt="2024-09-27T11:05:11.086" v="135" actId="165"/>
          <ac:grpSpMkLst>
            <pc:docMk/>
            <pc:sldMk cId="411296833" sldId="309"/>
            <ac:grpSpMk id="19" creationId="{C8EC67A1-AD13-4760-A671-8AD9DBA0FE4C}"/>
          </ac:grpSpMkLst>
        </pc:grpChg>
        <pc:grpChg chg="del mod">
          <ac:chgData name="Cristina Caldeira" userId="aada792b-c6c7-46ec-ade2-cf3a8cc06ccf" providerId="ADAL" clId="{A78E97CE-036B-444F-91F8-E021AFB6D2DA}" dt="2024-09-27T11:04:39.840" v="122" actId="165"/>
          <ac:grpSpMkLst>
            <pc:docMk/>
            <pc:sldMk cId="411296833" sldId="309"/>
            <ac:grpSpMk id="39" creationId="{71A6D230-512A-4377-8F12-7CBF9F8A7666}"/>
          </ac:grpSpMkLst>
        </pc:grpChg>
        <pc:picChg chg="mod topLvl">
          <ac:chgData name="Cristina Caldeira" userId="aada792b-c6c7-46ec-ade2-cf3a8cc06ccf" providerId="ADAL" clId="{A78E97CE-036B-444F-91F8-E021AFB6D2DA}" dt="2024-09-27T11:04:42.744" v="126" actId="1036"/>
          <ac:picMkLst>
            <pc:docMk/>
            <pc:sldMk cId="411296833" sldId="309"/>
            <ac:picMk id="2" creationId="{5A00E7F5-F7BC-48F8-8C82-135EF43AF5F8}"/>
          </ac:picMkLst>
        </pc:picChg>
        <pc:picChg chg="mod topLvl">
          <ac:chgData name="Cristina Caldeira" userId="aada792b-c6c7-46ec-ade2-cf3a8cc06ccf" providerId="ADAL" clId="{A78E97CE-036B-444F-91F8-E021AFB6D2DA}" dt="2024-09-27T11:05:11.086" v="135" actId="165"/>
          <ac:picMkLst>
            <pc:docMk/>
            <pc:sldMk cId="411296833" sldId="309"/>
            <ac:picMk id="21" creationId="{D134C265-7099-4B09-B9BE-1AD081252422}"/>
          </ac:picMkLst>
        </pc:picChg>
        <pc:picChg chg="del">
          <ac:chgData name="Cristina Caldeira" userId="aada792b-c6c7-46ec-ade2-cf3a8cc06ccf" providerId="ADAL" clId="{A78E97CE-036B-444F-91F8-E021AFB6D2DA}" dt="2024-09-27T11:04:35.202" v="120" actId="478"/>
          <ac:picMkLst>
            <pc:docMk/>
            <pc:sldMk cId="411296833" sldId="309"/>
            <ac:picMk id="22" creationId="{0FB23C5E-8FA7-43B0-8180-B2C41C9E7D2B}"/>
          </ac:picMkLst>
        </pc:picChg>
      </pc:sldChg>
      <pc:sldChg chg="add del">
        <pc:chgData name="Cristina Caldeira" userId="aada792b-c6c7-46ec-ade2-cf3a8cc06ccf" providerId="ADAL" clId="{A78E97CE-036B-444F-91F8-E021AFB6D2DA}" dt="2024-09-27T11:08:40.433" v="139" actId="2696"/>
        <pc:sldMkLst>
          <pc:docMk/>
          <pc:sldMk cId="1605822021" sldId="310"/>
        </pc:sldMkLst>
      </pc:sldChg>
      <pc:sldChg chg="addSp delSp modSp add delAnim modAnim">
        <pc:chgData name="Cristina Caldeira" userId="aada792b-c6c7-46ec-ade2-cf3a8cc06ccf" providerId="ADAL" clId="{A78E97CE-036B-444F-91F8-E021AFB6D2DA}" dt="2024-09-27T11:13:29.310" v="224" actId="1076"/>
        <pc:sldMkLst>
          <pc:docMk/>
          <pc:sldMk cId="2867993202" sldId="310"/>
        </pc:sldMkLst>
        <pc:spChg chg="del">
          <ac:chgData name="Cristina Caldeira" userId="aada792b-c6c7-46ec-ade2-cf3a8cc06ccf" providerId="ADAL" clId="{A78E97CE-036B-444F-91F8-E021AFB6D2DA}" dt="2024-09-27T11:12:33.497" v="216" actId="478"/>
          <ac:spMkLst>
            <pc:docMk/>
            <pc:sldMk cId="2867993202" sldId="310"/>
            <ac:spMk id="23" creationId="{09F470D7-2350-49C9-A5EC-D70A75A9AB5D}"/>
          </ac:spMkLst>
        </pc:spChg>
        <pc:grpChg chg="del">
          <ac:chgData name="Cristina Caldeira" userId="aada792b-c6c7-46ec-ade2-cf3a8cc06ccf" providerId="ADAL" clId="{A78E97CE-036B-444F-91F8-E021AFB6D2DA}" dt="2024-09-27T11:12:29.116" v="215" actId="478"/>
          <ac:grpSpMkLst>
            <pc:docMk/>
            <pc:sldMk cId="2867993202" sldId="310"/>
            <ac:grpSpMk id="9" creationId="{4E4DFF84-0B3D-4894-AF01-96FD29D47B65}"/>
          </ac:grpSpMkLst>
        </pc:grpChg>
        <pc:grpChg chg="mod">
          <ac:chgData name="Cristina Caldeira" userId="aada792b-c6c7-46ec-ade2-cf3a8cc06ccf" providerId="ADAL" clId="{A78E97CE-036B-444F-91F8-E021AFB6D2DA}" dt="2024-09-27T11:13:29.310" v="224" actId="1076"/>
          <ac:grpSpMkLst>
            <pc:docMk/>
            <pc:sldMk cId="2867993202" sldId="310"/>
            <ac:grpSpMk id="13" creationId="{D5A46EAA-50AE-470C-AB12-4F85F7F345D5}"/>
          </ac:grpSpMkLst>
        </pc:grpChg>
        <pc:grpChg chg="del">
          <ac:chgData name="Cristina Caldeira" userId="aada792b-c6c7-46ec-ade2-cf3a8cc06ccf" providerId="ADAL" clId="{A78E97CE-036B-444F-91F8-E021AFB6D2DA}" dt="2024-09-27T11:12:28.692" v="214" actId="478"/>
          <ac:grpSpMkLst>
            <pc:docMk/>
            <pc:sldMk cId="2867993202" sldId="310"/>
            <ac:grpSpMk id="20" creationId="{F3AB7529-83D8-4633-9AD6-847C6E1E5329}"/>
          </ac:grpSpMkLst>
        </pc:grpChg>
        <pc:picChg chg="add">
          <ac:chgData name="Cristina Caldeira" userId="aada792b-c6c7-46ec-ade2-cf3a8cc06ccf" providerId="ADAL" clId="{A78E97CE-036B-444F-91F8-E021AFB6D2DA}" dt="2024-09-27T11:13:18.978" v="223"/>
          <ac:picMkLst>
            <pc:docMk/>
            <pc:sldMk cId="2867993202" sldId="310"/>
            <ac:picMk id="27" creationId="{6695988C-6309-4246-AACA-25FA2E874254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3:06.654" v="222"/>
        <pc:sldMkLst>
          <pc:docMk/>
          <pc:sldMk cId="2485230467" sldId="311"/>
        </pc:sldMkLst>
        <pc:spChg chg="mod topLvl">
          <ac:chgData name="Cristina Caldeira" userId="aada792b-c6c7-46ec-ade2-cf3a8cc06ccf" providerId="ADAL" clId="{A78E97CE-036B-444F-91F8-E021AFB6D2DA}" dt="2024-09-27T11:12:45.430" v="218" actId="165"/>
          <ac:spMkLst>
            <pc:docMk/>
            <pc:sldMk cId="2485230467" sldId="311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A78E97CE-036B-444F-91F8-E021AFB6D2DA}" dt="2024-09-27T11:12:58.792" v="220" actId="165"/>
          <ac:spMkLst>
            <pc:docMk/>
            <pc:sldMk cId="2485230467" sldId="311"/>
            <ac:spMk id="52" creationId="{1C226371-DD1C-4A7B-825F-5179A8783050}"/>
          </ac:spMkLst>
        </pc:spChg>
        <pc:grpChg chg="del">
          <ac:chgData name="Cristina Caldeira" userId="aada792b-c6c7-46ec-ade2-cf3a8cc06ccf" providerId="ADAL" clId="{A78E97CE-036B-444F-91F8-E021AFB6D2DA}" dt="2024-09-27T11:12:58.792" v="220" actId="165"/>
          <ac:grpSpMkLst>
            <pc:docMk/>
            <pc:sldMk cId="2485230467" sldId="311"/>
            <ac:grpSpMk id="10" creationId="{D66FD2C2-7262-4F66-BF5F-2379C4324F39}"/>
          </ac:grpSpMkLst>
        </pc:grpChg>
        <pc:grpChg chg="del">
          <ac:chgData name="Cristina Caldeira" userId="aada792b-c6c7-46ec-ade2-cf3a8cc06ccf" providerId="ADAL" clId="{A78E97CE-036B-444F-91F8-E021AFB6D2DA}" dt="2024-09-27T11:12:45.430" v="218" actId="165"/>
          <ac:grpSpMkLst>
            <pc:docMk/>
            <pc:sldMk cId="2485230467" sldId="311"/>
            <ac:grpSpMk id="11" creationId="{93E5253C-C41E-4C9B-978C-575BF5F99C47}"/>
          </ac:grpSpMkLst>
        </pc:grpChg>
        <pc:picChg chg="mod topLvl">
          <ac:chgData name="Cristina Caldeira" userId="aada792b-c6c7-46ec-ade2-cf3a8cc06ccf" providerId="ADAL" clId="{A78E97CE-036B-444F-91F8-E021AFB6D2DA}" dt="2024-09-27T11:12:45.430" v="218" actId="165"/>
          <ac:picMkLst>
            <pc:docMk/>
            <pc:sldMk cId="2485230467" sldId="311"/>
            <ac:picMk id="26" creationId="{41AA8FBC-091D-48A2-821C-41CDDD5D9731}"/>
          </ac:picMkLst>
        </pc:picChg>
        <pc:picChg chg="del">
          <ac:chgData name="Cristina Caldeira" userId="aada792b-c6c7-46ec-ade2-cf3a8cc06ccf" providerId="ADAL" clId="{A78E97CE-036B-444F-91F8-E021AFB6D2DA}" dt="2024-09-27T11:12:41.407" v="217" actId="478"/>
          <ac:picMkLst>
            <pc:docMk/>
            <pc:sldMk cId="2485230467" sldId="311"/>
            <ac:picMk id="27" creationId="{67758B35-E96A-4DC8-BF28-3774BECCA4ED}"/>
          </ac:picMkLst>
        </pc:picChg>
        <pc:picChg chg="mod topLvl">
          <ac:chgData name="Cristina Caldeira" userId="aada792b-c6c7-46ec-ade2-cf3a8cc06ccf" providerId="ADAL" clId="{A78E97CE-036B-444F-91F8-E021AFB6D2DA}" dt="2024-09-27T11:12:58.792" v="220" actId="165"/>
          <ac:picMkLst>
            <pc:docMk/>
            <pc:sldMk cId="2485230467" sldId="311"/>
            <ac:picMk id="53" creationId="{8DBC3B56-DFB5-4F3E-9D9E-91A859196EAF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4:14.531" v="233"/>
        <pc:sldMkLst>
          <pc:docMk/>
          <pc:sldMk cId="2177187130" sldId="312"/>
        </pc:sldMkLst>
        <pc:spChg chg="mod topLvl">
          <ac:chgData name="Cristina Caldeira" userId="aada792b-c6c7-46ec-ade2-cf3a8cc06ccf" providerId="ADAL" clId="{A78E97CE-036B-444F-91F8-E021AFB6D2DA}" dt="2024-09-27T11:14:03.913" v="229" actId="165"/>
          <ac:spMkLst>
            <pc:docMk/>
            <pc:sldMk cId="2177187130" sldId="312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A78E97CE-036B-444F-91F8-E021AFB6D2DA}" dt="2024-09-27T11:14:03.913" v="229" actId="165"/>
          <ac:spMkLst>
            <pc:docMk/>
            <pc:sldMk cId="2177187130" sldId="312"/>
            <ac:spMk id="21" creationId="{639366E3-701D-485A-8305-9C73E9854010}"/>
          </ac:spMkLst>
        </pc:spChg>
        <pc:spChg chg="mod topLvl">
          <ac:chgData name="Cristina Caldeira" userId="aada792b-c6c7-46ec-ade2-cf3a8cc06ccf" providerId="ADAL" clId="{A78E97CE-036B-444F-91F8-E021AFB6D2DA}" dt="2024-09-27T11:13:44.365" v="227" actId="165"/>
          <ac:spMkLst>
            <pc:docMk/>
            <pc:sldMk cId="2177187130" sldId="312"/>
            <ac:spMk id="52" creationId="{1C226371-DD1C-4A7B-825F-5179A8783050}"/>
          </ac:spMkLst>
        </pc:spChg>
        <pc:spChg chg="mod topLvl">
          <ac:chgData name="Cristina Caldeira" userId="aada792b-c6c7-46ec-ade2-cf3a8cc06ccf" providerId="ADAL" clId="{A78E97CE-036B-444F-91F8-E021AFB6D2DA}" dt="2024-09-27T11:13:51.137" v="228" actId="165"/>
          <ac:spMkLst>
            <pc:docMk/>
            <pc:sldMk cId="2177187130" sldId="312"/>
            <ac:spMk id="55" creationId="{B3262983-6129-4829-85FE-7EE6E42A793B}"/>
          </ac:spMkLst>
        </pc:spChg>
        <pc:grpChg chg="del">
          <ac:chgData name="Cristina Caldeira" userId="aada792b-c6c7-46ec-ade2-cf3a8cc06ccf" providerId="ADAL" clId="{A78E97CE-036B-444F-91F8-E021AFB6D2DA}" dt="2024-09-27T11:13:44.365" v="227" actId="165"/>
          <ac:grpSpMkLst>
            <pc:docMk/>
            <pc:sldMk cId="2177187130" sldId="312"/>
            <ac:grpSpMk id="10" creationId="{D66FD2C2-7262-4F66-BF5F-2379C4324F39}"/>
          </ac:grpSpMkLst>
        </pc:grpChg>
        <pc:grpChg chg="del">
          <ac:chgData name="Cristina Caldeira" userId="aada792b-c6c7-46ec-ade2-cf3a8cc06ccf" providerId="ADAL" clId="{A78E97CE-036B-444F-91F8-E021AFB6D2DA}" dt="2024-09-27T11:13:51.137" v="228" actId="165"/>
          <ac:grpSpMkLst>
            <pc:docMk/>
            <pc:sldMk cId="2177187130" sldId="312"/>
            <ac:grpSpMk id="12" creationId="{6AF90250-314D-4F6D-AEF4-CAB321BA3A74}"/>
          </ac:grpSpMkLst>
        </pc:grpChg>
        <pc:grpChg chg="del">
          <ac:chgData name="Cristina Caldeira" userId="aada792b-c6c7-46ec-ade2-cf3a8cc06ccf" providerId="ADAL" clId="{A78E97CE-036B-444F-91F8-E021AFB6D2DA}" dt="2024-09-27T11:14:03.913" v="229" actId="165"/>
          <ac:grpSpMkLst>
            <pc:docMk/>
            <pc:sldMk cId="2177187130" sldId="312"/>
            <ac:grpSpMk id="13" creationId="{D5A46EAA-50AE-470C-AB12-4F85F7F345D5}"/>
          </ac:grpSpMkLst>
        </pc:grpChg>
        <pc:picChg chg="mod topLvl">
          <ac:chgData name="Cristina Caldeira" userId="aada792b-c6c7-46ec-ade2-cf3a8cc06ccf" providerId="ADAL" clId="{A78E97CE-036B-444F-91F8-E021AFB6D2DA}" dt="2024-09-27T11:14:03.913" v="229" actId="165"/>
          <ac:picMkLst>
            <pc:docMk/>
            <pc:sldMk cId="2177187130" sldId="312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A78E97CE-036B-444F-91F8-E021AFB6D2DA}" dt="2024-09-27T11:14:03.913" v="229" actId="165"/>
          <ac:picMkLst>
            <pc:docMk/>
            <pc:sldMk cId="2177187130" sldId="312"/>
            <ac:picMk id="22" creationId="{A62CCD08-2E63-4D3E-B94C-E90EC49D4D2D}"/>
          </ac:picMkLst>
        </pc:picChg>
        <pc:picChg chg="del">
          <ac:chgData name="Cristina Caldeira" userId="aada792b-c6c7-46ec-ade2-cf3a8cc06ccf" providerId="ADAL" clId="{A78E97CE-036B-444F-91F8-E021AFB6D2DA}" dt="2024-09-27T11:13:40.200" v="226" actId="478"/>
          <ac:picMkLst>
            <pc:docMk/>
            <pc:sldMk cId="2177187130" sldId="312"/>
            <ac:picMk id="27" creationId="{6695988C-6309-4246-AACA-25FA2E874254}"/>
          </ac:picMkLst>
        </pc:picChg>
        <pc:picChg chg="mod topLvl">
          <ac:chgData name="Cristina Caldeira" userId="aada792b-c6c7-46ec-ade2-cf3a8cc06ccf" providerId="ADAL" clId="{A78E97CE-036B-444F-91F8-E021AFB6D2DA}" dt="2024-09-27T11:14:08.361" v="230" actId="1076"/>
          <ac:picMkLst>
            <pc:docMk/>
            <pc:sldMk cId="2177187130" sldId="312"/>
            <ac:picMk id="53" creationId="{8DBC3B56-DFB5-4F3E-9D9E-91A859196EAF}"/>
          </ac:picMkLst>
        </pc:picChg>
        <pc:picChg chg="mod topLvl">
          <ac:chgData name="Cristina Caldeira" userId="aada792b-c6c7-46ec-ade2-cf3a8cc06ccf" providerId="ADAL" clId="{A78E97CE-036B-444F-91F8-E021AFB6D2DA}" dt="2024-09-27T11:13:51.137" v="228" actId="165"/>
          <ac:picMkLst>
            <pc:docMk/>
            <pc:sldMk cId="2177187130" sldId="312"/>
            <ac:picMk id="56" creationId="{4EB3C0C8-EBA9-44C1-956E-86CBA431E1DB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6:43.991" v="260" actId="478"/>
        <pc:sldMkLst>
          <pc:docMk/>
          <pc:sldMk cId="144394051" sldId="313"/>
        </pc:sldMkLst>
        <pc:spChg chg="mod topLvl">
          <ac:chgData name="Cristina Caldeira" userId="aada792b-c6c7-46ec-ade2-cf3a8cc06ccf" providerId="ADAL" clId="{A78E97CE-036B-444F-91F8-E021AFB6D2DA}" dt="2024-09-27T11:16:17.111" v="252" actId="165"/>
          <ac:spMkLst>
            <pc:docMk/>
            <pc:sldMk cId="144394051" sldId="313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A78E97CE-036B-444F-91F8-E021AFB6D2DA}" dt="2024-09-27T11:16:25.476" v="254" actId="165"/>
          <ac:spMkLst>
            <pc:docMk/>
            <pc:sldMk cId="144394051" sldId="313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A78E97CE-036B-444F-91F8-E021AFB6D2DA}" dt="2024-09-27T11:15:57.271" v="249" actId="165"/>
          <ac:spMkLst>
            <pc:docMk/>
            <pc:sldMk cId="144394051" sldId="313"/>
            <ac:spMk id="40" creationId="{F77F1E9E-077E-4924-957E-1C1AB88190F7}"/>
          </ac:spMkLst>
        </pc:spChg>
        <pc:spChg chg="mod topLvl">
          <ac:chgData name="Cristina Caldeira" userId="aada792b-c6c7-46ec-ade2-cf3a8cc06ccf" providerId="ADAL" clId="{A78E97CE-036B-444F-91F8-E021AFB6D2DA}" dt="2024-09-27T11:16:12.882" v="251" actId="165"/>
          <ac:spMkLst>
            <pc:docMk/>
            <pc:sldMk cId="144394051" sldId="313"/>
            <ac:spMk id="52" creationId="{1C226371-DD1C-4A7B-825F-5179A8783050}"/>
          </ac:spMkLst>
        </pc:spChg>
        <pc:spChg chg="mod topLvl">
          <ac:chgData name="Cristina Caldeira" userId="aada792b-c6c7-46ec-ade2-cf3a8cc06ccf" providerId="ADAL" clId="{A78E97CE-036B-444F-91F8-E021AFB6D2DA}" dt="2024-09-27T11:16:20.909" v="253" actId="165"/>
          <ac:spMkLst>
            <pc:docMk/>
            <pc:sldMk cId="144394051" sldId="313"/>
            <ac:spMk id="55" creationId="{B3262983-6129-4829-85FE-7EE6E42A793B}"/>
          </ac:spMkLst>
        </pc:spChg>
        <pc:spChg chg="mod topLvl">
          <ac:chgData name="Cristina Caldeira" userId="aada792b-c6c7-46ec-ade2-cf3a8cc06ccf" providerId="ADAL" clId="{A78E97CE-036B-444F-91F8-E021AFB6D2DA}" dt="2024-09-27T11:16:06.682" v="250" actId="165"/>
          <ac:spMkLst>
            <pc:docMk/>
            <pc:sldMk cId="144394051" sldId="313"/>
            <ac:spMk id="72" creationId="{BC673E39-EC51-4BBE-BAC6-3959FE98B765}"/>
          </ac:spMkLst>
        </pc:spChg>
        <pc:grpChg chg="del">
          <ac:chgData name="Cristina Caldeira" userId="aada792b-c6c7-46ec-ade2-cf3a8cc06ccf" providerId="ADAL" clId="{A78E97CE-036B-444F-91F8-E021AFB6D2DA}" dt="2024-09-27T11:16:25.476" v="254" actId="165"/>
          <ac:grpSpMkLst>
            <pc:docMk/>
            <pc:sldMk cId="144394051" sldId="313"/>
            <ac:grpSpMk id="17" creationId="{A48C3813-D657-45BC-9A71-51391BB8BB06}"/>
          </ac:grpSpMkLst>
        </pc:grpChg>
        <pc:grpChg chg="del">
          <ac:chgData name="Cristina Caldeira" userId="aada792b-c6c7-46ec-ade2-cf3a8cc06ccf" providerId="ADAL" clId="{A78E97CE-036B-444F-91F8-E021AFB6D2DA}" dt="2024-09-27T11:15:57.271" v="249" actId="165"/>
          <ac:grpSpMkLst>
            <pc:docMk/>
            <pc:sldMk cId="144394051" sldId="313"/>
            <ac:grpSpMk id="37" creationId="{0BBE256B-9F0A-49DD-BE82-854500012AA5}"/>
          </ac:grpSpMkLst>
        </pc:grpChg>
        <pc:grpChg chg="del">
          <ac:chgData name="Cristina Caldeira" userId="aada792b-c6c7-46ec-ade2-cf3a8cc06ccf" providerId="ADAL" clId="{A78E97CE-036B-444F-91F8-E021AFB6D2DA}" dt="2024-09-27T11:16:17.111" v="252" actId="165"/>
          <ac:grpSpMkLst>
            <pc:docMk/>
            <pc:sldMk cId="144394051" sldId="313"/>
            <ac:grpSpMk id="38" creationId="{90D9CE4B-08CE-463A-8306-6043D71F9100}"/>
          </ac:grpSpMkLst>
        </pc:grpChg>
        <pc:grpChg chg="del">
          <ac:chgData name="Cristina Caldeira" userId="aada792b-c6c7-46ec-ade2-cf3a8cc06ccf" providerId="ADAL" clId="{A78E97CE-036B-444F-91F8-E021AFB6D2DA}" dt="2024-09-27T11:16:12.882" v="251" actId="165"/>
          <ac:grpSpMkLst>
            <pc:docMk/>
            <pc:sldMk cId="144394051" sldId="313"/>
            <ac:grpSpMk id="51" creationId="{C46226F8-E2E1-4835-8668-2B9554549EBD}"/>
          </ac:grpSpMkLst>
        </pc:grpChg>
        <pc:grpChg chg="del">
          <ac:chgData name="Cristina Caldeira" userId="aada792b-c6c7-46ec-ade2-cf3a8cc06ccf" providerId="ADAL" clId="{A78E97CE-036B-444F-91F8-E021AFB6D2DA}" dt="2024-09-27T11:16:20.909" v="253" actId="165"/>
          <ac:grpSpMkLst>
            <pc:docMk/>
            <pc:sldMk cId="144394051" sldId="313"/>
            <ac:grpSpMk id="54" creationId="{348DC7F7-3048-4B6E-8158-818BB31AB5CB}"/>
          </ac:grpSpMkLst>
        </pc:grpChg>
        <pc:grpChg chg="del">
          <ac:chgData name="Cristina Caldeira" userId="aada792b-c6c7-46ec-ade2-cf3a8cc06ccf" providerId="ADAL" clId="{A78E97CE-036B-444F-91F8-E021AFB6D2DA}" dt="2024-09-27T11:16:06.682" v="250" actId="165"/>
          <ac:grpSpMkLst>
            <pc:docMk/>
            <pc:sldMk cId="144394051" sldId="313"/>
            <ac:grpSpMk id="71" creationId="{E1175F16-14B6-41F0-B539-68C49A28E65E}"/>
          </ac:grpSpMkLst>
        </pc:grpChg>
        <pc:picChg chg="mod topLvl">
          <ac:chgData name="Cristina Caldeira" userId="aada792b-c6c7-46ec-ade2-cf3a8cc06ccf" providerId="ADAL" clId="{A78E97CE-036B-444F-91F8-E021AFB6D2DA}" dt="2024-09-27T11:16:25.476" v="254" actId="165"/>
          <ac:picMkLst>
            <pc:docMk/>
            <pc:sldMk cId="144394051" sldId="313"/>
            <ac:picMk id="19" creationId="{03956E68-E2FC-42F2-A801-B108D6DE7108}"/>
          </ac:picMkLst>
        </pc:picChg>
        <pc:picChg chg="del">
          <ac:chgData name="Cristina Caldeira" userId="aada792b-c6c7-46ec-ade2-cf3a8cc06ccf" providerId="ADAL" clId="{A78E97CE-036B-444F-91F8-E021AFB6D2DA}" dt="2024-09-27T11:16:43.991" v="260" actId="478"/>
          <ac:picMkLst>
            <pc:docMk/>
            <pc:sldMk cId="144394051" sldId="313"/>
            <ac:picMk id="22" creationId="{35BDE23A-4B4D-4BD4-87CB-A45F83849A3C}"/>
          </ac:picMkLst>
        </pc:picChg>
        <pc:picChg chg="mod topLvl">
          <ac:chgData name="Cristina Caldeira" userId="aada792b-c6c7-46ec-ade2-cf3a8cc06ccf" providerId="ADAL" clId="{A78E97CE-036B-444F-91F8-E021AFB6D2DA}" dt="2024-09-27T11:16:17.111" v="252" actId="165"/>
          <ac:picMkLst>
            <pc:docMk/>
            <pc:sldMk cId="144394051" sldId="313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A78E97CE-036B-444F-91F8-E021AFB6D2DA}" dt="2024-09-27T11:15:57.271" v="249" actId="165"/>
          <ac:picMkLst>
            <pc:docMk/>
            <pc:sldMk cId="144394051" sldId="313"/>
            <ac:picMk id="50" creationId="{D1AF62FC-135A-4D61-B081-B053EE7158F4}"/>
          </ac:picMkLst>
        </pc:picChg>
        <pc:picChg chg="mod topLvl">
          <ac:chgData name="Cristina Caldeira" userId="aada792b-c6c7-46ec-ade2-cf3a8cc06ccf" providerId="ADAL" clId="{A78E97CE-036B-444F-91F8-E021AFB6D2DA}" dt="2024-09-27T11:16:12.882" v="251" actId="165"/>
          <ac:picMkLst>
            <pc:docMk/>
            <pc:sldMk cId="144394051" sldId="313"/>
            <ac:picMk id="53" creationId="{8DBC3B56-DFB5-4F3E-9D9E-91A859196EAF}"/>
          </ac:picMkLst>
        </pc:picChg>
        <pc:picChg chg="mod topLvl">
          <ac:chgData name="Cristina Caldeira" userId="aada792b-c6c7-46ec-ade2-cf3a8cc06ccf" providerId="ADAL" clId="{A78E97CE-036B-444F-91F8-E021AFB6D2DA}" dt="2024-09-27T11:16:20.909" v="253" actId="165"/>
          <ac:picMkLst>
            <pc:docMk/>
            <pc:sldMk cId="144394051" sldId="313"/>
            <ac:picMk id="56" creationId="{4EB3C0C8-EBA9-44C1-956E-86CBA431E1DB}"/>
          </ac:picMkLst>
        </pc:picChg>
        <pc:picChg chg="mod topLvl">
          <ac:chgData name="Cristina Caldeira" userId="aada792b-c6c7-46ec-ade2-cf3a8cc06ccf" providerId="ADAL" clId="{A78E97CE-036B-444F-91F8-E021AFB6D2DA}" dt="2024-09-27T11:16:06.682" v="250" actId="165"/>
          <ac:picMkLst>
            <pc:docMk/>
            <pc:sldMk cId="144394051" sldId="313"/>
            <ac:picMk id="73" creationId="{147F26F3-CD52-4958-9D90-0812CAE1F347}"/>
          </ac:picMkLst>
        </pc:picChg>
      </pc:sldChg>
      <pc:sldChg chg="addSp modSp add modAnim">
        <pc:chgData name="Cristina Caldeira" userId="aada792b-c6c7-46ec-ade2-cf3a8cc06ccf" providerId="ADAL" clId="{A78E97CE-036B-444F-91F8-E021AFB6D2DA}" dt="2024-09-27T11:17:53.274" v="271"/>
        <pc:sldMkLst>
          <pc:docMk/>
          <pc:sldMk cId="1321175966" sldId="314"/>
        </pc:sldMkLst>
        <pc:grpChg chg="add mod">
          <ac:chgData name="Cristina Caldeira" userId="aada792b-c6c7-46ec-ade2-cf3a8cc06ccf" providerId="ADAL" clId="{A78E97CE-036B-444F-91F8-E021AFB6D2DA}" dt="2024-09-27T11:17:32.436" v="265" actId="1076"/>
          <ac:grpSpMkLst>
            <pc:docMk/>
            <pc:sldMk cId="1321175966" sldId="314"/>
            <ac:grpSpMk id="15" creationId="{9C0F230C-93EA-4A86-977F-E2DB348883B4}"/>
          </ac:grpSpMkLst>
        </pc:grpChg>
        <pc:picChg chg="add">
          <ac:chgData name="Cristina Caldeira" userId="aada792b-c6c7-46ec-ade2-cf3a8cc06ccf" providerId="ADAL" clId="{A78E97CE-036B-444F-91F8-E021AFB6D2DA}" dt="2024-09-27T11:17:05.840" v="263"/>
          <ac:picMkLst>
            <pc:docMk/>
            <pc:sldMk cId="1321175966" sldId="314"/>
            <ac:picMk id="14" creationId="{733BAE3D-9002-4AD8-827F-6E9FB1F440BE}"/>
          </ac:picMkLst>
        </pc:picChg>
      </pc:sldChg>
      <pc:sldChg chg="delSp modSp add delAnim modAnim">
        <pc:chgData name="Cristina Caldeira" userId="aada792b-c6c7-46ec-ade2-cf3a8cc06ccf" providerId="ADAL" clId="{A78E97CE-036B-444F-91F8-E021AFB6D2DA}" dt="2024-09-27T11:19:06.799" v="281"/>
        <pc:sldMkLst>
          <pc:docMk/>
          <pc:sldMk cId="264495504" sldId="315"/>
        </pc:sldMkLst>
        <pc:spChg chg="mod topLvl">
          <ac:chgData name="Cristina Caldeira" userId="aada792b-c6c7-46ec-ade2-cf3a8cc06ccf" providerId="ADAL" clId="{A78E97CE-036B-444F-91F8-E021AFB6D2DA}" dt="2024-09-27T11:19:04.149" v="280" actId="165"/>
          <ac:spMkLst>
            <pc:docMk/>
            <pc:sldMk cId="264495504" sldId="315"/>
            <ac:spMk id="16" creationId="{B373A14F-CBCD-480E-BF0C-406164162F93}"/>
          </ac:spMkLst>
        </pc:spChg>
        <pc:grpChg chg="del">
          <ac:chgData name="Cristina Caldeira" userId="aada792b-c6c7-46ec-ade2-cf3a8cc06ccf" providerId="ADAL" clId="{A78E97CE-036B-444F-91F8-E021AFB6D2DA}" dt="2024-09-27T11:19:04.149" v="280" actId="165"/>
          <ac:grpSpMkLst>
            <pc:docMk/>
            <pc:sldMk cId="264495504" sldId="315"/>
            <ac:grpSpMk id="15" creationId="{9C0F230C-93EA-4A86-977F-E2DB348883B4}"/>
          </ac:grpSpMkLst>
        </pc:grpChg>
        <pc:picChg chg="del">
          <ac:chgData name="Cristina Caldeira" userId="aada792b-c6c7-46ec-ade2-cf3a8cc06ccf" providerId="ADAL" clId="{A78E97CE-036B-444F-91F8-E021AFB6D2DA}" dt="2024-09-27T11:18:37.110" v="275" actId="478"/>
          <ac:picMkLst>
            <pc:docMk/>
            <pc:sldMk cId="264495504" sldId="315"/>
            <ac:picMk id="14" creationId="{733BAE3D-9002-4AD8-827F-6E9FB1F440BE}"/>
          </ac:picMkLst>
        </pc:picChg>
        <pc:picChg chg="mod topLvl">
          <ac:chgData name="Cristina Caldeira" userId="aada792b-c6c7-46ec-ade2-cf3a8cc06ccf" providerId="ADAL" clId="{A78E97CE-036B-444F-91F8-E021AFB6D2DA}" dt="2024-09-27T11:19:04.149" v="280" actId="165"/>
          <ac:picMkLst>
            <pc:docMk/>
            <pc:sldMk cId="264495504" sldId="315"/>
            <ac:picMk id="17" creationId="{C4B3A5B9-3302-4D55-A9A6-05E410339439}"/>
          </ac:picMkLst>
        </pc:picChg>
      </pc:sldChg>
      <pc:sldChg chg="add del">
        <pc:chgData name="Cristina Caldeira" userId="aada792b-c6c7-46ec-ade2-cf3a8cc06ccf" providerId="ADAL" clId="{A78E97CE-036B-444F-91F8-E021AFB6D2DA}" dt="2024-09-27T11:18:23.441" v="273" actId="2696"/>
        <pc:sldMkLst>
          <pc:docMk/>
          <pc:sldMk cId="3169740063" sldId="315"/>
        </pc:sldMkLst>
      </pc:sldChg>
      <pc:sldChg chg="addSp modSp add ord modAnim">
        <pc:chgData name="Cristina Caldeira" userId="aada792b-c6c7-46ec-ade2-cf3a8cc06ccf" providerId="ADAL" clId="{A78E97CE-036B-444F-91F8-E021AFB6D2DA}" dt="2024-09-27T11:19:41.050" v="289"/>
        <pc:sldMkLst>
          <pc:docMk/>
          <pc:sldMk cId="2521174151" sldId="316"/>
        </pc:sldMkLst>
        <pc:grpChg chg="add mod">
          <ac:chgData name="Cristina Caldeira" userId="aada792b-c6c7-46ec-ade2-cf3a8cc06ccf" providerId="ADAL" clId="{A78E97CE-036B-444F-91F8-E021AFB6D2DA}" dt="2024-09-27T11:19:33.779" v="288" actId="1036"/>
          <ac:grpSpMkLst>
            <pc:docMk/>
            <pc:sldMk cId="2521174151" sldId="316"/>
            <ac:grpSpMk id="20" creationId="{879EDBB9-6DA1-4D62-B2D1-C140C930488C}"/>
          </ac:grpSpMkLst>
        </pc:grpChg>
      </pc:sldChg>
      <pc:sldChg chg="delSp modSp add delAnim modAnim">
        <pc:chgData name="Cristina Caldeira" userId="aada792b-c6c7-46ec-ade2-cf3a8cc06ccf" providerId="ADAL" clId="{A78E97CE-036B-444F-91F8-E021AFB6D2DA}" dt="2024-09-27T11:20:22.643" v="298"/>
        <pc:sldMkLst>
          <pc:docMk/>
          <pc:sldMk cId="3992602996" sldId="317"/>
        </pc:sldMkLst>
        <pc:spChg chg="mod topLvl">
          <ac:chgData name="Cristina Caldeira" userId="aada792b-c6c7-46ec-ade2-cf3a8cc06ccf" providerId="ADAL" clId="{A78E97CE-036B-444F-91F8-E021AFB6D2DA}" dt="2024-09-27T11:20:17.727" v="296" actId="165"/>
          <ac:spMkLst>
            <pc:docMk/>
            <pc:sldMk cId="3992602996" sldId="317"/>
            <ac:spMk id="16" creationId="{B373A14F-CBCD-480E-BF0C-406164162F93}"/>
          </ac:spMkLst>
        </pc:spChg>
        <pc:spChg chg="mod topLvl">
          <ac:chgData name="Cristina Caldeira" userId="aada792b-c6c7-46ec-ade2-cf3a8cc06ccf" providerId="ADAL" clId="{A78E97CE-036B-444F-91F8-E021AFB6D2DA}" dt="2024-09-27T11:20:02.538" v="292" actId="165"/>
          <ac:spMkLst>
            <pc:docMk/>
            <pc:sldMk cId="3992602996" sldId="317"/>
            <ac:spMk id="21" creationId="{CFA26D81-D99A-4D42-B9B5-54273B728190}"/>
          </ac:spMkLst>
        </pc:spChg>
        <pc:grpChg chg="del">
          <ac:chgData name="Cristina Caldeira" userId="aada792b-c6c7-46ec-ade2-cf3a8cc06ccf" providerId="ADAL" clId="{A78E97CE-036B-444F-91F8-E021AFB6D2DA}" dt="2024-09-27T11:20:17.727" v="296" actId="165"/>
          <ac:grpSpMkLst>
            <pc:docMk/>
            <pc:sldMk cId="3992602996" sldId="317"/>
            <ac:grpSpMk id="15" creationId="{9C0F230C-93EA-4A86-977F-E2DB348883B4}"/>
          </ac:grpSpMkLst>
        </pc:grpChg>
        <pc:grpChg chg="del">
          <ac:chgData name="Cristina Caldeira" userId="aada792b-c6c7-46ec-ade2-cf3a8cc06ccf" providerId="ADAL" clId="{A78E97CE-036B-444F-91F8-E021AFB6D2DA}" dt="2024-09-27T11:20:02.538" v="292" actId="165"/>
          <ac:grpSpMkLst>
            <pc:docMk/>
            <pc:sldMk cId="3992602996" sldId="317"/>
            <ac:grpSpMk id="20" creationId="{879EDBB9-6DA1-4D62-B2D1-C140C930488C}"/>
          </ac:grpSpMkLst>
        </pc:grpChg>
        <pc:picChg chg="del">
          <ac:chgData name="Cristina Caldeira" userId="aada792b-c6c7-46ec-ade2-cf3a8cc06ccf" providerId="ADAL" clId="{A78E97CE-036B-444F-91F8-E021AFB6D2DA}" dt="2024-09-27T11:19:56.418" v="291" actId="478"/>
          <ac:picMkLst>
            <pc:docMk/>
            <pc:sldMk cId="3992602996" sldId="317"/>
            <ac:picMk id="14" creationId="{733BAE3D-9002-4AD8-827F-6E9FB1F440BE}"/>
          </ac:picMkLst>
        </pc:picChg>
        <pc:picChg chg="mod topLvl">
          <ac:chgData name="Cristina Caldeira" userId="aada792b-c6c7-46ec-ade2-cf3a8cc06ccf" providerId="ADAL" clId="{A78E97CE-036B-444F-91F8-E021AFB6D2DA}" dt="2024-09-27T11:20:17.727" v="296" actId="165"/>
          <ac:picMkLst>
            <pc:docMk/>
            <pc:sldMk cId="3992602996" sldId="317"/>
            <ac:picMk id="17" creationId="{C4B3A5B9-3302-4D55-A9A6-05E410339439}"/>
          </ac:picMkLst>
        </pc:picChg>
        <pc:picChg chg="mod topLvl">
          <ac:chgData name="Cristina Caldeira" userId="aada792b-c6c7-46ec-ade2-cf3a8cc06ccf" providerId="ADAL" clId="{A78E97CE-036B-444F-91F8-E021AFB6D2DA}" dt="2024-09-27T11:20:02.538" v="292" actId="165"/>
          <ac:picMkLst>
            <pc:docMk/>
            <pc:sldMk cId="3992602996" sldId="317"/>
            <ac:picMk id="22" creationId="{5971C3A2-1682-4D1A-9DF4-1585EEBCA372}"/>
          </ac:picMkLst>
        </pc:picChg>
      </pc:sldChg>
      <pc:sldChg chg="addSp modSp add ord modAnim">
        <pc:chgData name="Cristina Caldeira" userId="aada792b-c6c7-46ec-ade2-cf3a8cc06ccf" providerId="ADAL" clId="{A78E97CE-036B-444F-91F8-E021AFB6D2DA}" dt="2024-09-27T11:21:08.748" v="309"/>
        <pc:sldMkLst>
          <pc:docMk/>
          <pc:sldMk cId="897480592" sldId="318"/>
        </pc:sldMkLst>
        <pc:grpChg chg="add mod">
          <ac:chgData name="Cristina Caldeira" userId="aada792b-c6c7-46ec-ade2-cf3a8cc06ccf" providerId="ADAL" clId="{A78E97CE-036B-444F-91F8-E021AFB6D2DA}" dt="2024-09-27T11:20:55.460" v="307" actId="1036"/>
          <ac:grpSpMkLst>
            <pc:docMk/>
            <pc:sldMk cId="897480592" sldId="318"/>
            <ac:grpSpMk id="23" creationId="{F2070ABF-DA70-4CCC-A7DE-7517DEBB2694}"/>
          </ac:grpSpMkLst>
        </pc:grpChg>
        <pc:grpChg chg="add mod">
          <ac:chgData name="Cristina Caldeira" userId="aada792b-c6c7-46ec-ade2-cf3a8cc06ccf" providerId="ADAL" clId="{A78E97CE-036B-444F-91F8-E021AFB6D2DA}" dt="2024-09-27T11:21:00.184" v="308" actId="1035"/>
          <ac:grpSpMkLst>
            <pc:docMk/>
            <pc:sldMk cId="897480592" sldId="318"/>
            <ac:grpSpMk id="27" creationId="{9EB9EB86-A99F-45C0-B96D-09B45ABDDF14}"/>
          </ac:grpSpMkLst>
        </pc:grpChg>
      </pc:sldChg>
      <pc:sldChg chg="addSp delSp modSp add delAnim modAnim">
        <pc:chgData name="Cristina Caldeira" userId="aada792b-c6c7-46ec-ade2-cf3a8cc06ccf" providerId="ADAL" clId="{A78E97CE-036B-444F-91F8-E021AFB6D2DA}" dt="2024-09-27T11:24:15.240" v="344"/>
        <pc:sldMkLst>
          <pc:docMk/>
          <pc:sldMk cId="1255405137" sldId="319"/>
        </pc:sldMkLst>
        <pc:spChg chg="mod topLvl">
          <ac:chgData name="Cristina Caldeira" userId="aada792b-c6c7-46ec-ade2-cf3a8cc06ccf" providerId="ADAL" clId="{A78E97CE-036B-444F-91F8-E021AFB6D2DA}" dt="2024-09-27T11:23:44.344" v="338" actId="165"/>
          <ac:spMkLst>
            <pc:docMk/>
            <pc:sldMk cId="1255405137" sldId="319"/>
            <ac:spMk id="16" creationId="{B373A14F-CBCD-480E-BF0C-406164162F93}"/>
          </ac:spMkLst>
        </pc:spChg>
        <pc:spChg chg="mod topLvl">
          <ac:chgData name="Cristina Caldeira" userId="aada792b-c6c7-46ec-ade2-cf3a8cc06ccf" providerId="ADAL" clId="{A78E97CE-036B-444F-91F8-E021AFB6D2DA}" dt="2024-09-27T11:21:55.491" v="320" actId="165"/>
          <ac:spMkLst>
            <pc:docMk/>
            <pc:sldMk cId="1255405137" sldId="319"/>
            <ac:spMk id="21" creationId="{CFA26D81-D99A-4D42-B9B5-54273B728190}"/>
          </ac:spMkLst>
        </pc:spChg>
        <pc:spChg chg="mod topLvl">
          <ac:chgData name="Cristina Caldeira" userId="aada792b-c6c7-46ec-ade2-cf3a8cc06ccf" providerId="ADAL" clId="{A78E97CE-036B-444F-91F8-E021AFB6D2DA}" dt="2024-09-27T11:21:27.712" v="313" actId="165"/>
          <ac:spMkLst>
            <pc:docMk/>
            <pc:sldMk cId="1255405137" sldId="319"/>
            <ac:spMk id="24" creationId="{06B6F7B3-63C4-4532-8113-2339819CE73C}"/>
          </ac:spMkLst>
        </pc:spChg>
        <pc:spChg chg="mod topLvl">
          <ac:chgData name="Cristina Caldeira" userId="aada792b-c6c7-46ec-ade2-cf3a8cc06ccf" providerId="ADAL" clId="{A78E97CE-036B-444F-91F8-E021AFB6D2DA}" dt="2024-09-27T11:21:22.431" v="312" actId="165"/>
          <ac:spMkLst>
            <pc:docMk/>
            <pc:sldMk cId="1255405137" sldId="319"/>
            <ac:spMk id="28" creationId="{B92A27A7-D45C-4DE7-B330-488ED364F0AF}"/>
          </ac:spMkLst>
        </pc:spChg>
        <pc:grpChg chg="del">
          <ac:chgData name="Cristina Caldeira" userId="aada792b-c6c7-46ec-ade2-cf3a8cc06ccf" providerId="ADAL" clId="{A78E97CE-036B-444F-91F8-E021AFB6D2DA}" dt="2024-09-27T11:23:44.344" v="338" actId="165"/>
          <ac:grpSpMkLst>
            <pc:docMk/>
            <pc:sldMk cId="1255405137" sldId="319"/>
            <ac:grpSpMk id="15" creationId="{9C0F230C-93EA-4A86-977F-E2DB348883B4}"/>
          </ac:grpSpMkLst>
        </pc:grpChg>
        <pc:grpChg chg="del">
          <ac:chgData name="Cristina Caldeira" userId="aada792b-c6c7-46ec-ade2-cf3a8cc06ccf" providerId="ADAL" clId="{A78E97CE-036B-444F-91F8-E021AFB6D2DA}" dt="2024-09-27T11:21:55.491" v="320" actId="165"/>
          <ac:grpSpMkLst>
            <pc:docMk/>
            <pc:sldMk cId="1255405137" sldId="319"/>
            <ac:grpSpMk id="20" creationId="{879EDBB9-6DA1-4D62-B2D1-C140C930488C}"/>
          </ac:grpSpMkLst>
        </pc:grpChg>
        <pc:grpChg chg="del">
          <ac:chgData name="Cristina Caldeira" userId="aada792b-c6c7-46ec-ade2-cf3a8cc06ccf" providerId="ADAL" clId="{A78E97CE-036B-444F-91F8-E021AFB6D2DA}" dt="2024-09-27T11:21:27.712" v="313" actId="165"/>
          <ac:grpSpMkLst>
            <pc:docMk/>
            <pc:sldMk cId="1255405137" sldId="319"/>
            <ac:grpSpMk id="23" creationId="{F2070ABF-DA70-4CCC-A7DE-7517DEBB2694}"/>
          </ac:grpSpMkLst>
        </pc:grpChg>
        <pc:grpChg chg="del">
          <ac:chgData name="Cristina Caldeira" userId="aada792b-c6c7-46ec-ade2-cf3a8cc06ccf" providerId="ADAL" clId="{A78E97CE-036B-444F-91F8-E021AFB6D2DA}" dt="2024-09-27T11:21:22.431" v="312" actId="165"/>
          <ac:grpSpMkLst>
            <pc:docMk/>
            <pc:sldMk cId="1255405137" sldId="319"/>
            <ac:grpSpMk id="27" creationId="{9EB9EB86-A99F-45C0-B96D-09B45ABDDF14}"/>
          </ac:grpSpMkLst>
        </pc:grpChg>
        <pc:picChg chg="del">
          <ac:chgData name="Cristina Caldeira" userId="aada792b-c6c7-46ec-ade2-cf3a8cc06ccf" providerId="ADAL" clId="{A78E97CE-036B-444F-91F8-E021AFB6D2DA}" dt="2024-09-27T11:21:18.341" v="311" actId="478"/>
          <ac:picMkLst>
            <pc:docMk/>
            <pc:sldMk cId="1255405137" sldId="319"/>
            <ac:picMk id="14" creationId="{733BAE3D-9002-4AD8-827F-6E9FB1F440BE}"/>
          </ac:picMkLst>
        </pc:picChg>
        <pc:picChg chg="mod topLvl">
          <ac:chgData name="Cristina Caldeira" userId="aada792b-c6c7-46ec-ade2-cf3a8cc06ccf" providerId="ADAL" clId="{A78E97CE-036B-444F-91F8-E021AFB6D2DA}" dt="2024-09-27T11:23:44.344" v="338" actId="165"/>
          <ac:picMkLst>
            <pc:docMk/>
            <pc:sldMk cId="1255405137" sldId="319"/>
            <ac:picMk id="17" creationId="{C4B3A5B9-3302-4D55-A9A6-05E410339439}"/>
          </ac:picMkLst>
        </pc:picChg>
        <pc:picChg chg="mod topLvl">
          <ac:chgData name="Cristina Caldeira" userId="aada792b-c6c7-46ec-ade2-cf3a8cc06ccf" providerId="ADAL" clId="{A78E97CE-036B-444F-91F8-E021AFB6D2DA}" dt="2024-09-27T11:22:01.990" v="323" actId="1036"/>
          <ac:picMkLst>
            <pc:docMk/>
            <pc:sldMk cId="1255405137" sldId="319"/>
            <ac:picMk id="22" creationId="{5971C3A2-1682-4D1A-9DF4-1585EEBCA372}"/>
          </ac:picMkLst>
        </pc:picChg>
        <pc:picChg chg="mod topLvl">
          <ac:chgData name="Cristina Caldeira" userId="aada792b-c6c7-46ec-ade2-cf3a8cc06ccf" providerId="ADAL" clId="{A78E97CE-036B-444F-91F8-E021AFB6D2DA}" dt="2024-09-27T11:21:27.712" v="313" actId="165"/>
          <ac:picMkLst>
            <pc:docMk/>
            <pc:sldMk cId="1255405137" sldId="319"/>
            <ac:picMk id="25" creationId="{3FD5030E-B1FE-4653-A065-86C82C044699}"/>
          </ac:picMkLst>
        </pc:picChg>
        <pc:picChg chg="mod topLvl">
          <ac:chgData name="Cristina Caldeira" userId="aada792b-c6c7-46ec-ade2-cf3a8cc06ccf" providerId="ADAL" clId="{A78E97CE-036B-444F-91F8-E021AFB6D2DA}" dt="2024-09-27T11:21:22.431" v="312" actId="165"/>
          <ac:picMkLst>
            <pc:docMk/>
            <pc:sldMk cId="1255405137" sldId="319"/>
            <ac:picMk id="29" creationId="{77142F96-9849-44E0-A805-970D30137196}"/>
          </ac:picMkLst>
        </pc:picChg>
        <pc:picChg chg="add del">
          <ac:chgData name="Cristina Caldeira" userId="aada792b-c6c7-46ec-ade2-cf3a8cc06ccf" providerId="ADAL" clId="{A78E97CE-036B-444F-91F8-E021AFB6D2DA}" dt="2024-09-27T11:23:20.770" v="335" actId="478"/>
          <ac:picMkLst>
            <pc:docMk/>
            <pc:sldMk cId="1255405137" sldId="319"/>
            <ac:picMk id="30" creationId="{7801FC03-E3A8-4750-A019-5538CD04AC04}"/>
          </ac:picMkLst>
        </pc:picChg>
      </pc:sldChg>
      <pc:sldChg chg="add del">
        <pc:chgData name="Cristina Caldeira" userId="aada792b-c6c7-46ec-ade2-cf3a8cc06ccf" providerId="ADAL" clId="{A78E97CE-036B-444F-91F8-E021AFB6D2DA}" dt="2024-09-27T11:24:26.421" v="345" actId="2696"/>
        <pc:sldMkLst>
          <pc:docMk/>
          <pc:sldMk cId="318885277" sldId="320"/>
        </pc:sldMkLst>
      </pc:sldChg>
      <pc:sldChg chg="delSp modSp add delAnim modAnim">
        <pc:chgData name="Cristina Caldeira" userId="aada792b-c6c7-46ec-ade2-cf3a8cc06ccf" providerId="ADAL" clId="{A78E97CE-036B-444F-91F8-E021AFB6D2DA}" dt="2024-09-27T11:27:30.659" v="363"/>
        <pc:sldMkLst>
          <pc:docMk/>
          <pc:sldMk cId="3577994079" sldId="320"/>
        </pc:sldMkLst>
        <pc:grpChg chg="del mod">
          <ac:chgData name="Cristina Caldeira" userId="aada792b-c6c7-46ec-ade2-cf3a8cc06ccf" providerId="ADAL" clId="{A78E97CE-036B-444F-91F8-E021AFB6D2DA}" dt="2024-09-27T11:27:11.460" v="362" actId="478"/>
          <ac:grpSpMkLst>
            <pc:docMk/>
            <pc:sldMk cId="3577994079" sldId="320"/>
            <ac:grpSpMk id="88" creationId="{3838FD48-2BC7-4F26-9692-FA6B494D3CEB}"/>
          </ac:grpSpMkLst>
        </pc:grpChg>
      </pc:sldChg>
      <pc:sldChg chg="delSp modSp add delAnim modAnim">
        <pc:chgData name="Cristina Caldeira" userId="aada792b-c6c7-46ec-ade2-cf3a8cc06ccf" providerId="ADAL" clId="{A78E97CE-036B-444F-91F8-E021AFB6D2DA}" dt="2024-09-27T11:30:36.699" v="395"/>
        <pc:sldMkLst>
          <pc:docMk/>
          <pc:sldMk cId="379160640" sldId="321"/>
        </pc:sldMkLst>
        <pc:spChg chg="mod topLvl">
          <ac:chgData name="Cristina Caldeira" userId="aada792b-c6c7-46ec-ade2-cf3a8cc06ccf" providerId="ADAL" clId="{A78E97CE-036B-444F-91F8-E021AFB6D2DA}" dt="2024-09-27T11:28:26.087" v="369" actId="165"/>
          <ac:spMkLst>
            <pc:docMk/>
            <pc:sldMk cId="379160640" sldId="321"/>
            <ac:spMk id="4" creationId="{2ED41EC3-187D-4250-A197-566B7A8BCC49}"/>
          </ac:spMkLst>
        </pc:spChg>
        <pc:spChg chg="mod topLvl">
          <ac:chgData name="Cristina Caldeira" userId="aada792b-c6c7-46ec-ade2-cf3a8cc06ccf" providerId="ADAL" clId="{A78E97CE-036B-444F-91F8-E021AFB6D2DA}" dt="2024-09-27T11:28:32.617" v="371" actId="165"/>
          <ac:spMkLst>
            <pc:docMk/>
            <pc:sldMk cId="379160640" sldId="321"/>
            <ac:spMk id="18" creationId="{AB0C01C1-964A-49BF-A26B-ACD6B03CED78}"/>
          </ac:spMkLst>
        </pc:spChg>
        <pc:spChg chg="mod topLvl">
          <ac:chgData name="Cristina Caldeira" userId="aada792b-c6c7-46ec-ade2-cf3a8cc06ccf" providerId="ADAL" clId="{A78E97CE-036B-444F-91F8-E021AFB6D2DA}" dt="2024-09-27T11:28:46.753" v="374" actId="165"/>
          <ac:spMkLst>
            <pc:docMk/>
            <pc:sldMk cId="379160640" sldId="321"/>
            <ac:spMk id="20" creationId="{42BF7389-DAE4-422F-AC35-285D953A0759}"/>
          </ac:spMkLst>
        </pc:spChg>
        <pc:spChg chg="mod topLvl">
          <ac:chgData name="Cristina Caldeira" userId="aada792b-c6c7-46ec-ade2-cf3a8cc06ccf" providerId="ADAL" clId="{A78E97CE-036B-444F-91F8-E021AFB6D2DA}" dt="2024-09-27T11:28:36.323" v="372" actId="165"/>
          <ac:spMkLst>
            <pc:docMk/>
            <pc:sldMk cId="379160640" sldId="321"/>
            <ac:spMk id="40" creationId="{F77F1E9E-077E-4924-957E-1C1AB88190F7}"/>
          </ac:spMkLst>
        </pc:spChg>
        <pc:spChg chg="mod topLvl">
          <ac:chgData name="Cristina Caldeira" userId="aada792b-c6c7-46ec-ade2-cf3a8cc06ccf" providerId="ADAL" clId="{A78E97CE-036B-444F-91F8-E021AFB6D2DA}" dt="2024-09-27T11:30:13.476" v="390" actId="165"/>
          <ac:spMkLst>
            <pc:docMk/>
            <pc:sldMk cId="379160640" sldId="321"/>
            <ac:spMk id="44" creationId="{3D54827E-E75E-4A47-B54D-6E925F770EF0}"/>
          </ac:spMkLst>
        </pc:spChg>
        <pc:spChg chg="mod topLvl">
          <ac:chgData name="Cristina Caldeira" userId="aada792b-c6c7-46ec-ade2-cf3a8cc06ccf" providerId="ADAL" clId="{A78E97CE-036B-444F-91F8-E021AFB6D2DA}" dt="2024-09-27T11:28:21.524" v="368" actId="165"/>
          <ac:spMkLst>
            <pc:docMk/>
            <pc:sldMk cId="379160640" sldId="321"/>
            <ac:spMk id="52" creationId="{1C226371-DD1C-4A7B-825F-5179A8783050}"/>
          </ac:spMkLst>
        </pc:spChg>
        <pc:spChg chg="mod topLvl">
          <ac:chgData name="Cristina Caldeira" userId="aada792b-c6c7-46ec-ade2-cf3a8cc06ccf" providerId="ADAL" clId="{A78E97CE-036B-444F-91F8-E021AFB6D2DA}" dt="2024-09-27T11:28:29.230" v="370" actId="165"/>
          <ac:spMkLst>
            <pc:docMk/>
            <pc:sldMk cId="379160640" sldId="321"/>
            <ac:spMk id="55" creationId="{B3262983-6129-4829-85FE-7EE6E42A793B}"/>
          </ac:spMkLst>
        </pc:spChg>
        <pc:spChg chg="mod topLvl">
          <ac:chgData name="Cristina Caldeira" userId="aada792b-c6c7-46ec-ade2-cf3a8cc06ccf" providerId="ADAL" clId="{A78E97CE-036B-444F-91F8-E021AFB6D2DA}" dt="2024-09-27T11:29:00.095" v="375" actId="165"/>
          <ac:spMkLst>
            <pc:docMk/>
            <pc:sldMk cId="379160640" sldId="321"/>
            <ac:spMk id="57" creationId="{98327504-F926-463D-8766-394B0734655C}"/>
          </ac:spMkLst>
        </pc:spChg>
        <pc:spChg chg="mod topLvl">
          <ac:chgData name="Cristina Caldeira" userId="aada792b-c6c7-46ec-ade2-cf3a8cc06ccf" providerId="ADAL" clId="{A78E97CE-036B-444F-91F8-E021AFB6D2DA}" dt="2024-09-27T11:29:12.202" v="378" actId="165"/>
          <ac:spMkLst>
            <pc:docMk/>
            <pc:sldMk cId="379160640" sldId="321"/>
            <ac:spMk id="61" creationId="{71319C40-BA0C-4E0A-A4C3-874D4D8B4767}"/>
          </ac:spMkLst>
        </pc:spChg>
        <pc:spChg chg="mod topLvl">
          <ac:chgData name="Cristina Caldeira" userId="aada792b-c6c7-46ec-ade2-cf3a8cc06ccf" providerId="ADAL" clId="{A78E97CE-036B-444F-91F8-E021AFB6D2DA}" dt="2024-09-27T11:29:08.044" v="377" actId="165"/>
          <ac:spMkLst>
            <pc:docMk/>
            <pc:sldMk cId="379160640" sldId="321"/>
            <ac:spMk id="64" creationId="{1AD0E0C5-B39A-48B6-9577-5E8C6A502E97}"/>
          </ac:spMkLst>
        </pc:spChg>
        <pc:spChg chg="mod topLvl">
          <ac:chgData name="Cristina Caldeira" userId="aada792b-c6c7-46ec-ade2-cf3a8cc06ccf" providerId="ADAL" clId="{A78E97CE-036B-444F-91F8-E021AFB6D2DA}" dt="2024-09-27T11:28:39.716" v="373" actId="165"/>
          <ac:spMkLst>
            <pc:docMk/>
            <pc:sldMk cId="379160640" sldId="321"/>
            <ac:spMk id="72" creationId="{BC673E39-EC51-4BBE-BAC6-3959FE98B765}"/>
          </ac:spMkLst>
        </pc:spChg>
        <pc:spChg chg="mod topLvl">
          <ac:chgData name="Cristina Caldeira" userId="aada792b-c6c7-46ec-ade2-cf3a8cc06ccf" providerId="ADAL" clId="{A78E97CE-036B-444F-91F8-E021AFB6D2DA}" dt="2024-09-27T11:29:04.160" v="376" actId="165"/>
          <ac:spMkLst>
            <pc:docMk/>
            <pc:sldMk cId="379160640" sldId="321"/>
            <ac:spMk id="86" creationId="{F2E84AE4-5EFF-4DC7-AA69-59D5B4AA3532}"/>
          </ac:spMkLst>
        </pc:spChg>
        <pc:grpChg chg="del mod topLvl">
          <ac:chgData name="Cristina Caldeira" userId="aada792b-c6c7-46ec-ade2-cf3a8cc06ccf" providerId="ADAL" clId="{A78E97CE-036B-444F-91F8-E021AFB6D2DA}" dt="2024-09-27T11:28:46.753" v="374" actId="165"/>
          <ac:grpSpMkLst>
            <pc:docMk/>
            <pc:sldMk cId="379160640" sldId="321"/>
            <ac:grpSpMk id="2" creationId="{430E5DC7-D571-48B6-BBF0-81F158045C1B}"/>
          </ac:grpSpMkLst>
        </pc:grpChg>
        <pc:grpChg chg="del">
          <ac:chgData name="Cristina Caldeira" userId="aada792b-c6c7-46ec-ade2-cf3a8cc06ccf" providerId="ADAL" clId="{A78E97CE-036B-444F-91F8-E021AFB6D2DA}" dt="2024-09-27T11:28:14.811" v="367" actId="165"/>
          <ac:grpSpMkLst>
            <pc:docMk/>
            <pc:sldMk cId="379160640" sldId="321"/>
            <ac:grpSpMk id="3" creationId="{5324EC5F-C160-49D5-BEF0-939030230540}"/>
          </ac:grpSpMkLst>
        </pc:grpChg>
        <pc:grpChg chg="del mod topLvl">
          <ac:chgData name="Cristina Caldeira" userId="aada792b-c6c7-46ec-ade2-cf3a8cc06ccf" providerId="ADAL" clId="{A78E97CE-036B-444F-91F8-E021AFB6D2DA}" dt="2024-09-27T11:28:32.617" v="371" actId="165"/>
          <ac:grpSpMkLst>
            <pc:docMk/>
            <pc:sldMk cId="379160640" sldId="321"/>
            <ac:grpSpMk id="17" creationId="{A48C3813-D657-45BC-9A71-51391BB8BB06}"/>
          </ac:grpSpMkLst>
        </pc:grpChg>
        <pc:grpChg chg="del mod topLvl">
          <ac:chgData name="Cristina Caldeira" userId="aada792b-c6c7-46ec-ade2-cf3a8cc06ccf" providerId="ADAL" clId="{A78E97CE-036B-444F-91F8-E021AFB6D2DA}" dt="2024-09-27T11:28:36.323" v="372" actId="165"/>
          <ac:grpSpMkLst>
            <pc:docMk/>
            <pc:sldMk cId="379160640" sldId="321"/>
            <ac:grpSpMk id="37" creationId="{0BBE256B-9F0A-49DD-BE82-854500012AA5}"/>
          </ac:grpSpMkLst>
        </pc:grpChg>
        <pc:grpChg chg="del mod topLvl">
          <ac:chgData name="Cristina Caldeira" userId="aada792b-c6c7-46ec-ade2-cf3a8cc06ccf" providerId="ADAL" clId="{A78E97CE-036B-444F-91F8-E021AFB6D2DA}" dt="2024-09-27T11:28:26.087" v="369" actId="165"/>
          <ac:grpSpMkLst>
            <pc:docMk/>
            <pc:sldMk cId="379160640" sldId="321"/>
            <ac:grpSpMk id="38" creationId="{90D9CE4B-08CE-463A-8306-6043D71F9100}"/>
          </ac:grpSpMkLst>
        </pc:grpChg>
        <pc:grpChg chg="del mod topLvl">
          <ac:chgData name="Cristina Caldeira" userId="aada792b-c6c7-46ec-ade2-cf3a8cc06ccf" providerId="ADAL" clId="{A78E97CE-036B-444F-91F8-E021AFB6D2DA}" dt="2024-09-27T11:30:13.476" v="390" actId="165"/>
          <ac:grpSpMkLst>
            <pc:docMk/>
            <pc:sldMk cId="379160640" sldId="321"/>
            <ac:grpSpMk id="43" creationId="{54BDE4F4-C770-4DA9-B38F-EF6F5CEB2446}"/>
          </ac:grpSpMkLst>
        </pc:grpChg>
        <pc:grpChg chg="del">
          <ac:chgData name="Cristina Caldeira" userId="aada792b-c6c7-46ec-ade2-cf3a8cc06ccf" providerId="ADAL" clId="{A78E97CE-036B-444F-91F8-E021AFB6D2DA}" dt="2024-09-27T11:29:00.095" v="375" actId="165"/>
          <ac:grpSpMkLst>
            <pc:docMk/>
            <pc:sldMk cId="379160640" sldId="321"/>
            <ac:grpSpMk id="49" creationId="{B95635C9-0E85-4045-8566-45F99696023A}"/>
          </ac:grpSpMkLst>
        </pc:grpChg>
        <pc:grpChg chg="del mod topLvl">
          <ac:chgData name="Cristina Caldeira" userId="aada792b-c6c7-46ec-ade2-cf3a8cc06ccf" providerId="ADAL" clId="{A78E97CE-036B-444F-91F8-E021AFB6D2DA}" dt="2024-09-27T11:28:21.524" v="368" actId="165"/>
          <ac:grpSpMkLst>
            <pc:docMk/>
            <pc:sldMk cId="379160640" sldId="321"/>
            <ac:grpSpMk id="51" creationId="{C46226F8-E2E1-4835-8668-2B9554549EBD}"/>
          </ac:grpSpMkLst>
        </pc:grpChg>
        <pc:grpChg chg="del mod topLvl">
          <ac:chgData name="Cristina Caldeira" userId="aada792b-c6c7-46ec-ade2-cf3a8cc06ccf" providerId="ADAL" clId="{A78E97CE-036B-444F-91F8-E021AFB6D2DA}" dt="2024-09-27T11:28:29.230" v="370" actId="165"/>
          <ac:grpSpMkLst>
            <pc:docMk/>
            <pc:sldMk cId="379160640" sldId="321"/>
            <ac:grpSpMk id="54" creationId="{348DC7F7-3048-4B6E-8158-818BB31AB5CB}"/>
          </ac:grpSpMkLst>
        </pc:grpChg>
        <pc:grpChg chg="del">
          <ac:chgData name="Cristina Caldeira" userId="aada792b-c6c7-46ec-ade2-cf3a8cc06ccf" providerId="ADAL" clId="{A78E97CE-036B-444F-91F8-E021AFB6D2DA}" dt="2024-09-27T11:29:12.202" v="378" actId="165"/>
          <ac:grpSpMkLst>
            <pc:docMk/>
            <pc:sldMk cId="379160640" sldId="321"/>
            <ac:grpSpMk id="59" creationId="{4D9055DE-A60B-4A9B-8787-0B9A06E50341}"/>
          </ac:grpSpMkLst>
        </pc:grpChg>
        <pc:grpChg chg="del">
          <ac:chgData name="Cristina Caldeira" userId="aada792b-c6c7-46ec-ade2-cf3a8cc06ccf" providerId="ADAL" clId="{A78E97CE-036B-444F-91F8-E021AFB6D2DA}" dt="2024-09-27T11:29:08.044" v="377" actId="165"/>
          <ac:grpSpMkLst>
            <pc:docMk/>
            <pc:sldMk cId="379160640" sldId="321"/>
            <ac:grpSpMk id="63" creationId="{5A2BAC31-A11F-44C2-930A-E72FF1877B84}"/>
          </ac:grpSpMkLst>
        </pc:grpChg>
        <pc:grpChg chg="del mod topLvl">
          <ac:chgData name="Cristina Caldeira" userId="aada792b-c6c7-46ec-ade2-cf3a8cc06ccf" providerId="ADAL" clId="{A78E97CE-036B-444F-91F8-E021AFB6D2DA}" dt="2024-09-27T11:28:39.716" v="373" actId="165"/>
          <ac:grpSpMkLst>
            <pc:docMk/>
            <pc:sldMk cId="379160640" sldId="321"/>
            <ac:grpSpMk id="71" creationId="{E1175F16-14B6-41F0-B539-68C49A28E65E}"/>
          </ac:grpSpMkLst>
        </pc:grpChg>
        <pc:grpChg chg="del">
          <ac:chgData name="Cristina Caldeira" userId="aada792b-c6c7-46ec-ade2-cf3a8cc06ccf" providerId="ADAL" clId="{A78E97CE-036B-444F-91F8-E021AFB6D2DA}" dt="2024-09-27T11:29:04.160" v="376" actId="165"/>
          <ac:grpSpMkLst>
            <pc:docMk/>
            <pc:sldMk cId="379160640" sldId="321"/>
            <ac:grpSpMk id="85" creationId="{C5FA5969-48BA-4D66-82B1-BF62456ED4D8}"/>
          </ac:grpSpMkLst>
        </pc:grpChg>
        <pc:picChg chg="mod topLvl">
          <ac:chgData name="Cristina Caldeira" userId="aada792b-c6c7-46ec-ade2-cf3a8cc06ccf" providerId="ADAL" clId="{A78E97CE-036B-444F-91F8-E021AFB6D2DA}" dt="2024-09-27T11:28:32.617" v="371" actId="165"/>
          <ac:picMkLst>
            <pc:docMk/>
            <pc:sldMk cId="379160640" sldId="321"/>
            <ac:picMk id="19" creationId="{03956E68-E2FC-42F2-A801-B108D6DE7108}"/>
          </ac:picMkLst>
        </pc:picChg>
        <pc:picChg chg="mod topLvl">
          <ac:chgData name="Cristina Caldeira" userId="aada792b-c6c7-46ec-ade2-cf3a8cc06ccf" providerId="ADAL" clId="{A78E97CE-036B-444F-91F8-E021AFB6D2DA}" dt="2024-09-27T11:28:46.753" v="374" actId="165"/>
          <ac:picMkLst>
            <pc:docMk/>
            <pc:sldMk cId="379160640" sldId="321"/>
            <ac:picMk id="21" creationId="{CC29B223-41A0-45EB-A91F-A0B2D489A438}"/>
          </ac:picMkLst>
        </pc:picChg>
        <pc:picChg chg="mod topLvl">
          <ac:chgData name="Cristina Caldeira" userId="aada792b-c6c7-46ec-ade2-cf3a8cc06ccf" providerId="ADAL" clId="{A78E97CE-036B-444F-91F8-E021AFB6D2DA}" dt="2024-09-27T11:28:26.087" v="369" actId="165"/>
          <ac:picMkLst>
            <pc:docMk/>
            <pc:sldMk cId="379160640" sldId="321"/>
            <ac:picMk id="26" creationId="{41AA8FBC-091D-48A2-821C-41CDDD5D9731}"/>
          </ac:picMkLst>
        </pc:picChg>
        <pc:picChg chg="mod topLvl">
          <ac:chgData name="Cristina Caldeira" userId="aada792b-c6c7-46ec-ade2-cf3a8cc06ccf" providerId="ADAL" clId="{A78E97CE-036B-444F-91F8-E021AFB6D2DA}" dt="2024-09-27T11:30:13.476" v="390" actId="165"/>
          <ac:picMkLst>
            <pc:docMk/>
            <pc:sldMk cId="379160640" sldId="321"/>
            <ac:picMk id="45" creationId="{EDE4DCC0-9389-4033-B082-1BAAC2308079}"/>
          </ac:picMkLst>
        </pc:picChg>
        <pc:picChg chg="mod topLvl">
          <ac:chgData name="Cristina Caldeira" userId="aada792b-c6c7-46ec-ade2-cf3a8cc06ccf" providerId="ADAL" clId="{A78E97CE-036B-444F-91F8-E021AFB6D2DA}" dt="2024-09-27T11:28:36.323" v="372" actId="165"/>
          <ac:picMkLst>
            <pc:docMk/>
            <pc:sldMk cId="379160640" sldId="321"/>
            <ac:picMk id="50" creationId="{D1AF62FC-135A-4D61-B081-B053EE7158F4}"/>
          </ac:picMkLst>
        </pc:picChg>
        <pc:picChg chg="mod topLvl">
          <ac:chgData name="Cristina Caldeira" userId="aada792b-c6c7-46ec-ade2-cf3a8cc06ccf" providerId="ADAL" clId="{A78E97CE-036B-444F-91F8-E021AFB6D2DA}" dt="2024-09-27T11:28:21.524" v="368" actId="165"/>
          <ac:picMkLst>
            <pc:docMk/>
            <pc:sldMk cId="379160640" sldId="321"/>
            <ac:picMk id="53" creationId="{8DBC3B56-DFB5-4F3E-9D9E-91A859196EAF}"/>
          </ac:picMkLst>
        </pc:picChg>
        <pc:picChg chg="mod topLvl">
          <ac:chgData name="Cristina Caldeira" userId="aada792b-c6c7-46ec-ade2-cf3a8cc06ccf" providerId="ADAL" clId="{A78E97CE-036B-444F-91F8-E021AFB6D2DA}" dt="2024-09-27T11:28:29.230" v="370" actId="165"/>
          <ac:picMkLst>
            <pc:docMk/>
            <pc:sldMk cId="379160640" sldId="321"/>
            <ac:picMk id="56" creationId="{4EB3C0C8-EBA9-44C1-956E-86CBA431E1DB}"/>
          </ac:picMkLst>
        </pc:picChg>
        <pc:picChg chg="mod topLvl">
          <ac:chgData name="Cristina Caldeira" userId="aada792b-c6c7-46ec-ade2-cf3a8cc06ccf" providerId="ADAL" clId="{A78E97CE-036B-444F-91F8-E021AFB6D2DA}" dt="2024-09-27T11:29:00.095" v="375" actId="165"/>
          <ac:picMkLst>
            <pc:docMk/>
            <pc:sldMk cId="379160640" sldId="321"/>
            <ac:picMk id="58" creationId="{9EF8BC64-598F-496C-B468-EBACE4170BAA}"/>
          </ac:picMkLst>
        </pc:picChg>
        <pc:picChg chg="mod topLvl">
          <ac:chgData name="Cristina Caldeira" userId="aada792b-c6c7-46ec-ade2-cf3a8cc06ccf" providerId="ADAL" clId="{A78E97CE-036B-444F-91F8-E021AFB6D2DA}" dt="2024-09-27T11:29:12.202" v="378" actId="165"/>
          <ac:picMkLst>
            <pc:docMk/>
            <pc:sldMk cId="379160640" sldId="321"/>
            <ac:picMk id="62" creationId="{3FDF68C6-8070-4C42-B786-156CEF79264E}"/>
          </ac:picMkLst>
        </pc:picChg>
        <pc:picChg chg="mod topLvl">
          <ac:chgData name="Cristina Caldeira" userId="aada792b-c6c7-46ec-ade2-cf3a8cc06ccf" providerId="ADAL" clId="{A78E97CE-036B-444F-91F8-E021AFB6D2DA}" dt="2024-09-27T11:29:08.044" v="377" actId="165"/>
          <ac:picMkLst>
            <pc:docMk/>
            <pc:sldMk cId="379160640" sldId="321"/>
            <ac:picMk id="65" creationId="{918D81D7-1705-4A92-BD14-472F7EAB7E3B}"/>
          </ac:picMkLst>
        </pc:picChg>
        <pc:picChg chg="del">
          <ac:chgData name="Cristina Caldeira" userId="aada792b-c6c7-46ec-ade2-cf3a8cc06ccf" providerId="ADAL" clId="{A78E97CE-036B-444F-91F8-E021AFB6D2DA}" dt="2024-09-27T11:27:57.286" v="366" actId="478"/>
          <ac:picMkLst>
            <pc:docMk/>
            <pc:sldMk cId="379160640" sldId="321"/>
            <ac:picMk id="66" creationId="{9E1BF5FE-7CD2-4E8D-B2FC-4B20A0B30EB6}"/>
          </ac:picMkLst>
        </pc:picChg>
        <pc:picChg chg="mod topLvl">
          <ac:chgData name="Cristina Caldeira" userId="aada792b-c6c7-46ec-ade2-cf3a8cc06ccf" providerId="ADAL" clId="{A78E97CE-036B-444F-91F8-E021AFB6D2DA}" dt="2024-09-27T11:30:03.332" v="387" actId="1037"/>
          <ac:picMkLst>
            <pc:docMk/>
            <pc:sldMk cId="379160640" sldId="321"/>
            <ac:picMk id="73" creationId="{147F26F3-CD52-4958-9D90-0812CAE1F347}"/>
          </ac:picMkLst>
        </pc:picChg>
        <pc:picChg chg="mod topLvl">
          <ac:chgData name="Cristina Caldeira" userId="aada792b-c6c7-46ec-ade2-cf3a8cc06ccf" providerId="ADAL" clId="{A78E97CE-036B-444F-91F8-E021AFB6D2DA}" dt="2024-09-27T11:29:04.160" v="376" actId="165"/>
          <ac:picMkLst>
            <pc:docMk/>
            <pc:sldMk cId="379160640" sldId="321"/>
            <ac:picMk id="87" creationId="{1301771B-5774-41C7-8FDD-B4DEE23B77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FAE7-EE2B-464C-92E0-369530FD35CC}" type="datetimeFigureOut">
              <a:rPr lang="pt-PT" smtClean="0"/>
              <a:t>27/09/2024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16DA2-A984-47B8-9CB8-9DA34097728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2568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15210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16DA2-A984-47B8-9CB8-9DA340977287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227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12.png"/><Relationship Id="rId17" Type="http://schemas.openxmlformats.org/officeDocument/2006/relationships/image" Target="../media/image5.png"/><Relationship Id="rId2" Type="http://schemas.openxmlformats.org/officeDocument/2006/relationships/video" Target="../media/media1.mp4"/><Relationship Id="rId16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arrobacecd@cecd.p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C6B49D2-0F97-43AA-9FD6-E9EFA01EA618}"/>
              </a:ext>
            </a:extLst>
          </p:cNvPr>
          <p:cNvSpPr txBox="1"/>
          <p:nvPr/>
        </p:nvSpPr>
        <p:spPr>
          <a:xfrm>
            <a:off x="1752601" y="3672672"/>
            <a:ext cx="137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/>
              <a:t>Memória</a:t>
            </a:r>
          </a:p>
          <a:p>
            <a:pPr algn="ctr"/>
            <a:r>
              <a:rPr lang="pt-PT" sz="8000" dirty="0">
                <a:solidFill>
                  <a:schemeClr val="accent5"/>
                </a:solidFill>
              </a:rPr>
              <a:t>“10 segundos de atenção”</a:t>
            </a:r>
          </a:p>
          <a:p>
            <a:pPr algn="ctr"/>
            <a:r>
              <a:rPr lang="pt-PT" sz="8000" b="1" dirty="0">
                <a:solidFill>
                  <a:schemeClr val="accent3"/>
                </a:solidFill>
              </a:rPr>
              <a:t>Nível I (6 imagens)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26C9633-2048-415B-984E-35F0A32A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5" y="7295162"/>
            <a:ext cx="2672190" cy="24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56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29FE38C-62AC-48E7-A182-1B1B0EF93320}"/>
              </a:ext>
            </a:extLst>
          </p:cNvPr>
          <p:cNvSpPr/>
          <p:nvPr/>
        </p:nvSpPr>
        <p:spPr>
          <a:xfrm>
            <a:off x="6359912" y="5410595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5EFCEB0-97A6-466A-9AEB-BB11670ADC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89996" y="5893568"/>
            <a:ext cx="4083331" cy="3207717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id="{C8EC67A1-AD13-4760-A671-8AD9DBA0FE4C}"/>
              </a:ext>
            </a:extLst>
          </p:cNvPr>
          <p:cNvGrpSpPr/>
          <p:nvPr/>
        </p:nvGrpSpPr>
        <p:grpSpPr>
          <a:xfrm>
            <a:off x="12039599" y="5391456"/>
            <a:ext cx="5143500" cy="4249228"/>
            <a:chOff x="9250802" y="7002949"/>
            <a:chExt cx="3733800" cy="29718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F2356C83-6FF8-4497-A36D-A59269CF8C8F}"/>
                </a:ext>
              </a:extLst>
            </p:cNvPr>
            <p:cNvSpPr/>
            <p:nvPr/>
          </p:nvSpPr>
          <p:spPr>
            <a:xfrm>
              <a:off x="9250802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D134C265-7099-4B09-B9BE-1AD081252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48734" y="7549558"/>
              <a:ext cx="3345470" cy="1676545"/>
            </a:xfrm>
            <a:prstGeom prst="rect">
              <a:avLst/>
            </a:prstGeom>
          </p:spPr>
        </p:pic>
      </p:grpSp>
      <p:pic>
        <p:nvPicPr>
          <p:cNvPr id="22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0FB23C5E-8FA7-43B0-8180-B2C41C9E7D2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48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DBBB298-B8AD-4610-B90B-ED458F17B86E}"/>
              </a:ext>
            </a:extLst>
          </p:cNvPr>
          <p:cNvSpPr/>
          <p:nvPr/>
        </p:nvSpPr>
        <p:spPr>
          <a:xfrm>
            <a:off x="609600" y="49530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00E7F5-F7BC-48F8-8C82-135EF43A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6" y="1042375"/>
            <a:ext cx="3558771" cy="28231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52333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52333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29FE38C-62AC-48E7-A182-1B1B0EF93320}"/>
              </a:ext>
            </a:extLst>
          </p:cNvPr>
          <p:cNvSpPr/>
          <p:nvPr/>
        </p:nvSpPr>
        <p:spPr>
          <a:xfrm>
            <a:off x="6359912" y="5410595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5EFCEB0-97A6-466A-9AEB-BB11670AD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9996" y="5893568"/>
            <a:ext cx="4083331" cy="3207717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F2356C83-6FF8-4497-A36D-A59269CF8C8F}"/>
              </a:ext>
            </a:extLst>
          </p:cNvPr>
          <p:cNvSpPr/>
          <p:nvPr/>
        </p:nvSpPr>
        <p:spPr>
          <a:xfrm>
            <a:off x="12039599" y="5391456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D134C265-7099-4B09-B9BE-1AD0812524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2260" y="6173025"/>
            <a:ext cx="4608556" cy="239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C6B49D2-0F97-43AA-9FD6-E9EFA01EA618}"/>
              </a:ext>
            </a:extLst>
          </p:cNvPr>
          <p:cNvSpPr txBox="1"/>
          <p:nvPr/>
        </p:nvSpPr>
        <p:spPr>
          <a:xfrm>
            <a:off x="1752601" y="3672672"/>
            <a:ext cx="137521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/>
              <a:t>Memória</a:t>
            </a:r>
          </a:p>
          <a:p>
            <a:pPr algn="ctr"/>
            <a:r>
              <a:rPr lang="pt-PT" sz="8000" dirty="0">
                <a:solidFill>
                  <a:schemeClr val="accent5"/>
                </a:solidFill>
              </a:rPr>
              <a:t>“10 segundos de atenção”</a:t>
            </a:r>
          </a:p>
          <a:p>
            <a:pPr algn="ctr"/>
            <a:r>
              <a:rPr lang="pt-PT" sz="8000" b="1" dirty="0">
                <a:solidFill>
                  <a:schemeClr val="accent3"/>
                </a:solidFill>
              </a:rPr>
              <a:t>Nível II (12 imagens)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26C9633-2048-415B-984E-35F0A32AF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5" y="7295162"/>
            <a:ext cx="2672190" cy="249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E5253C-C41E-4C9B-978C-575BF5F99C47}"/>
              </a:ext>
            </a:extLst>
          </p:cNvPr>
          <p:cNvGrpSpPr/>
          <p:nvPr/>
        </p:nvGrpSpPr>
        <p:grpSpPr>
          <a:xfrm>
            <a:off x="5113023" y="407751"/>
            <a:ext cx="3733800" cy="2971800"/>
            <a:chOff x="5113023" y="407751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113023" y="407751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0223" y="569746"/>
              <a:ext cx="2819400" cy="2528034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66FD2C2-7262-4F66-BF5F-2379C4324F39}"/>
              </a:ext>
            </a:extLst>
          </p:cNvPr>
          <p:cNvGrpSpPr/>
          <p:nvPr/>
        </p:nvGrpSpPr>
        <p:grpSpPr>
          <a:xfrm>
            <a:off x="914400" y="415587"/>
            <a:ext cx="3733800" cy="2971800"/>
            <a:chOff x="914400" y="415587"/>
            <a:chExt cx="3733800" cy="297180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C226371-DD1C-4A7B-825F-5179A8783050}"/>
                </a:ext>
              </a:extLst>
            </p:cNvPr>
            <p:cNvSpPr/>
            <p:nvPr/>
          </p:nvSpPr>
          <p:spPr>
            <a:xfrm>
              <a:off x="914400" y="415587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DBC3B56-DFB5-4F3E-9D9E-91A85919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1600" y="796586"/>
              <a:ext cx="2583404" cy="1966130"/>
            </a:xfrm>
            <a:prstGeom prst="rect">
              <a:avLst/>
            </a:prstGeom>
          </p:spPr>
        </p:pic>
      </p:grpSp>
      <p:pic>
        <p:nvPicPr>
          <p:cNvPr id="27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67758B35-E96A-4DC8-BF28-3774BECCA4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13023" y="40775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223" y="569746"/>
            <a:ext cx="2819400" cy="2528034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14400" y="415587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96586"/>
            <a:ext cx="2583404" cy="19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3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E5253C-C41E-4C9B-978C-575BF5F99C47}"/>
              </a:ext>
            </a:extLst>
          </p:cNvPr>
          <p:cNvGrpSpPr/>
          <p:nvPr/>
        </p:nvGrpSpPr>
        <p:grpSpPr>
          <a:xfrm>
            <a:off x="5113023" y="407751"/>
            <a:ext cx="3733800" cy="2971800"/>
            <a:chOff x="5113023" y="407751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113023" y="407751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0223" y="569746"/>
              <a:ext cx="2819400" cy="2528034"/>
            </a:xfrm>
            <a:prstGeom prst="rect">
              <a:avLst/>
            </a:prstGeom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5A46EAA-50AE-470C-AB12-4F85F7F345D5}"/>
              </a:ext>
            </a:extLst>
          </p:cNvPr>
          <p:cNvGrpSpPr/>
          <p:nvPr/>
        </p:nvGrpSpPr>
        <p:grpSpPr>
          <a:xfrm>
            <a:off x="13464531" y="375136"/>
            <a:ext cx="3733800" cy="2998767"/>
            <a:chOff x="13487400" y="388620"/>
            <a:chExt cx="3733800" cy="2998767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B0C01C1-964A-49BF-A26B-ACD6B03CED78}"/>
                </a:ext>
              </a:extLst>
            </p:cNvPr>
            <p:cNvSpPr/>
            <p:nvPr/>
          </p:nvSpPr>
          <p:spPr>
            <a:xfrm>
              <a:off x="13487400" y="38862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3956E68-E2FC-42F2-A801-B108D6DE7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2223" y="708653"/>
              <a:ext cx="2975860" cy="2369996"/>
            </a:xfrm>
            <a:prstGeom prst="rect">
              <a:avLst/>
            </a:prstGeom>
          </p:spPr>
        </p:pic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639366E3-701D-485A-8305-9C73E9854010}"/>
                </a:ext>
              </a:extLst>
            </p:cNvPr>
            <p:cNvSpPr/>
            <p:nvPr/>
          </p:nvSpPr>
          <p:spPr>
            <a:xfrm>
              <a:off x="13487400" y="415587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A62CCD08-2E63-4D3E-B94C-E90EC49D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2223" y="735620"/>
              <a:ext cx="2975860" cy="2369996"/>
            </a:xfrm>
            <a:prstGeom prst="rect">
              <a:avLst/>
            </a:prstGeom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66FD2C2-7262-4F66-BF5F-2379C4324F39}"/>
              </a:ext>
            </a:extLst>
          </p:cNvPr>
          <p:cNvGrpSpPr/>
          <p:nvPr/>
        </p:nvGrpSpPr>
        <p:grpSpPr>
          <a:xfrm>
            <a:off x="914400" y="415587"/>
            <a:ext cx="3733800" cy="2971800"/>
            <a:chOff x="914400" y="415587"/>
            <a:chExt cx="3733800" cy="297180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C226371-DD1C-4A7B-825F-5179A8783050}"/>
                </a:ext>
              </a:extLst>
            </p:cNvPr>
            <p:cNvSpPr/>
            <p:nvPr/>
          </p:nvSpPr>
          <p:spPr>
            <a:xfrm>
              <a:off x="914400" y="415587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DBC3B56-DFB5-4F3E-9D9E-91A85919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1600" y="796586"/>
              <a:ext cx="2583404" cy="1966130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AF90250-314D-4F6D-AEF4-CAB321BA3A74}"/>
              </a:ext>
            </a:extLst>
          </p:cNvPr>
          <p:cNvGrpSpPr/>
          <p:nvPr/>
        </p:nvGrpSpPr>
        <p:grpSpPr>
          <a:xfrm>
            <a:off x="9288777" y="388620"/>
            <a:ext cx="3733800" cy="2971800"/>
            <a:chOff x="9288777" y="388620"/>
            <a:chExt cx="3733800" cy="2971800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B3262983-6129-4829-85FE-7EE6E42A793B}"/>
                </a:ext>
              </a:extLst>
            </p:cNvPr>
            <p:cNvSpPr/>
            <p:nvPr/>
          </p:nvSpPr>
          <p:spPr>
            <a:xfrm>
              <a:off x="9288777" y="38862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FF00"/>
                </a:highlight>
              </a:endParaRPr>
            </a:p>
          </p:txBody>
        </p:sp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4EB3C0C8-EBA9-44C1-956E-86CBA431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27903" y="526740"/>
              <a:ext cx="1527873" cy="2703775"/>
            </a:xfrm>
            <a:prstGeom prst="rect">
              <a:avLst/>
            </a:prstGeom>
          </p:spPr>
        </p:pic>
      </p:grpSp>
      <p:pic>
        <p:nvPicPr>
          <p:cNvPr id="27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6695988C-6309-4246-AACA-25FA2E87425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99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3E5253C-C41E-4C9B-978C-575BF5F99C47}"/>
              </a:ext>
            </a:extLst>
          </p:cNvPr>
          <p:cNvGrpSpPr/>
          <p:nvPr/>
        </p:nvGrpSpPr>
        <p:grpSpPr>
          <a:xfrm>
            <a:off x="5113023" y="407751"/>
            <a:ext cx="3733800" cy="2971800"/>
            <a:chOff x="5113023" y="407751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113023" y="407751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70223" y="569746"/>
              <a:ext cx="2819400" cy="2528034"/>
            </a:xfrm>
            <a:prstGeom prst="rect">
              <a:avLst/>
            </a:prstGeom>
          </p:spPr>
        </p:pic>
      </p:grpSp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4531" y="375136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354" y="695169"/>
            <a:ext cx="2975860" cy="2369996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639366E3-701D-485A-8305-9C73E9854010}"/>
              </a:ext>
            </a:extLst>
          </p:cNvPr>
          <p:cNvSpPr/>
          <p:nvPr/>
        </p:nvSpPr>
        <p:spPr>
          <a:xfrm>
            <a:off x="13464531" y="402103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62CCD08-2E63-4D3E-B94C-E90EC49D4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9354" y="722136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14400" y="415587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5517" y="722136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88777" y="38862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7903" y="526740"/>
            <a:ext cx="1527873" cy="270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Agrupar 37">
            <a:extLst>
              <a:ext uri="{FF2B5EF4-FFF2-40B4-BE49-F238E27FC236}">
                <a16:creationId xmlns:a16="http://schemas.microsoft.com/office/drawing/2014/main" id="{90D9CE4B-08CE-463A-8306-6043D71F9100}"/>
              </a:ext>
            </a:extLst>
          </p:cNvPr>
          <p:cNvGrpSpPr/>
          <p:nvPr/>
        </p:nvGrpSpPr>
        <p:grpSpPr>
          <a:xfrm>
            <a:off x="5105400" y="495300"/>
            <a:ext cx="3733800" cy="2971800"/>
            <a:chOff x="5029200" y="495300"/>
            <a:chExt cx="3733800" cy="29718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2ED41EC3-187D-4250-A197-566B7A8BCC49}"/>
                </a:ext>
              </a:extLst>
            </p:cNvPr>
            <p:cNvSpPr/>
            <p:nvPr/>
          </p:nvSpPr>
          <p:spPr>
            <a:xfrm>
              <a:off x="5029200" y="4953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41AA8FBC-091D-48A2-821C-41CDDD5D9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634266"/>
              <a:ext cx="2819400" cy="2528034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48C3813-D657-45BC-9A71-51391BB8BB06}"/>
              </a:ext>
            </a:extLst>
          </p:cNvPr>
          <p:cNvGrpSpPr/>
          <p:nvPr/>
        </p:nvGrpSpPr>
        <p:grpSpPr>
          <a:xfrm>
            <a:off x="13465985" y="456190"/>
            <a:ext cx="3733800" cy="2971800"/>
            <a:chOff x="13487400" y="419100"/>
            <a:chExt cx="3733800" cy="2971800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AB0C01C1-964A-49BF-A26B-ACD6B03CED78}"/>
                </a:ext>
              </a:extLst>
            </p:cNvPr>
            <p:cNvSpPr/>
            <p:nvPr/>
          </p:nvSpPr>
          <p:spPr>
            <a:xfrm>
              <a:off x="13487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3956E68-E2FC-42F2-A801-B108D6DE7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52223" y="739133"/>
              <a:ext cx="2975860" cy="2369996"/>
            </a:xfrm>
            <a:prstGeom prst="rect">
              <a:avLst/>
            </a:prstGeom>
          </p:spPr>
        </p:pic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C46226F8-E2E1-4835-8668-2B9554549EBD}"/>
              </a:ext>
            </a:extLst>
          </p:cNvPr>
          <p:cNvGrpSpPr/>
          <p:nvPr/>
        </p:nvGrpSpPr>
        <p:grpSpPr>
          <a:xfrm>
            <a:off x="960443" y="507511"/>
            <a:ext cx="3733800" cy="2971800"/>
            <a:chOff x="914400" y="419100"/>
            <a:chExt cx="3733800" cy="2971800"/>
          </a:xfrm>
        </p:grpSpPr>
        <p:sp>
          <p:nvSpPr>
            <p:cNvPr id="52" name="Retângulo 51">
              <a:extLst>
                <a:ext uri="{FF2B5EF4-FFF2-40B4-BE49-F238E27FC236}">
                  <a16:creationId xmlns:a16="http://schemas.microsoft.com/office/drawing/2014/main" id="{1C226371-DD1C-4A7B-825F-5179A8783050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8DBC3B56-DFB5-4F3E-9D9E-91A859196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348DC7F7-3048-4B6E-8158-818BB31AB5CB}"/>
              </a:ext>
            </a:extLst>
          </p:cNvPr>
          <p:cNvGrpSpPr/>
          <p:nvPr/>
        </p:nvGrpSpPr>
        <p:grpSpPr>
          <a:xfrm>
            <a:off x="9276347" y="456190"/>
            <a:ext cx="3733800" cy="2971800"/>
            <a:chOff x="9296400" y="419100"/>
            <a:chExt cx="3733800" cy="2971800"/>
          </a:xfrm>
        </p:grpSpPr>
        <p:sp>
          <p:nvSpPr>
            <p:cNvPr id="55" name="Retângulo 54">
              <a:extLst>
                <a:ext uri="{FF2B5EF4-FFF2-40B4-BE49-F238E27FC236}">
                  <a16:creationId xmlns:a16="http://schemas.microsoft.com/office/drawing/2014/main" id="{B3262983-6129-4829-85FE-7EE6E42A793B}"/>
                </a:ext>
              </a:extLst>
            </p:cNvPr>
            <p:cNvSpPr/>
            <p:nvPr/>
          </p:nvSpPr>
          <p:spPr>
            <a:xfrm>
              <a:off x="9296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highlight>
                  <a:srgbClr val="00FF00"/>
                </a:highlight>
              </a:endParaRPr>
            </a:p>
          </p:txBody>
        </p:sp>
        <p:pic>
          <p:nvPicPr>
            <p:cNvPr id="56" name="Imagem 55">
              <a:extLst>
                <a:ext uri="{FF2B5EF4-FFF2-40B4-BE49-F238E27FC236}">
                  <a16:creationId xmlns:a16="http://schemas.microsoft.com/office/drawing/2014/main" id="{4EB3C0C8-EBA9-44C1-956E-86CBA431E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35526" y="557220"/>
              <a:ext cx="1527873" cy="2703775"/>
            </a:xfrm>
            <a:prstGeom prst="rect">
              <a:avLst/>
            </a:prstGeom>
          </p:spPr>
        </p:pic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BBE256B-9F0A-49DD-BE82-854500012AA5}"/>
              </a:ext>
            </a:extLst>
          </p:cNvPr>
          <p:cNvGrpSpPr/>
          <p:nvPr/>
        </p:nvGrpSpPr>
        <p:grpSpPr>
          <a:xfrm>
            <a:off x="960443" y="3835890"/>
            <a:ext cx="3733800" cy="2971800"/>
            <a:chOff x="914400" y="3733800"/>
            <a:chExt cx="3733800" cy="2971800"/>
          </a:xfrm>
        </p:grpSpPr>
        <p:sp>
          <p:nvSpPr>
            <p:cNvPr id="40" name="Retângulo 39">
              <a:extLst>
                <a:ext uri="{FF2B5EF4-FFF2-40B4-BE49-F238E27FC236}">
                  <a16:creationId xmlns:a16="http://schemas.microsoft.com/office/drawing/2014/main" id="{F77F1E9E-077E-4924-957E-1C1AB88190F7}"/>
                </a:ext>
              </a:extLst>
            </p:cNvPr>
            <p:cNvSpPr/>
            <p:nvPr/>
          </p:nvSpPr>
          <p:spPr>
            <a:xfrm>
              <a:off x="914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D1AF62FC-135A-4D61-B081-B053EE71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4114" y="3958575"/>
              <a:ext cx="2873086" cy="2454436"/>
            </a:xfrm>
            <a:prstGeom prst="rect">
              <a:avLst/>
            </a:prstGeom>
          </p:spPr>
        </p:pic>
      </p:grp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E1175F16-14B6-41F0-B539-68C49A28E65E}"/>
              </a:ext>
            </a:extLst>
          </p:cNvPr>
          <p:cNvGrpSpPr/>
          <p:nvPr/>
        </p:nvGrpSpPr>
        <p:grpSpPr>
          <a:xfrm>
            <a:off x="5105400" y="3848100"/>
            <a:ext cx="3733800" cy="2971800"/>
            <a:chOff x="5105400" y="3733800"/>
            <a:chExt cx="3733800" cy="2971800"/>
          </a:xfrm>
        </p:grpSpPr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BC673E39-EC51-4BBE-BAC6-3959FE98B765}"/>
                </a:ext>
              </a:extLst>
            </p:cNvPr>
            <p:cNvSpPr/>
            <p:nvPr/>
          </p:nvSpPr>
          <p:spPr>
            <a:xfrm>
              <a:off x="5105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147F26F3-CD52-4958-9D90-0812CAE1F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62600" y="4057556"/>
              <a:ext cx="3109229" cy="2171888"/>
            </a:xfrm>
            <a:prstGeom prst="rect">
              <a:avLst/>
            </a:prstGeom>
          </p:spPr>
        </p:pic>
      </p:grpSp>
      <p:pic>
        <p:nvPicPr>
          <p:cNvPr id="22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35BDE23A-4B4D-4BD4-87CB-A45F83849A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pic>
        <p:nvPicPr>
          <p:cNvPr id="14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33BAE3D-9002-4AD8-827F-6E9FB1F44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0F230C-93EA-4A86-977F-E2DB348883B4}"/>
              </a:ext>
            </a:extLst>
          </p:cNvPr>
          <p:cNvGrpSpPr/>
          <p:nvPr/>
        </p:nvGrpSpPr>
        <p:grpSpPr>
          <a:xfrm>
            <a:off x="9296400" y="3906108"/>
            <a:ext cx="3733800" cy="2971800"/>
            <a:chOff x="9296400" y="3733800"/>
            <a:chExt cx="3733800" cy="29718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73A14F-CBCD-480E-BF0C-406164162F93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4B3A5B9-3302-4D55-A9A6-05E4103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117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373A14F-CBCD-480E-BF0C-406164162F93}"/>
              </a:ext>
            </a:extLst>
          </p:cNvPr>
          <p:cNvSpPr/>
          <p:nvPr/>
        </p:nvSpPr>
        <p:spPr>
          <a:xfrm>
            <a:off x="9296400" y="390610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B3A5B9-3302-4D55-A9A6-05E410339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804" y="4237472"/>
            <a:ext cx="2964196" cy="224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pic>
        <p:nvPicPr>
          <p:cNvPr id="14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33BAE3D-9002-4AD8-827F-6E9FB1F44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0F230C-93EA-4A86-977F-E2DB348883B4}"/>
              </a:ext>
            </a:extLst>
          </p:cNvPr>
          <p:cNvGrpSpPr/>
          <p:nvPr/>
        </p:nvGrpSpPr>
        <p:grpSpPr>
          <a:xfrm>
            <a:off x="9296400" y="3906108"/>
            <a:ext cx="3733800" cy="2971800"/>
            <a:chOff x="9296400" y="3733800"/>
            <a:chExt cx="3733800" cy="29718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73A14F-CBCD-480E-BF0C-406164162F93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4B3A5B9-3302-4D55-A9A6-05E4103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79EDBB9-6DA1-4D62-B2D1-C140C930488C}"/>
              </a:ext>
            </a:extLst>
          </p:cNvPr>
          <p:cNvGrpSpPr/>
          <p:nvPr/>
        </p:nvGrpSpPr>
        <p:grpSpPr>
          <a:xfrm>
            <a:off x="13487400" y="3924300"/>
            <a:ext cx="3733800" cy="2971800"/>
            <a:chOff x="13487400" y="3733800"/>
            <a:chExt cx="3733800" cy="29718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FA26D81-D99A-4D42-B9B5-54273B728190}"/>
                </a:ext>
              </a:extLst>
            </p:cNvPr>
            <p:cNvSpPr/>
            <p:nvPr/>
          </p:nvSpPr>
          <p:spPr>
            <a:xfrm>
              <a:off x="13487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971C3A2-1682-4D1A-9DF4-1585EEBC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676203" y="3829852"/>
              <a:ext cx="1527900" cy="2711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11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373A14F-CBCD-480E-BF0C-406164162F93}"/>
              </a:ext>
            </a:extLst>
          </p:cNvPr>
          <p:cNvSpPr/>
          <p:nvPr/>
        </p:nvSpPr>
        <p:spPr>
          <a:xfrm>
            <a:off x="9296400" y="390610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B3A5B9-3302-4D55-A9A6-05E410339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804" y="4237472"/>
            <a:ext cx="2964196" cy="224339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FA26D81-D99A-4D42-B9B5-54273B728190}"/>
              </a:ext>
            </a:extLst>
          </p:cNvPr>
          <p:cNvSpPr/>
          <p:nvPr/>
        </p:nvSpPr>
        <p:spPr>
          <a:xfrm>
            <a:off x="13487400" y="3924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971C3A2-1682-4D1A-9DF4-1585EEBCA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76203" y="4020352"/>
            <a:ext cx="1527900" cy="271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0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pic>
        <p:nvPicPr>
          <p:cNvPr id="14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733BAE3D-9002-4AD8-827F-6E9FB1F440B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C0F230C-93EA-4A86-977F-E2DB348883B4}"/>
              </a:ext>
            </a:extLst>
          </p:cNvPr>
          <p:cNvGrpSpPr/>
          <p:nvPr/>
        </p:nvGrpSpPr>
        <p:grpSpPr>
          <a:xfrm>
            <a:off x="9296400" y="3906108"/>
            <a:ext cx="3733800" cy="2971800"/>
            <a:chOff x="9296400" y="3733800"/>
            <a:chExt cx="3733800" cy="2971800"/>
          </a:xfrm>
        </p:grpSpPr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B373A14F-CBCD-480E-BF0C-406164162F93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C4B3A5B9-3302-4D55-A9A6-05E410339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79EDBB9-6DA1-4D62-B2D1-C140C930488C}"/>
              </a:ext>
            </a:extLst>
          </p:cNvPr>
          <p:cNvGrpSpPr/>
          <p:nvPr/>
        </p:nvGrpSpPr>
        <p:grpSpPr>
          <a:xfrm>
            <a:off x="13487400" y="3924300"/>
            <a:ext cx="3733800" cy="2971800"/>
            <a:chOff x="13487400" y="3733800"/>
            <a:chExt cx="3733800" cy="2971800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CFA26D81-D99A-4D42-B9B5-54273B728190}"/>
                </a:ext>
              </a:extLst>
            </p:cNvPr>
            <p:cNvSpPr/>
            <p:nvPr/>
          </p:nvSpPr>
          <p:spPr>
            <a:xfrm>
              <a:off x="13487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5971C3A2-1682-4D1A-9DF4-1585EEBCA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676203" y="3829852"/>
              <a:ext cx="1527900" cy="2711882"/>
            </a:xfrm>
            <a:prstGeom prst="rect">
              <a:avLst/>
            </a:prstGeom>
          </p:spPr>
        </p:pic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2070ABF-DA70-4CCC-A7DE-7517DEBB2694}"/>
              </a:ext>
            </a:extLst>
          </p:cNvPr>
          <p:cNvGrpSpPr/>
          <p:nvPr/>
        </p:nvGrpSpPr>
        <p:grpSpPr>
          <a:xfrm>
            <a:off x="949919" y="7147877"/>
            <a:ext cx="3733800" cy="2971800"/>
            <a:chOff x="914400" y="7002949"/>
            <a:chExt cx="3733800" cy="2971800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06B6F7B3-63C4-4532-8113-2339819CE73C}"/>
                </a:ext>
              </a:extLst>
            </p:cNvPr>
            <p:cNvSpPr/>
            <p:nvPr/>
          </p:nvSpPr>
          <p:spPr>
            <a:xfrm>
              <a:off x="914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3FD5030E-B1FE-4653-A065-86C82C04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4114" y="7242494"/>
              <a:ext cx="2873086" cy="2625406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9EB9EB86-A99F-45C0-B96D-09B45ABDDF14}"/>
              </a:ext>
            </a:extLst>
          </p:cNvPr>
          <p:cNvGrpSpPr/>
          <p:nvPr/>
        </p:nvGrpSpPr>
        <p:grpSpPr>
          <a:xfrm>
            <a:off x="5105400" y="7124700"/>
            <a:ext cx="3733800" cy="2971800"/>
            <a:chOff x="5105400" y="7002949"/>
            <a:chExt cx="3733800" cy="2971800"/>
          </a:xfrm>
        </p:grpSpPr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92A27A7-D45C-4DE7-B330-488ED364F0AF}"/>
                </a:ext>
              </a:extLst>
            </p:cNvPr>
            <p:cNvSpPr/>
            <p:nvPr/>
          </p:nvSpPr>
          <p:spPr>
            <a:xfrm>
              <a:off x="5105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77142F96-9849-44E0-A805-970D30137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98436" y="7275214"/>
              <a:ext cx="2433625" cy="242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48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05400" y="495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634266"/>
            <a:ext cx="2819400" cy="2528034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465985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808" y="776223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960443" y="507511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643" y="888510"/>
            <a:ext cx="2583404" cy="1966130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276347" y="4561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473" y="594310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60443" y="383589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57" y="406066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05400" y="38481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4171856"/>
            <a:ext cx="3109229" cy="2171888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B373A14F-CBCD-480E-BF0C-406164162F93}"/>
              </a:ext>
            </a:extLst>
          </p:cNvPr>
          <p:cNvSpPr/>
          <p:nvPr/>
        </p:nvSpPr>
        <p:spPr>
          <a:xfrm>
            <a:off x="9296400" y="390610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C4B3A5B9-3302-4D55-A9A6-05E4103394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8804" y="4237472"/>
            <a:ext cx="2964196" cy="2243394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CFA26D81-D99A-4D42-B9B5-54273B728190}"/>
              </a:ext>
            </a:extLst>
          </p:cNvPr>
          <p:cNvSpPr/>
          <p:nvPr/>
        </p:nvSpPr>
        <p:spPr>
          <a:xfrm>
            <a:off x="13487400" y="39243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5971C3A2-1682-4D1A-9DF4-1585EEBCA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0" y="4031818"/>
            <a:ext cx="1527900" cy="2711882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06B6F7B3-63C4-4532-8113-2339819CE73C}"/>
              </a:ext>
            </a:extLst>
          </p:cNvPr>
          <p:cNvSpPr/>
          <p:nvPr/>
        </p:nvSpPr>
        <p:spPr>
          <a:xfrm>
            <a:off x="949919" y="7147877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3FD5030E-B1FE-4653-A065-86C82C0446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29633" y="7387422"/>
            <a:ext cx="2873086" cy="2625406"/>
          </a:xfrm>
          <a:prstGeom prst="rect">
            <a:avLst/>
          </a:prstGeom>
        </p:spPr>
      </p:pic>
      <p:sp>
        <p:nvSpPr>
          <p:cNvPr id="28" name="Retângulo 27">
            <a:extLst>
              <a:ext uri="{FF2B5EF4-FFF2-40B4-BE49-F238E27FC236}">
                <a16:creationId xmlns:a16="http://schemas.microsoft.com/office/drawing/2014/main" id="{B92A27A7-D45C-4DE7-B330-488ED364F0AF}"/>
              </a:ext>
            </a:extLst>
          </p:cNvPr>
          <p:cNvSpPr/>
          <p:nvPr/>
        </p:nvSpPr>
        <p:spPr>
          <a:xfrm>
            <a:off x="5105400" y="71247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77142F96-9849-44E0-A805-970D301371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98436" y="7396965"/>
            <a:ext cx="2433625" cy="24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>
            <a:extLst>
              <a:ext uri="{FF2B5EF4-FFF2-40B4-BE49-F238E27FC236}">
                <a16:creationId xmlns:a16="http://schemas.microsoft.com/office/drawing/2014/main" id="{5324EC5F-C160-49D5-BEF0-939030230540}"/>
              </a:ext>
            </a:extLst>
          </p:cNvPr>
          <p:cNvGrpSpPr/>
          <p:nvPr/>
        </p:nvGrpSpPr>
        <p:grpSpPr>
          <a:xfrm>
            <a:off x="986074" y="395288"/>
            <a:ext cx="16315851" cy="6310312"/>
            <a:chOff x="986074" y="395288"/>
            <a:chExt cx="16315851" cy="6310312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A48C3813-D657-45BC-9A71-51391BB8BB06}"/>
                </a:ext>
              </a:extLst>
            </p:cNvPr>
            <p:cNvGrpSpPr/>
            <p:nvPr/>
          </p:nvGrpSpPr>
          <p:grpSpPr>
            <a:xfrm>
              <a:off x="13568125" y="395288"/>
              <a:ext cx="3733800" cy="2971800"/>
              <a:chOff x="13487400" y="419100"/>
              <a:chExt cx="3733800" cy="2971800"/>
            </a:xfrm>
          </p:grpSpPr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AB0C01C1-964A-49BF-A26B-ACD6B03CED78}"/>
                  </a:ext>
                </a:extLst>
              </p:cNvPr>
              <p:cNvSpPr/>
              <p:nvPr/>
            </p:nvSpPr>
            <p:spPr>
              <a:xfrm>
                <a:off x="13487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03956E68-E2FC-42F2-A801-B108D6DE71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952223" y="739133"/>
                <a:ext cx="2975860" cy="2369996"/>
              </a:xfrm>
              <a:prstGeom prst="rect">
                <a:avLst/>
              </a:prstGeom>
            </p:spPr>
          </p:pic>
        </p:grpSp>
        <p:grpSp>
          <p:nvGrpSpPr>
            <p:cNvPr id="51" name="Agrupar 50">
              <a:extLst>
                <a:ext uri="{FF2B5EF4-FFF2-40B4-BE49-F238E27FC236}">
                  <a16:creationId xmlns:a16="http://schemas.microsoft.com/office/drawing/2014/main" id="{C46226F8-E2E1-4835-8668-2B9554549EBD}"/>
                </a:ext>
              </a:extLst>
            </p:cNvPr>
            <p:cNvGrpSpPr/>
            <p:nvPr/>
          </p:nvGrpSpPr>
          <p:grpSpPr>
            <a:xfrm>
              <a:off x="1014649" y="441385"/>
              <a:ext cx="3733800" cy="2971800"/>
              <a:chOff x="914400" y="419100"/>
              <a:chExt cx="3733800" cy="2971800"/>
            </a:xfrm>
          </p:grpSpPr>
          <p:sp>
            <p:nvSpPr>
              <p:cNvPr id="52" name="Retângulo 51">
                <a:extLst>
                  <a:ext uri="{FF2B5EF4-FFF2-40B4-BE49-F238E27FC236}">
                    <a16:creationId xmlns:a16="http://schemas.microsoft.com/office/drawing/2014/main" id="{1C226371-DD1C-4A7B-825F-5179A8783050}"/>
                  </a:ext>
                </a:extLst>
              </p:cNvPr>
              <p:cNvSpPr/>
              <p:nvPr/>
            </p:nvSpPr>
            <p:spPr>
              <a:xfrm>
                <a:off x="914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53" name="Imagem 52">
                <a:extLst>
                  <a:ext uri="{FF2B5EF4-FFF2-40B4-BE49-F238E27FC236}">
                    <a16:creationId xmlns:a16="http://schemas.microsoft.com/office/drawing/2014/main" id="{8DBC3B56-DFB5-4F3E-9D9E-91A859196E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71600" y="800099"/>
                <a:ext cx="2583404" cy="1966130"/>
              </a:xfrm>
              <a:prstGeom prst="rect">
                <a:avLst/>
              </a:prstGeom>
            </p:spPr>
          </p:pic>
        </p:grpSp>
        <p:grpSp>
          <p:nvGrpSpPr>
            <p:cNvPr id="38" name="Agrupar 37">
              <a:extLst>
                <a:ext uri="{FF2B5EF4-FFF2-40B4-BE49-F238E27FC236}">
                  <a16:creationId xmlns:a16="http://schemas.microsoft.com/office/drawing/2014/main" id="{90D9CE4B-08CE-463A-8306-6043D71F9100}"/>
                </a:ext>
              </a:extLst>
            </p:cNvPr>
            <p:cNvGrpSpPr/>
            <p:nvPr/>
          </p:nvGrpSpPr>
          <p:grpSpPr>
            <a:xfrm>
              <a:off x="5152468" y="395288"/>
              <a:ext cx="3733800" cy="2971800"/>
              <a:chOff x="5105400" y="419100"/>
              <a:chExt cx="3733800" cy="2971800"/>
            </a:xfrm>
          </p:grpSpPr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2ED41EC3-187D-4250-A197-566B7A8BCC49}"/>
                  </a:ext>
                </a:extLst>
              </p:cNvPr>
              <p:cNvSpPr/>
              <p:nvPr/>
            </p:nvSpPr>
            <p:spPr>
              <a:xfrm>
                <a:off x="5105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26" name="Imagem 25">
                <a:extLst>
                  <a:ext uri="{FF2B5EF4-FFF2-40B4-BE49-F238E27FC236}">
                    <a16:creationId xmlns:a16="http://schemas.microsoft.com/office/drawing/2014/main" id="{41AA8FBC-091D-48A2-821C-41CDDD5D97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62600" y="581095"/>
                <a:ext cx="2819400" cy="2528034"/>
              </a:xfrm>
              <a:prstGeom prst="rect">
                <a:avLst/>
              </a:prstGeom>
            </p:spPr>
          </p:pic>
        </p:grpSp>
        <p:grpSp>
          <p:nvGrpSpPr>
            <p:cNvPr id="54" name="Agrupar 53">
              <a:extLst>
                <a:ext uri="{FF2B5EF4-FFF2-40B4-BE49-F238E27FC236}">
                  <a16:creationId xmlns:a16="http://schemas.microsoft.com/office/drawing/2014/main" id="{348DC7F7-3048-4B6E-8158-818BB31AB5CB}"/>
                </a:ext>
              </a:extLst>
            </p:cNvPr>
            <p:cNvGrpSpPr/>
            <p:nvPr/>
          </p:nvGrpSpPr>
          <p:grpSpPr>
            <a:xfrm>
              <a:off x="9362678" y="395288"/>
              <a:ext cx="3733800" cy="2971800"/>
              <a:chOff x="9296400" y="419100"/>
              <a:chExt cx="3733800" cy="2971800"/>
            </a:xfrm>
          </p:grpSpPr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B3262983-6129-4829-85FE-7EE6E42A793B}"/>
                  </a:ext>
                </a:extLst>
              </p:cNvPr>
              <p:cNvSpPr/>
              <p:nvPr/>
            </p:nvSpPr>
            <p:spPr>
              <a:xfrm>
                <a:off x="9296400" y="4191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47BD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>
                  <a:highlight>
                    <a:srgbClr val="00FF00"/>
                  </a:highlight>
                </a:endParaRPr>
              </a:p>
            </p:txBody>
          </p:sp>
          <p:pic>
            <p:nvPicPr>
              <p:cNvPr id="56" name="Imagem 55">
                <a:extLst>
                  <a:ext uri="{FF2B5EF4-FFF2-40B4-BE49-F238E27FC236}">
                    <a16:creationId xmlns:a16="http://schemas.microsoft.com/office/drawing/2014/main" id="{4EB3C0C8-EBA9-44C1-956E-86CBA431E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35526" y="557220"/>
                <a:ext cx="1527873" cy="2703775"/>
              </a:xfrm>
              <a:prstGeom prst="rect">
                <a:avLst/>
              </a:prstGeom>
            </p:spPr>
          </p:pic>
        </p:grpSp>
        <p:grpSp>
          <p:nvGrpSpPr>
            <p:cNvPr id="37" name="Agrupar 36">
              <a:extLst>
                <a:ext uri="{FF2B5EF4-FFF2-40B4-BE49-F238E27FC236}">
                  <a16:creationId xmlns:a16="http://schemas.microsoft.com/office/drawing/2014/main" id="{0BBE256B-9F0A-49DD-BE82-854500012AA5}"/>
                </a:ext>
              </a:extLst>
            </p:cNvPr>
            <p:cNvGrpSpPr/>
            <p:nvPr/>
          </p:nvGrpSpPr>
          <p:grpSpPr>
            <a:xfrm>
              <a:off x="986074" y="3733800"/>
              <a:ext cx="3733800" cy="2971800"/>
              <a:chOff x="914400" y="3733800"/>
              <a:chExt cx="3733800" cy="2971800"/>
            </a:xfrm>
          </p:grpSpPr>
          <p:sp>
            <p:nvSpPr>
              <p:cNvPr id="40" name="Retângulo 39">
                <a:extLst>
                  <a:ext uri="{FF2B5EF4-FFF2-40B4-BE49-F238E27FC236}">
                    <a16:creationId xmlns:a16="http://schemas.microsoft.com/office/drawing/2014/main" id="{F77F1E9E-077E-4924-957E-1C1AB88190F7}"/>
                  </a:ext>
                </a:extLst>
              </p:cNvPr>
              <p:cNvSpPr/>
              <p:nvPr/>
            </p:nvSpPr>
            <p:spPr>
              <a:xfrm>
                <a:off x="914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50" name="Imagem 49">
                <a:extLst>
                  <a:ext uri="{FF2B5EF4-FFF2-40B4-BE49-F238E27FC236}">
                    <a16:creationId xmlns:a16="http://schemas.microsoft.com/office/drawing/2014/main" id="{D1AF62FC-135A-4D61-B081-B053EE7158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4114" y="3958575"/>
                <a:ext cx="2873086" cy="2454436"/>
              </a:xfrm>
              <a:prstGeom prst="rect">
                <a:avLst/>
              </a:prstGeom>
            </p:spPr>
          </p:pic>
        </p:grpSp>
        <p:grpSp>
          <p:nvGrpSpPr>
            <p:cNvPr id="71" name="Agrupar 70">
              <a:extLst>
                <a:ext uri="{FF2B5EF4-FFF2-40B4-BE49-F238E27FC236}">
                  <a16:creationId xmlns:a16="http://schemas.microsoft.com/office/drawing/2014/main" id="{E1175F16-14B6-41F0-B539-68C49A28E65E}"/>
                </a:ext>
              </a:extLst>
            </p:cNvPr>
            <p:cNvGrpSpPr/>
            <p:nvPr/>
          </p:nvGrpSpPr>
          <p:grpSpPr>
            <a:xfrm>
              <a:off x="5185805" y="3733800"/>
              <a:ext cx="3733800" cy="2971800"/>
              <a:chOff x="5105400" y="3733800"/>
              <a:chExt cx="3733800" cy="2971800"/>
            </a:xfrm>
          </p:grpSpPr>
          <p:sp>
            <p:nvSpPr>
              <p:cNvPr id="72" name="Retângulo 71">
                <a:extLst>
                  <a:ext uri="{FF2B5EF4-FFF2-40B4-BE49-F238E27FC236}">
                    <a16:creationId xmlns:a16="http://schemas.microsoft.com/office/drawing/2014/main" id="{BC673E39-EC51-4BBE-BAC6-3959FE98B765}"/>
                  </a:ext>
                </a:extLst>
              </p:cNvPr>
              <p:cNvSpPr/>
              <p:nvPr/>
            </p:nvSpPr>
            <p:spPr>
              <a:xfrm>
                <a:off x="5105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73" name="Imagem 72">
                <a:extLst>
                  <a:ext uri="{FF2B5EF4-FFF2-40B4-BE49-F238E27FC236}">
                    <a16:creationId xmlns:a16="http://schemas.microsoft.com/office/drawing/2014/main" id="{147F26F3-CD52-4958-9D90-0812CAE1F3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62600" y="4057556"/>
                <a:ext cx="3109229" cy="2171888"/>
              </a:xfrm>
              <a:prstGeom prst="rect">
                <a:avLst/>
              </a:prstGeom>
            </p:spPr>
          </p:pic>
        </p:grpSp>
        <p:grpSp>
          <p:nvGrpSpPr>
            <p:cNvPr id="2" name="Agrupar 1">
              <a:extLst>
                <a:ext uri="{FF2B5EF4-FFF2-40B4-BE49-F238E27FC236}">
                  <a16:creationId xmlns:a16="http://schemas.microsoft.com/office/drawing/2014/main" id="{430E5DC7-D571-48B6-BBF0-81F158045C1B}"/>
                </a:ext>
              </a:extLst>
            </p:cNvPr>
            <p:cNvGrpSpPr/>
            <p:nvPr/>
          </p:nvGrpSpPr>
          <p:grpSpPr>
            <a:xfrm>
              <a:off x="9339019" y="3733800"/>
              <a:ext cx="3733800" cy="2971800"/>
              <a:chOff x="9296400" y="3733800"/>
              <a:chExt cx="3733800" cy="2971800"/>
            </a:xfrm>
          </p:grpSpPr>
          <p:sp>
            <p:nvSpPr>
              <p:cNvPr id="20" name="Retângulo 19">
                <a:extLst>
                  <a:ext uri="{FF2B5EF4-FFF2-40B4-BE49-F238E27FC236}">
                    <a16:creationId xmlns:a16="http://schemas.microsoft.com/office/drawing/2014/main" id="{42BF7389-DAE4-422F-AC35-285D953A0759}"/>
                  </a:ext>
                </a:extLst>
              </p:cNvPr>
              <p:cNvSpPr/>
              <p:nvPr/>
            </p:nvSpPr>
            <p:spPr>
              <a:xfrm>
                <a:off x="9296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47BD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21" name="Imagem 20">
                <a:extLst>
                  <a:ext uri="{FF2B5EF4-FFF2-40B4-BE49-F238E27FC236}">
                    <a16:creationId xmlns:a16="http://schemas.microsoft.com/office/drawing/2014/main" id="{CC29B223-41A0-45EB-A91F-A0B2D489A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608804" y="4065164"/>
                <a:ext cx="2964196" cy="2243394"/>
              </a:xfrm>
              <a:prstGeom prst="rect">
                <a:avLst/>
              </a:prstGeom>
            </p:spPr>
          </p:pic>
        </p:grpSp>
        <p:grpSp>
          <p:nvGrpSpPr>
            <p:cNvPr id="43" name="Agrupar 42">
              <a:extLst>
                <a:ext uri="{FF2B5EF4-FFF2-40B4-BE49-F238E27FC236}">
                  <a16:creationId xmlns:a16="http://schemas.microsoft.com/office/drawing/2014/main" id="{54BDE4F4-C770-4DA9-B38F-EF6F5CEB2446}"/>
                </a:ext>
              </a:extLst>
            </p:cNvPr>
            <p:cNvGrpSpPr/>
            <p:nvPr/>
          </p:nvGrpSpPr>
          <p:grpSpPr>
            <a:xfrm>
              <a:off x="13563600" y="3733800"/>
              <a:ext cx="3733800" cy="2971800"/>
              <a:chOff x="13487400" y="3733800"/>
              <a:chExt cx="3733800" cy="2971800"/>
            </a:xfrm>
          </p:grpSpPr>
          <p:sp>
            <p:nvSpPr>
              <p:cNvPr id="44" name="Retângulo 43">
                <a:extLst>
                  <a:ext uri="{FF2B5EF4-FFF2-40B4-BE49-F238E27FC236}">
                    <a16:creationId xmlns:a16="http://schemas.microsoft.com/office/drawing/2014/main" id="{3D54827E-E75E-4A47-B54D-6E925F770EF0}"/>
                  </a:ext>
                </a:extLst>
              </p:cNvPr>
              <p:cNvSpPr/>
              <p:nvPr/>
            </p:nvSpPr>
            <p:spPr>
              <a:xfrm>
                <a:off x="13487400" y="3733800"/>
                <a:ext cx="3733800" cy="2971800"/>
              </a:xfrm>
              <a:prstGeom prst="rect">
                <a:avLst/>
              </a:prstGeom>
              <a:solidFill>
                <a:schemeClr val="bg1"/>
              </a:solidFill>
              <a:ln w="1778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pic>
            <p:nvPicPr>
              <p:cNvPr id="45" name="Imagem 44">
                <a:extLst>
                  <a:ext uri="{FF2B5EF4-FFF2-40B4-BE49-F238E27FC236}">
                    <a16:creationId xmlns:a16="http://schemas.microsoft.com/office/drawing/2014/main" id="{EDE4DCC0-9389-4033-B082-1BAAC2308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676203" y="3829852"/>
                <a:ext cx="1527900" cy="2711882"/>
              </a:xfrm>
              <a:prstGeom prst="rect">
                <a:avLst/>
              </a:prstGeom>
            </p:spPr>
          </p:pic>
        </p:grp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B95635C9-0E85-4045-8566-45F99696023A}"/>
              </a:ext>
            </a:extLst>
          </p:cNvPr>
          <p:cNvGrpSpPr/>
          <p:nvPr/>
        </p:nvGrpSpPr>
        <p:grpSpPr>
          <a:xfrm>
            <a:off x="949919" y="6949926"/>
            <a:ext cx="3733800" cy="2971800"/>
            <a:chOff x="914400" y="7002949"/>
            <a:chExt cx="3733800" cy="2971800"/>
          </a:xfrm>
        </p:grpSpPr>
        <p:sp>
          <p:nvSpPr>
            <p:cNvPr id="57" name="Retângulo 56">
              <a:extLst>
                <a:ext uri="{FF2B5EF4-FFF2-40B4-BE49-F238E27FC236}">
                  <a16:creationId xmlns:a16="http://schemas.microsoft.com/office/drawing/2014/main" id="{98327504-F926-463D-8766-394B0734655C}"/>
                </a:ext>
              </a:extLst>
            </p:cNvPr>
            <p:cNvSpPr/>
            <p:nvPr/>
          </p:nvSpPr>
          <p:spPr>
            <a:xfrm>
              <a:off x="914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58" name="Imagem 57">
              <a:extLst>
                <a:ext uri="{FF2B5EF4-FFF2-40B4-BE49-F238E27FC236}">
                  <a16:creationId xmlns:a16="http://schemas.microsoft.com/office/drawing/2014/main" id="{9EF8BC64-598F-496C-B468-EBACE417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394114" y="7242494"/>
              <a:ext cx="2873086" cy="2625406"/>
            </a:xfrm>
            <a:prstGeom prst="rect">
              <a:avLst/>
            </a:prstGeom>
          </p:spPr>
        </p:pic>
      </p:grpSp>
      <p:grpSp>
        <p:nvGrpSpPr>
          <p:cNvPr id="85" name="Agrupar 84">
            <a:extLst>
              <a:ext uri="{FF2B5EF4-FFF2-40B4-BE49-F238E27FC236}">
                <a16:creationId xmlns:a16="http://schemas.microsoft.com/office/drawing/2014/main" id="{C5FA5969-48BA-4D66-82B1-BF62456ED4D8}"/>
              </a:ext>
            </a:extLst>
          </p:cNvPr>
          <p:cNvGrpSpPr/>
          <p:nvPr/>
        </p:nvGrpSpPr>
        <p:grpSpPr>
          <a:xfrm>
            <a:off x="5105400" y="7002949"/>
            <a:ext cx="3733800" cy="2971800"/>
            <a:chOff x="5105400" y="7002949"/>
            <a:chExt cx="3733800" cy="2971800"/>
          </a:xfrm>
        </p:grpSpPr>
        <p:sp>
          <p:nvSpPr>
            <p:cNvPr id="86" name="Retângulo 85">
              <a:extLst>
                <a:ext uri="{FF2B5EF4-FFF2-40B4-BE49-F238E27FC236}">
                  <a16:creationId xmlns:a16="http://schemas.microsoft.com/office/drawing/2014/main" id="{F2E84AE4-5EFF-4DC7-AA69-59D5B4AA3532}"/>
                </a:ext>
              </a:extLst>
            </p:cNvPr>
            <p:cNvSpPr/>
            <p:nvPr/>
          </p:nvSpPr>
          <p:spPr>
            <a:xfrm>
              <a:off x="5105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87" name="Imagem 86">
              <a:extLst>
                <a:ext uri="{FF2B5EF4-FFF2-40B4-BE49-F238E27FC236}">
                  <a16:creationId xmlns:a16="http://schemas.microsoft.com/office/drawing/2014/main" id="{1301771B-5774-41C7-8FDD-B4DEE23B7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98436" y="7275214"/>
              <a:ext cx="2433625" cy="2425320"/>
            </a:xfrm>
            <a:prstGeom prst="rect">
              <a:avLst/>
            </a:prstGeom>
          </p:spPr>
        </p:pic>
      </p:grp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4D9055DE-A60B-4A9B-8787-0B9A06E50341}"/>
              </a:ext>
            </a:extLst>
          </p:cNvPr>
          <p:cNvGrpSpPr/>
          <p:nvPr/>
        </p:nvGrpSpPr>
        <p:grpSpPr>
          <a:xfrm>
            <a:off x="13593318" y="6955309"/>
            <a:ext cx="3733800" cy="2971800"/>
            <a:chOff x="13487400" y="7002949"/>
            <a:chExt cx="3733800" cy="2971800"/>
          </a:xfrm>
        </p:grpSpPr>
        <p:sp>
          <p:nvSpPr>
            <p:cNvPr id="61" name="Retângulo 60">
              <a:extLst>
                <a:ext uri="{FF2B5EF4-FFF2-40B4-BE49-F238E27FC236}">
                  <a16:creationId xmlns:a16="http://schemas.microsoft.com/office/drawing/2014/main" id="{71319C40-BA0C-4E0A-A4C3-874D4D8B4767}"/>
                </a:ext>
              </a:extLst>
            </p:cNvPr>
            <p:cNvSpPr/>
            <p:nvPr/>
          </p:nvSpPr>
          <p:spPr>
            <a:xfrm>
              <a:off x="13487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47BD95"/>
                </a:solidFill>
                <a:highlight>
                  <a:srgbClr val="47BD95"/>
                </a:highlight>
              </a:endParaRPr>
            </a:p>
          </p:txBody>
        </p:sp>
        <p:pic>
          <p:nvPicPr>
            <p:cNvPr id="62" name="Imagem 61">
              <a:extLst>
                <a:ext uri="{FF2B5EF4-FFF2-40B4-BE49-F238E27FC236}">
                  <a16:creationId xmlns:a16="http://schemas.microsoft.com/office/drawing/2014/main" id="{3FDF68C6-8070-4C42-B786-156CEF792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3952223" y="7504809"/>
              <a:ext cx="2735817" cy="1966130"/>
            </a:xfrm>
            <a:prstGeom prst="rect">
              <a:avLst/>
            </a:prstGeom>
          </p:spPr>
        </p:pic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id="{5A2BAC31-A11F-44C2-930A-E72FF1877B84}"/>
              </a:ext>
            </a:extLst>
          </p:cNvPr>
          <p:cNvGrpSpPr/>
          <p:nvPr/>
        </p:nvGrpSpPr>
        <p:grpSpPr>
          <a:xfrm>
            <a:off x="9373074" y="7038975"/>
            <a:ext cx="3733800" cy="2971800"/>
            <a:chOff x="9296400" y="7002949"/>
            <a:chExt cx="3733800" cy="2971800"/>
          </a:xfrm>
        </p:grpSpPr>
        <p:sp>
          <p:nvSpPr>
            <p:cNvPr id="64" name="Retângulo 63">
              <a:extLst>
                <a:ext uri="{FF2B5EF4-FFF2-40B4-BE49-F238E27FC236}">
                  <a16:creationId xmlns:a16="http://schemas.microsoft.com/office/drawing/2014/main" id="{1AD0E0C5-B39A-48B6-9577-5E8C6A502E97}"/>
                </a:ext>
              </a:extLst>
            </p:cNvPr>
            <p:cNvSpPr/>
            <p:nvPr/>
          </p:nvSpPr>
          <p:spPr>
            <a:xfrm>
              <a:off x="9296400" y="7002949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65" name="Imagem 64">
              <a:extLst>
                <a:ext uri="{FF2B5EF4-FFF2-40B4-BE49-F238E27FC236}">
                  <a16:creationId xmlns:a16="http://schemas.microsoft.com/office/drawing/2014/main" id="{918D81D7-1705-4A92-BD14-472F7EAB7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448734" y="7549558"/>
              <a:ext cx="3345470" cy="1676545"/>
            </a:xfrm>
            <a:prstGeom prst="rect">
              <a:avLst/>
            </a:prstGeom>
          </p:spPr>
        </p:pic>
      </p:grpSp>
      <p:pic>
        <p:nvPicPr>
          <p:cNvPr id="66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9E1BF5FE-7CD2-4E8D-B2FC-4B20A0B30E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9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6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AB0C01C1-964A-49BF-A26B-ACD6B03CED78}"/>
              </a:ext>
            </a:extLst>
          </p:cNvPr>
          <p:cNvSpPr/>
          <p:nvPr/>
        </p:nvSpPr>
        <p:spPr>
          <a:xfrm>
            <a:off x="13568125" y="39528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03956E68-E2FC-42F2-A801-B108D6DE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2948" y="715321"/>
            <a:ext cx="2975860" cy="2369996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1C226371-DD1C-4A7B-825F-5179A8783050}"/>
              </a:ext>
            </a:extLst>
          </p:cNvPr>
          <p:cNvSpPr/>
          <p:nvPr/>
        </p:nvSpPr>
        <p:spPr>
          <a:xfrm>
            <a:off x="1014649" y="441385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8DBC3B56-DFB5-4F3E-9D9E-91A85919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849" y="822384"/>
            <a:ext cx="2583404" cy="196613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5152468" y="39528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9668" y="557283"/>
            <a:ext cx="2819400" cy="2528034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B3262983-6129-4829-85FE-7EE6E42A793B}"/>
              </a:ext>
            </a:extLst>
          </p:cNvPr>
          <p:cNvSpPr/>
          <p:nvPr/>
        </p:nvSpPr>
        <p:spPr>
          <a:xfrm>
            <a:off x="9362678" y="395288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56" name="Imagem 55">
            <a:extLst>
              <a:ext uri="{FF2B5EF4-FFF2-40B4-BE49-F238E27FC236}">
                <a16:creationId xmlns:a16="http://schemas.microsoft.com/office/drawing/2014/main" id="{4EB3C0C8-EBA9-44C1-956E-86CBA431E1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1804" y="533408"/>
            <a:ext cx="1527873" cy="2703775"/>
          </a:xfrm>
          <a:prstGeom prst="rect">
            <a:avLst/>
          </a:prstGeom>
        </p:spPr>
      </p:pic>
      <p:sp>
        <p:nvSpPr>
          <p:cNvPr id="40" name="Retângulo 39">
            <a:extLst>
              <a:ext uri="{FF2B5EF4-FFF2-40B4-BE49-F238E27FC236}">
                <a16:creationId xmlns:a16="http://schemas.microsoft.com/office/drawing/2014/main" id="{F77F1E9E-077E-4924-957E-1C1AB88190F7}"/>
              </a:ext>
            </a:extLst>
          </p:cNvPr>
          <p:cNvSpPr/>
          <p:nvPr/>
        </p:nvSpPr>
        <p:spPr>
          <a:xfrm>
            <a:off x="986074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D1AF62FC-135A-4D61-B081-B053EE715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5788" y="3958575"/>
            <a:ext cx="2873086" cy="2454436"/>
          </a:xfrm>
          <a:prstGeom prst="rect">
            <a:avLst/>
          </a:prstGeom>
        </p:spPr>
      </p:pic>
      <p:sp>
        <p:nvSpPr>
          <p:cNvPr id="72" name="Retângulo 71">
            <a:extLst>
              <a:ext uri="{FF2B5EF4-FFF2-40B4-BE49-F238E27FC236}">
                <a16:creationId xmlns:a16="http://schemas.microsoft.com/office/drawing/2014/main" id="{BC673E39-EC51-4BBE-BAC6-3959FE98B765}"/>
              </a:ext>
            </a:extLst>
          </p:cNvPr>
          <p:cNvSpPr/>
          <p:nvPr/>
        </p:nvSpPr>
        <p:spPr>
          <a:xfrm>
            <a:off x="5185805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73" name="Imagem 72">
            <a:extLst>
              <a:ext uri="{FF2B5EF4-FFF2-40B4-BE49-F238E27FC236}">
                <a16:creationId xmlns:a16="http://schemas.microsoft.com/office/drawing/2014/main" id="{147F26F3-CD52-4958-9D90-0812CAE1F3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2600" y="4038412"/>
            <a:ext cx="3109229" cy="2171888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42BF7389-DAE4-422F-AC35-285D953A0759}"/>
              </a:ext>
            </a:extLst>
          </p:cNvPr>
          <p:cNvSpPr/>
          <p:nvPr/>
        </p:nvSpPr>
        <p:spPr>
          <a:xfrm>
            <a:off x="9339019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CC29B223-41A0-45EB-A91F-A0B2D489A4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1423" y="4065164"/>
            <a:ext cx="2964196" cy="2243394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:a16="http://schemas.microsoft.com/office/drawing/2014/main" id="{3D54827E-E75E-4A47-B54D-6E925F770EF0}"/>
              </a:ext>
            </a:extLst>
          </p:cNvPr>
          <p:cNvSpPr/>
          <p:nvPr/>
        </p:nvSpPr>
        <p:spPr>
          <a:xfrm>
            <a:off x="13563600" y="3733800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EDE4DCC0-9389-4033-B082-1BAAC23080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2403" y="3829852"/>
            <a:ext cx="1527900" cy="2711882"/>
          </a:xfrm>
          <a:prstGeom prst="rect">
            <a:avLst/>
          </a:prstGeom>
        </p:spPr>
      </p:pic>
      <p:sp>
        <p:nvSpPr>
          <p:cNvPr id="57" name="Retângulo 56">
            <a:extLst>
              <a:ext uri="{FF2B5EF4-FFF2-40B4-BE49-F238E27FC236}">
                <a16:creationId xmlns:a16="http://schemas.microsoft.com/office/drawing/2014/main" id="{98327504-F926-463D-8766-394B0734655C}"/>
              </a:ext>
            </a:extLst>
          </p:cNvPr>
          <p:cNvSpPr/>
          <p:nvPr/>
        </p:nvSpPr>
        <p:spPr>
          <a:xfrm>
            <a:off x="949919" y="6949926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58" name="Imagem 57">
            <a:extLst>
              <a:ext uri="{FF2B5EF4-FFF2-40B4-BE49-F238E27FC236}">
                <a16:creationId xmlns:a16="http://schemas.microsoft.com/office/drawing/2014/main" id="{9EF8BC64-598F-496C-B468-EBACE4170B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9633" y="7189471"/>
            <a:ext cx="2873086" cy="2625406"/>
          </a:xfrm>
          <a:prstGeom prst="rect">
            <a:avLst/>
          </a:prstGeom>
        </p:spPr>
      </p:pic>
      <p:sp>
        <p:nvSpPr>
          <p:cNvPr id="86" name="Retângulo 85">
            <a:extLst>
              <a:ext uri="{FF2B5EF4-FFF2-40B4-BE49-F238E27FC236}">
                <a16:creationId xmlns:a16="http://schemas.microsoft.com/office/drawing/2014/main" id="{F2E84AE4-5EFF-4DC7-AA69-59D5B4AA3532}"/>
              </a:ext>
            </a:extLst>
          </p:cNvPr>
          <p:cNvSpPr/>
          <p:nvPr/>
        </p:nvSpPr>
        <p:spPr>
          <a:xfrm>
            <a:off x="5105400" y="7002949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87" name="Imagem 86">
            <a:extLst>
              <a:ext uri="{FF2B5EF4-FFF2-40B4-BE49-F238E27FC236}">
                <a16:creationId xmlns:a16="http://schemas.microsoft.com/office/drawing/2014/main" id="{1301771B-5774-41C7-8FDD-B4DEE23B77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8436" y="7275214"/>
            <a:ext cx="2433625" cy="2425320"/>
          </a:xfrm>
          <a:prstGeom prst="rect">
            <a:avLst/>
          </a:prstGeom>
        </p:spPr>
      </p:pic>
      <p:sp>
        <p:nvSpPr>
          <p:cNvPr id="61" name="Retângulo 60">
            <a:extLst>
              <a:ext uri="{FF2B5EF4-FFF2-40B4-BE49-F238E27FC236}">
                <a16:creationId xmlns:a16="http://schemas.microsoft.com/office/drawing/2014/main" id="{71319C40-BA0C-4E0A-A4C3-874D4D8B4767}"/>
              </a:ext>
            </a:extLst>
          </p:cNvPr>
          <p:cNvSpPr/>
          <p:nvPr/>
        </p:nvSpPr>
        <p:spPr>
          <a:xfrm>
            <a:off x="13593318" y="6955309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47BD95"/>
              </a:solidFill>
              <a:highlight>
                <a:srgbClr val="47BD95"/>
              </a:highlight>
            </a:endParaRPr>
          </a:p>
        </p:txBody>
      </p:sp>
      <p:pic>
        <p:nvPicPr>
          <p:cNvPr id="62" name="Imagem 61">
            <a:extLst>
              <a:ext uri="{FF2B5EF4-FFF2-40B4-BE49-F238E27FC236}">
                <a16:creationId xmlns:a16="http://schemas.microsoft.com/office/drawing/2014/main" id="{3FDF68C6-8070-4C42-B786-156CEF7926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58141" y="7457169"/>
            <a:ext cx="2735817" cy="1966130"/>
          </a:xfrm>
          <a:prstGeom prst="rect">
            <a:avLst/>
          </a:prstGeom>
        </p:spPr>
      </p:pic>
      <p:sp>
        <p:nvSpPr>
          <p:cNvPr id="64" name="Retângulo 63">
            <a:extLst>
              <a:ext uri="{FF2B5EF4-FFF2-40B4-BE49-F238E27FC236}">
                <a16:creationId xmlns:a16="http://schemas.microsoft.com/office/drawing/2014/main" id="{1AD0E0C5-B39A-48B6-9577-5E8C6A502E97}"/>
              </a:ext>
            </a:extLst>
          </p:cNvPr>
          <p:cNvSpPr/>
          <p:nvPr/>
        </p:nvSpPr>
        <p:spPr>
          <a:xfrm>
            <a:off x="9373074" y="7038975"/>
            <a:ext cx="3733800" cy="29718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5" name="Imagem 64">
            <a:extLst>
              <a:ext uri="{FF2B5EF4-FFF2-40B4-BE49-F238E27FC236}">
                <a16:creationId xmlns:a16="http://schemas.microsoft.com/office/drawing/2014/main" id="{918D81D7-1705-4A92-BD14-472F7EAB7E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25408" y="7585584"/>
            <a:ext cx="3345470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53646">
            <a:off x="-1721945" y="-2100682"/>
            <a:ext cx="22431152" cy="3224209"/>
            <a:chOff x="0" y="0"/>
            <a:chExt cx="8710596" cy="12520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10596" cy="1252044"/>
            </a:xfrm>
            <a:custGeom>
              <a:avLst/>
              <a:gdLst/>
              <a:ahLst/>
              <a:cxnLst/>
              <a:rect l="l" t="t" r="r" b="b"/>
              <a:pathLst>
                <a:path w="8710596" h="1252044">
                  <a:moveTo>
                    <a:pt x="0" y="0"/>
                  </a:moveTo>
                  <a:lnTo>
                    <a:pt x="8710596" y="0"/>
                  </a:lnTo>
                  <a:lnTo>
                    <a:pt x="8710596" y="1252044"/>
                  </a:lnTo>
                  <a:lnTo>
                    <a:pt x="0" y="1252044"/>
                  </a:lnTo>
                  <a:close/>
                </a:path>
              </a:pathLst>
            </a:custGeom>
            <a:solidFill>
              <a:srgbClr val="7ED957">
                <a:alpha val="41961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710596" cy="1271094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560975">
            <a:off x="-4569132" y="-2815589"/>
            <a:ext cx="9138265" cy="4851053"/>
            <a:chOff x="0" y="0"/>
            <a:chExt cx="3548624" cy="1883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568620">
            <a:off x="-4436543" y="1831759"/>
            <a:ext cx="10838389" cy="120998"/>
            <a:chOff x="0" y="0"/>
            <a:chExt cx="4208827" cy="4698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08826" cy="46987"/>
            </a:xfrm>
            <a:custGeom>
              <a:avLst/>
              <a:gdLst/>
              <a:ahLst/>
              <a:cxnLst/>
              <a:rect l="l" t="t" r="r" b="b"/>
              <a:pathLst>
                <a:path w="4208826" h="46987">
                  <a:moveTo>
                    <a:pt x="0" y="0"/>
                  </a:moveTo>
                  <a:lnTo>
                    <a:pt x="4208826" y="0"/>
                  </a:lnTo>
                  <a:lnTo>
                    <a:pt x="4208826" y="46987"/>
                  </a:lnTo>
                  <a:lnTo>
                    <a:pt x="0" y="46987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4208827" cy="66037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3667290" y="391158"/>
            <a:ext cx="4269792" cy="1275085"/>
          </a:xfrm>
          <a:custGeom>
            <a:avLst/>
            <a:gdLst/>
            <a:ahLst/>
            <a:cxnLst/>
            <a:rect l="l" t="t" r="r" b="b"/>
            <a:pathLst>
              <a:path w="4269792" h="1275085">
                <a:moveTo>
                  <a:pt x="0" y="0"/>
                </a:moveTo>
                <a:lnTo>
                  <a:pt x="4269792" y="0"/>
                </a:lnTo>
                <a:lnTo>
                  <a:pt x="4269792" y="1275084"/>
                </a:lnTo>
                <a:lnTo>
                  <a:pt x="0" y="12750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674" r="-2674"/>
            </a:stretch>
          </a:blipFill>
        </p:spPr>
        <p:txBody>
          <a:bodyPr/>
          <a:lstStyle/>
          <a:p>
            <a:endParaRPr lang="pt-PT" dirty="0"/>
          </a:p>
        </p:txBody>
      </p:sp>
      <p:grpSp>
        <p:nvGrpSpPr>
          <p:cNvPr id="15" name="Group 15"/>
          <p:cNvGrpSpPr/>
          <p:nvPr/>
        </p:nvGrpSpPr>
        <p:grpSpPr>
          <a:xfrm rot="-1374990">
            <a:off x="14632701" y="8848424"/>
            <a:ext cx="9138265" cy="4851053"/>
            <a:chOff x="0" y="0"/>
            <a:chExt cx="3548624" cy="1883789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548624" cy="1883789"/>
            </a:xfrm>
            <a:custGeom>
              <a:avLst/>
              <a:gdLst/>
              <a:ahLst/>
              <a:cxnLst/>
              <a:rect l="l" t="t" r="r" b="b"/>
              <a:pathLst>
                <a:path w="3548624" h="1883789">
                  <a:moveTo>
                    <a:pt x="0" y="0"/>
                  </a:moveTo>
                  <a:lnTo>
                    <a:pt x="3548624" y="0"/>
                  </a:lnTo>
                  <a:lnTo>
                    <a:pt x="3548624" y="1883789"/>
                  </a:lnTo>
                  <a:lnTo>
                    <a:pt x="0" y="1883789"/>
                  </a:lnTo>
                  <a:close/>
                </a:path>
              </a:pathLst>
            </a:custGeom>
            <a:solidFill>
              <a:srgbClr val="EAC338"/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3548624" cy="1902839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1371392">
            <a:off x="14557344" y="9646445"/>
            <a:ext cx="4035295" cy="105851"/>
            <a:chOff x="0" y="0"/>
            <a:chExt cx="1567010" cy="4110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67009" cy="41105"/>
            </a:xfrm>
            <a:custGeom>
              <a:avLst/>
              <a:gdLst/>
              <a:ahLst/>
              <a:cxnLst/>
              <a:rect l="l" t="t" r="r" b="b"/>
              <a:pathLst>
                <a:path w="1567009" h="41105">
                  <a:moveTo>
                    <a:pt x="0" y="0"/>
                  </a:moveTo>
                  <a:lnTo>
                    <a:pt x="1567009" y="0"/>
                  </a:lnTo>
                  <a:lnTo>
                    <a:pt x="1567009" y="41105"/>
                  </a:lnTo>
                  <a:lnTo>
                    <a:pt x="0" y="41105"/>
                  </a:lnTo>
                  <a:close/>
                </a:path>
              </a:pathLst>
            </a:custGeom>
            <a:solidFill>
              <a:srgbClr val="827F7F">
                <a:alpha val="57647"/>
              </a:srgbClr>
            </a:solidFill>
          </p:spPr>
          <p:txBody>
            <a:bodyPr/>
            <a:lstStyle/>
            <a:p>
              <a:endParaRPr lang="pt-PT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567010" cy="60155"/>
            </a:xfrm>
            <a:prstGeom prst="rect">
              <a:avLst/>
            </a:prstGeom>
          </p:spPr>
          <p:txBody>
            <a:bodyPr lIns="19200" tIns="19200" rIns="19200" bIns="19200" rtlCol="0" anchor="ctr"/>
            <a:lstStyle/>
            <a:p>
              <a:pPr algn="ctr">
                <a:lnSpc>
                  <a:spcPts val="816"/>
                </a:lnSpc>
              </a:pPr>
              <a:endParaRPr/>
            </a:p>
          </p:txBody>
        </p: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915BB04-E05F-487D-8FE9-CAD7070D16D5}"/>
              </a:ext>
            </a:extLst>
          </p:cNvPr>
          <p:cNvSpPr txBox="1"/>
          <p:nvPr/>
        </p:nvSpPr>
        <p:spPr>
          <a:xfrm>
            <a:off x="1752601" y="3672672"/>
            <a:ext cx="13752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000" dirty="0" err="1"/>
              <a:t>Obrigad</a:t>
            </a:r>
            <a:r>
              <a:rPr lang="pt-PT" sz="8000" dirty="0"/>
              <a:t>@!!</a:t>
            </a:r>
          </a:p>
          <a:p>
            <a:pPr algn="ctr"/>
            <a:endParaRPr lang="pt-PT" sz="8000" dirty="0"/>
          </a:p>
          <a:p>
            <a:pPr algn="ctr"/>
            <a:r>
              <a:rPr lang="pt-PT" sz="8000" dirty="0">
                <a:hlinkClick r:id="rId3"/>
              </a:rPr>
              <a:t>arrobacecd@cecd.pt</a:t>
            </a:r>
            <a:endParaRPr lang="pt-PT" sz="8000" dirty="0"/>
          </a:p>
          <a:p>
            <a:pPr algn="ctr"/>
            <a:endParaRPr lang="pt-PT" sz="8000" dirty="0"/>
          </a:p>
        </p:txBody>
      </p:sp>
    </p:spTree>
    <p:extLst>
      <p:ext uri="{BB962C8B-B14F-4D97-AF65-F5344CB8AC3E}">
        <p14:creationId xmlns:p14="http://schemas.microsoft.com/office/powerpoint/2010/main" val="579569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7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21478A2-A9FB-45C5-BC91-FC2CB5680870}"/>
              </a:ext>
            </a:extLst>
          </p:cNvPr>
          <p:cNvGrpSpPr/>
          <p:nvPr/>
        </p:nvGrpSpPr>
        <p:grpSpPr>
          <a:xfrm>
            <a:off x="609600" y="5453030"/>
            <a:ext cx="5143500" cy="4267200"/>
            <a:chOff x="13487400" y="419100"/>
            <a:chExt cx="3733800" cy="29718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49B2600-F8F7-4688-B241-EE8E12895124}"/>
                </a:ext>
              </a:extLst>
            </p:cNvPr>
            <p:cNvSpPr/>
            <p:nvPr/>
          </p:nvSpPr>
          <p:spPr>
            <a:xfrm>
              <a:off x="13487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08713B9-C4C0-46F6-83B6-30B780DF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52223" y="739133"/>
              <a:ext cx="2975860" cy="23699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43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6DBBB298-B8AD-4610-B90B-ED458F17B86E}"/>
              </a:ext>
            </a:extLst>
          </p:cNvPr>
          <p:cNvSpPr/>
          <p:nvPr/>
        </p:nvSpPr>
        <p:spPr>
          <a:xfrm>
            <a:off x="609600" y="391064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A00E7F5-F7BC-48F8-8C82-135EF43AF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16" y="938139"/>
            <a:ext cx="3558771" cy="28231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35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600" y="39106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pic>
        <p:nvPicPr>
          <p:cNvPr id="13" name="⏱️💥 ¡Cuenta Atrás de 10 Segundos! _ Temporizador Ultrarrápido para Momentos Críticos ⚡">
            <a:hlinkClick r:id="" action="ppaction://media"/>
            <a:extLst>
              <a:ext uri="{FF2B5EF4-FFF2-40B4-BE49-F238E27FC236}">
                <a16:creationId xmlns:a16="http://schemas.microsoft.com/office/drawing/2014/main" id="{56BE63DB-2369-4A1A-A202-0E2D47228E1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256000" y="9116381"/>
            <a:ext cx="2032000" cy="1143000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821478A2-A9FB-45C5-BC91-FC2CB5680870}"/>
              </a:ext>
            </a:extLst>
          </p:cNvPr>
          <p:cNvGrpSpPr/>
          <p:nvPr/>
        </p:nvGrpSpPr>
        <p:grpSpPr>
          <a:xfrm>
            <a:off x="609600" y="5453030"/>
            <a:ext cx="5143500" cy="4267200"/>
            <a:chOff x="13487400" y="419100"/>
            <a:chExt cx="3733800" cy="29718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49B2600-F8F7-4688-B241-EE8E12895124}"/>
                </a:ext>
              </a:extLst>
            </p:cNvPr>
            <p:cNvSpPr/>
            <p:nvPr/>
          </p:nvSpPr>
          <p:spPr>
            <a:xfrm>
              <a:off x="13487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508713B9-C4C0-46F6-83B6-30B780DF8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952223" y="739133"/>
              <a:ext cx="2975860" cy="2369996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97973E8-4220-4181-98E6-6A414D779F27}"/>
              </a:ext>
            </a:extLst>
          </p:cNvPr>
          <p:cNvGrpSpPr/>
          <p:nvPr/>
        </p:nvGrpSpPr>
        <p:grpSpPr>
          <a:xfrm>
            <a:off x="6393417" y="5438653"/>
            <a:ext cx="5143500" cy="4249228"/>
            <a:chOff x="9296400" y="3733800"/>
            <a:chExt cx="3733800" cy="29718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D29FE38C-62AC-48E7-A182-1B1B0EF93320}"/>
                </a:ext>
              </a:extLst>
            </p:cNvPr>
            <p:cNvSpPr/>
            <p:nvPr/>
          </p:nvSpPr>
          <p:spPr>
            <a:xfrm>
              <a:off x="9296400" y="37338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rgbClr val="47BD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95EFCEB0-97A6-466A-9AEB-BB11670AD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608804" y="4065164"/>
              <a:ext cx="2964196" cy="22433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22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1A6D230-512A-4377-8F12-7CBF9F8A7666}"/>
              </a:ext>
            </a:extLst>
          </p:cNvPr>
          <p:cNvGrpSpPr/>
          <p:nvPr/>
        </p:nvGrpSpPr>
        <p:grpSpPr>
          <a:xfrm>
            <a:off x="609599" y="389374"/>
            <a:ext cx="5143500" cy="4267200"/>
            <a:chOff x="914400" y="419100"/>
            <a:chExt cx="3733800" cy="2971800"/>
          </a:xfrm>
        </p:grpSpPr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6DBBB298-B8AD-4610-B90B-ED458F17B86E}"/>
                </a:ext>
              </a:extLst>
            </p:cNvPr>
            <p:cNvSpPr/>
            <p:nvPr/>
          </p:nvSpPr>
          <p:spPr>
            <a:xfrm>
              <a:off x="914400" y="419100"/>
              <a:ext cx="3733800" cy="2971800"/>
            </a:xfrm>
            <a:prstGeom prst="rect">
              <a:avLst/>
            </a:prstGeom>
            <a:solidFill>
              <a:schemeClr val="bg1"/>
            </a:solidFill>
            <a:ln w="177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5A00E7F5-F7BC-48F8-8C82-135EF43AF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800099"/>
              <a:ext cx="2583404" cy="1966130"/>
            </a:xfrm>
            <a:prstGeom prst="rect">
              <a:avLst/>
            </a:prstGeom>
          </p:spPr>
        </p:pic>
      </p:grpSp>
      <p:sp>
        <p:nvSpPr>
          <p:cNvPr id="4" name="Retângulo 3">
            <a:extLst>
              <a:ext uri="{FF2B5EF4-FFF2-40B4-BE49-F238E27FC236}">
                <a16:creationId xmlns:a16="http://schemas.microsoft.com/office/drawing/2014/main" id="{2ED41EC3-187D-4250-A197-566B7A8BCC49}"/>
              </a:ext>
            </a:extLst>
          </p:cNvPr>
          <p:cNvSpPr/>
          <p:nvPr/>
        </p:nvSpPr>
        <p:spPr>
          <a:xfrm>
            <a:off x="6382916" y="428446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41AA8FBC-091D-48A2-821C-41CDDD5D9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732" y="659526"/>
            <a:ext cx="3883867" cy="360614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F982A150-5FDE-41BF-B117-BA05951977FE}"/>
              </a:ext>
            </a:extLst>
          </p:cNvPr>
          <p:cNvSpPr/>
          <p:nvPr/>
        </p:nvSpPr>
        <p:spPr>
          <a:xfrm>
            <a:off x="11930963" y="434197"/>
            <a:ext cx="5143500" cy="4239163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highlight>
                <a:srgbClr val="00FF00"/>
              </a:highlight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6F0F5FC3-8BBB-4E3A-9E37-41C9898F0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0167" y="631220"/>
            <a:ext cx="2104723" cy="3856835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49B2600-F8F7-4688-B241-EE8E12895124}"/>
              </a:ext>
            </a:extLst>
          </p:cNvPr>
          <p:cNvSpPr/>
          <p:nvPr/>
        </p:nvSpPr>
        <p:spPr>
          <a:xfrm>
            <a:off x="609600" y="5453030"/>
            <a:ext cx="5143500" cy="4267200"/>
          </a:xfrm>
          <a:prstGeom prst="rect">
            <a:avLst/>
          </a:prstGeom>
          <a:solidFill>
            <a:schemeClr val="bg1"/>
          </a:solidFill>
          <a:ln w="177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08713B9-C4C0-46F6-83B6-30B780DF87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9917" y="5912565"/>
            <a:ext cx="4099399" cy="3403071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D29FE38C-62AC-48E7-A182-1B1B0EF93320}"/>
              </a:ext>
            </a:extLst>
          </p:cNvPr>
          <p:cNvSpPr/>
          <p:nvPr/>
        </p:nvSpPr>
        <p:spPr>
          <a:xfrm>
            <a:off x="6393417" y="5466272"/>
            <a:ext cx="5143500" cy="4249228"/>
          </a:xfrm>
          <a:prstGeom prst="rect">
            <a:avLst/>
          </a:prstGeom>
          <a:solidFill>
            <a:schemeClr val="bg1"/>
          </a:solidFill>
          <a:ln w="177800">
            <a:solidFill>
              <a:srgbClr val="47BD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95EFCEB0-97A6-466A-9AEB-BB11670AD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8082" y="5852047"/>
            <a:ext cx="4083331" cy="320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2ac530a-6364-4241-a1d8-da5fb3160f3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3D7E60266CE4242A911FFC7906EA76F" ma:contentTypeVersion="18" ma:contentTypeDescription="Criar um novo documento." ma:contentTypeScope="" ma:versionID="bf8e7466b142998b62f65d8ca8e66f51">
  <xsd:schema xmlns:xsd="http://www.w3.org/2001/XMLSchema" xmlns:xs="http://www.w3.org/2001/XMLSchema" xmlns:p="http://schemas.microsoft.com/office/2006/metadata/properties" xmlns:ns3="52ac530a-6364-4241-a1d8-da5fb3160f30" xmlns:ns4="12477fc1-74bd-4309-9daf-3a8c7293ffb7" targetNamespace="http://schemas.microsoft.com/office/2006/metadata/properties" ma:root="true" ma:fieldsID="4c01786c829c8cf4350958289dca6354" ns3:_="" ns4:_="">
    <xsd:import namespace="52ac530a-6364-4241-a1d8-da5fb3160f30"/>
    <xsd:import namespace="12477fc1-74bd-4309-9daf-3a8c7293ffb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c530a-6364-4241-a1d8-da5fb3160f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77fc1-74bd-4309-9daf-3a8c7293ff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Sugestão de Partilh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3BC973-AF70-426B-B9ED-C9C5DD9B9277}">
  <ds:schemaRefs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2477fc1-74bd-4309-9daf-3a8c7293ffb7"/>
    <ds:schemaRef ds:uri="52ac530a-6364-4241-a1d8-da5fb3160f3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53E0DA-F0A7-4505-B782-CBDC8EF3E6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D3DB53-D4EF-493A-BC66-9681DA77E5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ac530a-6364-4241-a1d8-da5fb3160f30"/>
    <ds:schemaRef ds:uri="12477fc1-74bd-4309-9daf-3a8c7293ff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35</Words>
  <Application>Microsoft Office PowerPoint</Application>
  <PresentationFormat>Personalizados</PresentationFormat>
  <Paragraphs>11</Paragraphs>
  <Slides>27</Slides>
  <Notes>2</Notes>
  <HiddenSlides>0</HiddenSlides>
  <MMClips>12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0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ARROBAEMPRESTA</dc:creator>
  <cp:lastModifiedBy>Cristina Caldeira</cp:lastModifiedBy>
  <cp:revision>66</cp:revision>
  <dcterms:created xsi:type="dcterms:W3CDTF">2006-08-16T00:00:00Z</dcterms:created>
  <dcterms:modified xsi:type="dcterms:W3CDTF">2024-09-27T11:30:48Z</dcterms:modified>
  <dc:identifier>DAF2TDGAALI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0x010100E3D7E60266CE4242A911FFC7906EA76F</vt:lpwstr>
  </property>
</Properties>
</file>