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60" r:id="rId3"/>
    <p:sldId id="268" r:id="rId4"/>
    <p:sldId id="270" r:id="rId5"/>
    <p:sldId id="271" r:id="rId6"/>
    <p:sldId id="272" r:id="rId7"/>
    <p:sldId id="274" r:id="rId8"/>
    <p:sldId id="273" r:id="rId9"/>
    <p:sldId id="266" r:id="rId10"/>
    <p:sldId id="269" r:id="rId11"/>
    <p:sldId id="275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75D"/>
    <a:srgbClr val="FFFFFF"/>
    <a:srgbClr val="FFD400"/>
    <a:srgbClr val="FF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AE8F1-313D-40CD-99E3-0258F2E9766E}" v="106" dt="2023-07-16T16:06:38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Destaqu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Destaqu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Destaqu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>
        <p:scale>
          <a:sx n="107" d="100"/>
          <a:sy n="107" d="100"/>
        </p:scale>
        <p:origin x="81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Cristina Guerreiro Espadinha" userId="4a66cfbc-0d83-4bb8-971d-e8922a1a6dea" providerId="ADAL" clId="{243AE8F1-313D-40CD-99E3-0258F2E9766E}"/>
    <pc:docChg chg="undo custSel addSld delSld modSld modMainMaster">
      <pc:chgData name="Ana Cristina Guerreiro Espadinha" userId="4a66cfbc-0d83-4bb8-971d-e8922a1a6dea" providerId="ADAL" clId="{243AE8F1-313D-40CD-99E3-0258F2E9766E}" dt="2023-07-16T16:07:38.959" v="435" actId="1076"/>
      <pc:docMkLst>
        <pc:docMk/>
      </pc:docMkLst>
      <pc:sldChg chg="addSp delSp modSp mod setBg">
        <pc:chgData name="Ana Cristina Guerreiro Espadinha" userId="4a66cfbc-0d83-4bb8-971d-e8922a1a6dea" providerId="ADAL" clId="{243AE8F1-313D-40CD-99E3-0258F2E9766E}" dt="2023-07-16T15:26:55.571" v="88" actId="732"/>
        <pc:sldMkLst>
          <pc:docMk/>
          <pc:sldMk cId="988977761" sldId="256"/>
        </pc:sldMkLst>
        <pc:spChg chg="add del mod ord">
          <ac:chgData name="Ana Cristina Guerreiro Espadinha" userId="4a66cfbc-0d83-4bb8-971d-e8922a1a6dea" providerId="ADAL" clId="{243AE8F1-313D-40CD-99E3-0258F2E9766E}" dt="2023-07-16T15:15:17.008" v="13" actId="478"/>
          <ac:spMkLst>
            <pc:docMk/>
            <pc:sldMk cId="988977761" sldId="256"/>
            <ac:spMk id="5" creationId="{7E3B703A-B7DB-D91D-3E33-184957D95FE3}"/>
          </ac:spMkLst>
        </pc:spChg>
        <pc:picChg chg="mod">
          <ac:chgData name="Ana Cristina Guerreiro Espadinha" userId="4a66cfbc-0d83-4bb8-971d-e8922a1a6dea" providerId="ADAL" clId="{243AE8F1-313D-40CD-99E3-0258F2E9766E}" dt="2023-07-16T15:15:43.841" v="18" actId="1076"/>
          <ac:picMkLst>
            <pc:docMk/>
            <pc:sldMk cId="988977761" sldId="256"/>
            <ac:picMk id="2" creationId="{28831BC3-3DEE-B148-2DD5-106052510295}"/>
          </ac:picMkLst>
        </pc:picChg>
        <pc:picChg chg="del mod">
          <ac:chgData name="Ana Cristina Guerreiro Espadinha" userId="4a66cfbc-0d83-4bb8-971d-e8922a1a6dea" providerId="ADAL" clId="{243AE8F1-313D-40CD-99E3-0258F2E9766E}" dt="2023-07-16T15:15:11.710" v="11" actId="478"/>
          <ac:picMkLst>
            <pc:docMk/>
            <pc:sldMk cId="988977761" sldId="256"/>
            <ac:picMk id="3" creationId="{34E70DBC-C4AD-F73A-CCCC-16EEDBB23BA7}"/>
          </ac:picMkLst>
        </pc:picChg>
        <pc:picChg chg="mod">
          <ac:chgData name="Ana Cristina Guerreiro Espadinha" userId="4a66cfbc-0d83-4bb8-971d-e8922a1a6dea" providerId="ADAL" clId="{243AE8F1-313D-40CD-99E3-0258F2E9766E}" dt="2023-07-16T15:15:46.350" v="19" actId="1076"/>
          <ac:picMkLst>
            <pc:docMk/>
            <pc:sldMk cId="988977761" sldId="256"/>
            <ac:picMk id="7" creationId="{E0C01461-B41A-B478-F9AD-F37C03653A40}"/>
          </ac:picMkLst>
        </pc:picChg>
        <pc:picChg chg="add mod">
          <ac:chgData name="Ana Cristina Guerreiro Espadinha" userId="4a66cfbc-0d83-4bb8-971d-e8922a1a6dea" providerId="ADAL" clId="{243AE8F1-313D-40CD-99E3-0258F2E9766E}" dt="2023-07-16T15:26:55.571" v="88" actId="732"/>
          <ac:picMkLst>
            <pc:docMk/>
            <pc:sldMk cId="988977761" sldId="256"/>
            <ac:picMk id="1026" creationId="{E2D59CB3-50DA-4C3B-5826-EBB734E1A9AD}"/>
          </ac:picMkLst>
        </pc:picChg>
      </pc:sldChg>
      <pc:sldChg chg="addSp delSp modSp mod addAnim delAnim modAnim">
        <pc:chgData name="Ana Cristina Guerreiro Espadinha" userId="4a66cfbc-0d83-4bb8-971d-e8922a1a6dea" providerId="ADAL" clId="{243AE8F1-313D-40CD-99E3-0258F2E9766E}" dt="2023-07-16T15:31:56.158" v="107" actId="1076"/>
        <pc:sldMkLst>
          <pc:docMk/>
          <pc:sldMk cId="1001021180" sldId="260"/>
        </pc:sldMkLst>
        <pc:spChg chg="add mod ord">
          <ac:chgData name="Ana Cristina Guerreiro Espadinha" userId="4a66cfbc-0d83-4bb8-971d-e8922a1a6dea" providerId="ADAL" clId="{243AE8F1-313D-40CD-99E3-0258F2E9766E}" dt="2023-07-16T15:27:19.911" v="90" actId="208"/>
          <ac:spMkLst>
            <pc:docMk/>
            <pc:sldMk cId="1001021180" sldId="260"/>
            <ac:spMk id="12" creationId="{97FCCBB6-72AB-A619-AA33-9BD75A7E95F1}"/>
          </ac:spMkLst>
        </pc:spChg>
        <pc:picChg chg="mod modCrop">
          <ac:chgData name="Ana Cristina Guerreiro Espadinha" userId="4a66cfbc-0d83-4bb8-971d-e8922a1a6dea" providerId="ADAL" clId="{243AE8F1-313D-40CD-99E3-0258F2E9766E}" dt="2023-07-16T15:19:20.613" v="47" actId="732"/>
          <ac:picMkLst>
            <pc:docMk/>
            <pc:sldMk cId="1001021180" sldId="260"/>
            <ac:picMk id="3" creationId="{B7419CE3-909A-28AD-E34F-CD7D37A6DFA4}"/>
          </ac:picMkLst>
        </pc:picChg>
        <pc:picChg chg="add del mod modCrop">
          <ac:chgData name="Ana Cristina Guerreiro Espadinha" userId="4a66cfbc-0d83-4bb8-971d-e8922a1a6dea" providerId="ADAL" clId="{243AE8F1-313D-40CD-99E3-0258F2E9766E}" dt="2023-07-16T15:23:54.805" v="72" actId="478"/>
          <ac:picMkLst>
            <pc:docMk/>
            <pc:sldMk cId="1001021180" sldId="260"/>
            <ac:picMk id="4" creationId="{230F97DC-D362-3E97-3C87-DEC6C9B786A0}"/>
          </ac:picMkLst>
        </pc:picChg>
        <pc:picChg chg="mod">
          <ac:chgData name="Ana Cristina Guerreiro Espadinha" userId="4a66cfbc-0d83-4bb8-971d-e8922a1a6dea" providerId="ADAL" clId="{243AE8F1-313D-40CD-99E3-0258F2E9766E}" dt="2023-07-16T15:16:35.772" v="26"/>
          <ac:picMkLst>
            <pc:docMk/>
            <pc:sldMk cId="1001021180" sldId="260"/>
            <ac:picMk id="6" creationId="{F1FA7B98-1306-AB42-BC5D-86EEFD8AE167}"/>
          </ac:picMkLst>
        </pc:picChg>
        <pc:picChg chg="mod modCrop">
          <ac:chgData name="Ana Cristina Guerreiro Espadinha" userId="4a66cfbc-0d83-4bb8-971d-e8922a1a6dea" providerId="ADAL" clId="{243AE8F1-313D-40CD-99E3-0258F2E9766E}" dt="2023-07-16T15:20:45.101" v="51"/>
          <ac:picMkLst>
            <pc:docMk/>
            <pc:sldMk cId="1001021180" sldId="260"/>
            <ac:picMk id="8" creationId="{DFBA20E3-D1D4-CEDB-FC6D-143993AE434C}"/>
          </ac:picMkLst>
        </pc:picChg>
        <pc:picChg chg="mod modCrop">
          <ac:chgData name="Ana Cristina Guerreiro Espadinha" userId="4a66cfbc-0d83-4bb8-971d-e8922a1a6dea" providerId="ADAL" clId="{243AE8F1-313D-40CD-99E3-0258F2E9766E}" dt="2023-07-16T15:31:56.158" v="107" actId="1076"/>
          <ac:picMkLst>
            <pc:docMk/>
            <pc:sldMk cId="1001021180" sldId="260"/>
            <ac:picMk id="9" creationId="{FE09E52B-F63A-C879-BD3E-45851E182642}"/>
          </ac:picMkLst>
        </pc:picChg>
        <pc:picChg chg="add del">
          <ac:chgData name="Ana Cristina Guerreiro Espadinha" userId="4a66cfbc-0d83-4bb8-971d-e8922a1a6dea" providerId="ADAL" clId="{243AE8F1-313D-40CD-99E3-0258F2E9766E}" dt="2023-07-16T15:23:55.303" v="73" actId="478"/>
          <ac:picMkLst>
            <pc:docMk/>
            <pc:sldMk cId="1001021180" sldId="260"/>
            <ac:picMk id="11" creationId="{1EC123D4-E97C-B30B-5ACF-6C2A5DB9C8DC}"/>
          </ac:picMkLst>
        </pc:picChg>
        <pc:picChg chg="add mod">
          <ac:chgData name="Ana Cristina Guerreiro Espadinha" userId="4a66cfbc-0d83-4bb8-971d-e8922a1a6dea" providerId="ADAL" clId="{243AE8F1-313D-40CD-99E3-0258F2E9766E}" dt="2023-07-16T15:31:16.319" v="105"/>
          <ac:picMkLst>
            <pc:docMk/>
            <pc:sldMk cId="1001021180" sldId="260"/>
            <ac:picMk id="14" creationId="{D54D242F-1215-DAE9-83F6-008A69D03313}"/>
          </ac:picMkLst>
        </pc:picChg>
      </pc:sldChg>
      <pc:sldChg chg="addSp delSp modSp mod addAnim delAnim modAnim">
        <pc:chgData name="Ana Cristina Guerreiro Espadinha" userId="4a66cfbc-0d83-4bb8-971d-e8922a1a6dea" providerId="ADAL" clId="{243AE8F1-313D-40CD-99E3-0258F2E9766E}" dt="2023-07-16T15:57:30.768" v="298"/>
        <pc:sldMkLst>
          <pc:docMk/>
          <pc:sldMk cId="3641058454" sldId="266"/>
        </pc:sldMkLst>
        <pc:spChg chg="mod">
          <ac:chgData name="Ana Cristina Guerreiro Espadinha" userId="4a66cfbc-0d83-4bb8-971d-e8922a1a6dea" providerId="ADAL" clId="{243AE8F1-313D-40CD-99E3-0258F2E9766E}" dt="2023-07-16T15:55:49.270" v="288" actId="1076"/>
          <ac:spMkLst>
            <pc:docMk/>
            <pc:sldMk cId="3641058454" sldId="266"/>
            <ac:spMk id="6" creationId="{6FC12645-A758-0F20-A865-518C951ABC4F}"/>
          </ac:spMkLst>
        </pc:spChg>
        <pc:spChg chg="mod">
          <ac:chgData name="Ana Cristina Guerreiro Espadinha" userId="4a66cfbc-0d83-4bb8-971d-e8922a1a6dea" providerId="ADAL" clId="{243AE8F1-313D-40CD-99E3-0258F2E9766E}" dt="2023-07-16T15:56:28.966" v="295" actId="20577"/>
          <ac:spMkLst>
            <pc:docMk/>
            <pc:sldMk cId="3641058454" sldId="266"/>
            <ac:spMk id="8" creationId="{A91C4B49-E8A8-6723-030E-226A1AB853B8}"/>
          </ac:spMkLst>
        </pc:spChg>
        <pc:spChg chg="add mod ord">
          <ac:chgData name="Ana Cristina Guerreiro Espadinha" userId="4a66cfbc-0d83-4bb8-971d-e8922a1a6dea" providerId="ADAL" clId="{243AE8F1-313D-40CD-99E3-0258F2E9766E}" dt="2023-07-16T15:53:18.764" v="261" actId="167"/>
          <ac:spMkLst>
            <pc:docMk/>
            <pc:sldMk cId="3641058454" sldId="266"/>
            <ac:spMk id="9" creationId="{878668CB-CDEE-76A7-A0E0-47E17ED74AAE}"/>
          </ac:spMkLst>
        </pc:spChg>
        <pc:spChg chg="mod">
          <ac:chgData name="Ana Cristina Guerreiro Espadinha" userId="4a66cfbc-0d83-4bb8-971d-e8922a1a6dea" providerId="ADAL" clId="{243AE8F1-313D-40CD-99E3-0258F2E9766E}" dt="2023-07-16T15:56:24.196" v="294" actId="1076"/>
          <ac:spMkLst>
            <pc:docMk/>
            <pc:sldMk cId="3641058454" sldId="266"/>
            <ac:spMk id="16" creationId="{197BEB55-61F2-5637-5486-855104A24A96}"/>
          </ac:spMkLst>
        </pc:spChg>
        <pc:graphicFrameChg chg="mod">
          <ac:chgData name="Ana Cristina Guerreiro Espadinha" userId="4a66cfbc-0d83-4bb8-971d-e8922a1a6dea" providerId="ADAL" clId="{243AE8F1-313D-40CD-99E3-0258F2E9766E}" dt="2023-07-16T15:56:41.178" v="296" actId="1076"/>
          <ac:graphicFrameMkLst>
            <pc:docMk/>
            <pc:sldMk cId="3641058454" sldId="266"/>
            <ac:graphicFrameMk id="7" creationId="{D68602AB-00F6-35B4-8DC8-7798261BAE83}"/>
          </ac:graphicFrameMkLst>
        </pc:graphicFrameChg>
        <pc:picChg chg="mod">
          <ac:chgData name="Ana Cristina Guerreiro Espadinha" userId="4a66cfbc-0d83-4bb8-971d-e8922a1a6dea" providerId="ADAL" clId="{243AE8F1-313D-40CD-99E3-0258F2E9766E}" dt="2023-07-16T15:54:37.472" v="274" actId="688"/>
          <ac:picMkLst>
            <pc:docMk/>
            <pc:sldMk cId="3641058454" sldId="266"/>
            <ac:picMk id="3" creationId="{B8F0FFD4-9859-3C64-2A01-014A9F65140D}"/>
          </ac:picMkLst>
        </pc:picChg>
        <pc:picChg chg="mod">
          <ac:chgData name="Ana Cristina Guerreiro Espadinha" userId="4a66cfbc-0d83-4bb8-971d-e8922a1a6dea" providerId="ADAL" clId="{243AE8F1-313D-40CD-99E3-0258F2E9766E}" dt="2023-07-16T15:56:20.293" v="293" actId="1076"/>
          <ac:picMkLst>
            <pc:docMk/>
            <pc:sldMk cId="3641058454" sldId="266"/>
            <ac:picMk id="5" creationId="{18F942B8-082B-AD33-7E58-DDE9A7376C1A}"/>
          </ac:picMkLst>
        </pc:picChg>
        <pc:picChg chg="add mod">
          <ac:chgData name="Ana Cristina Guerreiro Espadinha" userId="4a66cfbc-0d83-4bb8-971d-e8922a1a6dea" providerId="ADAL" clId="{243AE8F1-313D-40CD-99E3-0258F2E9766E}" dt="2023-07-16T15:57:30.768" v="298"/>
          <ac:picMkLst>
            <pc:docMk/>
            <pc:sldMk cId="3641058454" sldId="266"/>
            <ac:picMk id="10" creationId="{2572F106-F3FB-ACB8-227A-1004E09241EE}"/>
          </ac:picMkLst>
        </pc:picChg>
        <pc:picChg chg="mod">
          <ac:chgData name="Ana Cristina Guerreiro Espadinha" userId="4a66cfbc-0d83-4bb8-971d-e8922a1a6dea" providerId="ADAL" clId="{243AE8F1-313D-40CD-99E3-0258F2E9766E}" dt="2023-07-16T15:56:41.178" v="296" actId="1076"/>
          <ac:picMkLst>
            <pc:docMk/>
            <pc:sldMk cId="3641058454" sldId="266"/>
            <ac:picMk id="11" creationId="{10D14F87-647E-903C-4257-9C729247E280}"/>
          </ac:picMkLst>
        </pc:picChg>
        <pc:picChg chg="mod">
          <ac:chgData name="Ana Cristina Guerreiro Espadinha" userId="4a66cfbc-0d83-4bb8-971d-e8922a1a6dea" providerId="ADAL" clId="{243AE8F1-313D-40CD-99E3-0258F2E9766E}" dt="2023-07-16T15:56:41.178" v="296" actId="1076"/>
          <ac:picMkLst>
            <pc:docMk/>
            <pc:sldMk cId="3641058454" sldId="266"/>
            <ac:picMk id="12" creationId="{FC73D23D-3F50-835C-076B-C960FFA0B184}"/>
          </ac:picMkLst>
        </pc:picChg>
        <pc:picChg chg="mod">
          <ac:chgData name="Ana Cristina Guerreiro Espadinha" userId="4a66cfbc-0d83-4bb8-971d-e8922a1a6dea" providerId="ADAL" clId="{243AE8F1-313D-40CD-99E3-0258F2E9766E}" dt="2023-07-16T15:56:41.178" v="296" actId="1076"/>
          <ac:picMkLst>
            <pc:docMk/>
            <pc:sldMk cId="3641058454" sldId="266"/>
            <ac:picMk id="13" creationId="{978496B2-9853-830B-F60A-AD0570FC0739}"/>
          </ac:picMkLst>
        </pc:picChg>
        <pc:picChg chg="mod">
          <ac:chgData name="Ana Cristina Guerreiro Espadinha" userId="4a66cfbc-0d83-4bb8-971d-e8922a1a6dea" providerId="ADAL" clId="{243AE8F1-313D-40CD-99E3-0258F2E9766E}" dt="2023-07-16T15:56:41.178" v="296" actId="1076"/>
          <ac:picMkLst>
            <pc:docMk/>
            <pc:sldMk cId="3641058454" sldId="266"/>
            <ac:picMk id="14" creationId="{19540E09-399A-1531-5ECE-F02B760EB070}"/>
          </ac:picMkLst>
        </pc:picChg>
        <pc:picChg chg="mod">
          <ac:chgData name="Ana Cristina Guerreiro Espadinha" userId="4a66cfbc-0d83-4bb8-971d-e8922a1a6dea" providerId="ADAL" clId="{243AE8F1-313D-40CD-99E3-0258F2E9766E}" dt="2023-07-16T15:55:55.698" v="289" actId="1076"/>
          <ac:picMkLst>
            <pc:docMk/>
            <pc:sldMk cId="3641058454" sldId="266"/>
            <ac:picMk id="15" creationId="{6C9DFD63-CC45-2FCE-B047-86544397DA00}"/>
          </ac:picMkLst>
        </pc:picChg>
        <pc:picChg chg="mod">
          <ac:chgData name="Ana Cristina Guerreiro Espadinha" userId="4a66cfbc-0d83-4bb8-971d-e8922a1a6dea" providerId="ADAL" clId="{243AE8F1-313D-40CD-99E3-0258F2E9766E}" dt="2023-07-16T15:56:41.178" v="296" actId="1076"/>
          <ac:picMkLst>
            <pc:docMk/>
            <pc:sldMk cId="3641058454" sldId="266"/>
            <ac:picMk id="17" creationId="{6878ABF0-071E-142D-D58F-A79D47519E02}"/>
          </ac:picMkLst>
        </pc:picChg>
        <pc:picChg chg="mod modCrop">
          <ac:chgData name="Ana Cristina Guerreiro Espadinha" userId="4a66cfbc-0d83-4bb8-971d-e8922a1a6dea" providerId="ADAL" clId="{243AE8F1-313D-40CD-99E3-0258F2E9766E}" dt="2023-07-16T15:55:18.023" v="282" actId="1076"/>
          <ac:picMkLst>
            <pc:docMk/>
            <pc:sldMk cId="3641058454" sldId="266"/>
            <ac:picMk id="18" creationId="{6C2933A1-1C97-1B18-F549-9C1F44C978E8}"/>
          </ac:picMkLst>
        </pc:picChg>
        <pc:picChg chg="add del mod modCrop">
          <ac:chgData name="Ana Cristina Guerreiro Espadinha" userId="4a66cfbc-0d83-4bb8-971d-e8922a1a6dea" providerId="ADAL" clId="{243AE8F1-313D-40CD-99E3-0258F2E9766E}" dt="2023-07-16T15:54:03.714" v="268" actId="1582"/>
          <ac:picMkLst>
            <pc:docMk/>
            <pc:sldMk cId="3641058454" sldId="266"/>
            <ac:picMk id="20" creationId="{E5DBC1FB-A65C-DD5C-B561-FA19B747CC6E}"/>
          </ac:picMkLst>
        </pc:picChg>
        <pc:picChg chg="mod modCrop">
          <ac:chgData name="Ana Cristina Guerreiro Espadinha" userId="4a66cfbc-0d83-4bb8-971d-e8922a1a6dea" providerId="ADAL" clId="{243AE8F1-313D-40CD-99E3-0258F2E9766E}" dt="2023-07-16T15:55:38.327" v="286" actId="1076"/>
          <ac:picMkLst>
            <pc:docMk/>
            <pc:sldMk cId="3641058454" sldId="266"/>
            <ac:picMk id="22" creationId="{98442EB0-2C4B-0E5E-8C9E-7B49F72CCB5F}"/>
          </ac:picMkLst>
        </pc:picChg>
        <pc:picChg chg="mod modCrop">
          <ac:chgData name="Ana Cristina Guerreiro Espadinha" userId="4a66cfbc-0d83-4bb8-971d-e8922a1a6dea" providerId="ADAL" clId="{243AE8F1-313D-40CD-99E3-0258F2E9766E}" dt="2023-07-16T15:54:41.295" v="275" actId="1076"/>
          <ac:picMkLst>
            <pc:docMk/>
            <pc:sldMk cId="3641058454" sldId="266"/>
            <ac:picMk id="23" creationId="{8CC00055-F448-8193-6DCD-DA1B98BD503C}"/>
          </ac:picMkLst>
        </pc:picChg>
      </pc:sldChg>
      <pc:sldChg chg="addSp modSp mod modAnim">
        <pc:chgData name="Ana Cristina Guerreiro Espadinha" userId="4a66cfbc-0d83-4bb8-971d-e8922a1a6dea" providerId="ADAL" clId="{243AE8F1-313D-40CD-99E3-0258F2E9766E}" dt="2023-07-16T15:35:00.394" v="125"/>
        <pc:sldMkLst>
          <pc:docMk/>
          <pc:sldMk cId="371454910" sldId="268"/>
        </pc:sldMkLst>
        <pc:spChg chg="add mod ord">
          <ac:chgData name="Ana Cristina Guerreiro Espadinha" userId="4a66cfbc-0d83-4bb8-971d-e8922a1a6dea" providerId="ADAL" clId="{243AE8F1-313D-40CD-99E3-0258F2E9766E}" dt="2023-07-16T15:32:20.448" v="109" actId="167"/>
          <ac:spMkLst>
            <pc:docMk/>
            <pc:sldMk cId="371454910" sldId="268"/>
            <ac:spMk id="9" creationId="{8D7D2486-B5C5-7FD2-3C86-6C4BA8231359}"/>
          </ac:spMkLst>
        </pc:spChg>
        <pc:picChg chg="mod modCrop">
          <ac:chgData name="Ana Cristina Guerreiro Espadinha" userId="4a66cfbc-0d83-4bb8-971d-e8922a1a6dea" providerId="ADAL" clId="{243AE8F1-313D-40CD-99E3-0258F2E9766E}" dt="2023-07-16T15:33:04.096" v="112" actId="732"/>
          <ac:picMkLst>
            <pc:docMk/>
            <pc:sldMk cId="371454910" sldId="268"/>
            <ac:picMk id="3" creationId="{B7419CE3-909A-28AD-E34F-CD7D37A6DFA4}"/>
          </ac:picMkLst>
        </pc:picChg>
        <pc:picChg chg="mod modCrop">
          <ac:chgData name="Ana Cristina Guerreiro Espadinha" userId="4a66cfbc-0d83-4bb8-971d-e8922a1a6dea" providerId="ADAL" clId="{243AE8F1-313D-40CD-99E3-0258F2E9766E}" dt="2023-07-16T15:33:28.792" v="116" actId="732"/>
          <ac:picMkLst>
            <pc:docMk/>
            <pc:sldMk cId="371454910" sldId="268"/>
            <ac:picMk id="4" creationId="{230F97DC-D362-3E97-3C87-DEC6C9B786A0}"/>
          </ac:picMkLst>
        </pc:picChg>
        <pc:picChg chg="mod modCrop">
          <ac:chgData name="Ana Cristina Guerreiro Espadinha" userId="4a66cfbc-0d83-4bb8-971d-e8922a1a6dea" providerId="ADAL" clId="{243AE8F1-313D-40CD-99E3-0258F2E9766E}" dt="2023-07-16T15:34:09.016" v="121" actId="1076"/>
          <ac:picMkLst>
            <pc:docMk/>
            <pc:sldMk cId="371454910" sldId="268"/>
            <ac:picMk id="6" creationId="{F1FA7B98-1306-AB42-BC5D-86EEFD8AE167}"/>
          </ac:picMkLst>
        </pc:picChg>
        <pc:picChg chg="add mod ord">
          <ac:chgData name="Ana Cristina Guerreiro Espadinha" userId="4a66cfbc-0d83-4bb8-971d-e8922a1a6dea" providerId="ADAL" clId="{243AE8F1-313D-40CD-99E3-0258F2E9766E}" dt="2023-07-16T15:32:37.511" v="110"/>
          <ac:picMkLst>
            <pc:docMk/>
            <pc:sldMk cId="371454910" sldId="268"/>
            <ac:picMk id="10" creationId="{9F4197CC-3A2A-2294-1A76-91205309D899}"/>
          </ac:picMkLst>
        </pc:picChg>
        <pc:picChg chg="mod modCrop">
          <ac:chgData name="Ana Cristina Guerreiro Espadinha" userId="4a66cfbc-0d83-4bb8-971d-e8922a1a6dea" providerId="ADAL" clId="{243AE8F1-313D-40CD-99E3-0258F2E9766E}" dt="2023-07-16T15:33:43.944" v="118" actId="732"/>
          <ac:picMkLst>
            <pc:docMk/>
            <pc:sldMk cId="371454910" sldId="268"/>
            <ac:picMk id="13" creationId="{60B8492A-A18E-A9A5-D032-397C53778CB0}"/>
          </ac:picMkLst>
        </pc:picChg>
      </pc:sldChg>
      <pc:sldChg chg="addSp modSp mod modAnim">
        <pc:chgData name="Ana Cristina Guerreiro Espadinha" userId="4a66cfbc-0d83-4bb8-971d-e8922a1a6dea" providerId="ADAL" clId="{243AE8F1-313D-40CD-99E3-0258F2E9766E}" dt="2023-07-16T16:01:42.952" v="394" actId="1076"/>
        <pc:sldMkLst>
          <pc:docMk/>
          <pc:sldMk cId="1125144185" sldId="269"/>
        </pc:sldMkLst>
        <pc:spChg chg="mod">
          <ac:chgData name="Ana Cristina Guerreiro Espadinha" userId="4a66cfbc-0d83-4bb8-971d-e8922a1a6dea" providerId="ADAL" clId="{243AE8F1-313D-40CD-99E3-0258F2E9766E}" dt="2023-07-16T15:58:33.573" v="316" actId="1076"/>
          <ac:spMkLst>
            <pc:docMk/>
            <pc:sldMk cId="1125144185" sldId="269"/>
            <ac:spMk id="6" creationId="{6FC12645-A758-0F20-A865-518C951ABC4F}"/>
          </ac:spMkLst>
        </pc:spChg>
        <pc:spChg chg="add mod ord">
          <ac:chgData name="Ana Cristina Guerreiro Espadinha" userId="4a66cfbc-0d83-4bb8-971d-e8922a1a6dea" providerId="ADAL" clId="{243AE8F1-313D-40CD-99E3-0258F2E9766E}" dt="2023-07-16T15:57:39.106" v="300" actId="167"/>
          <ac:spMkLst>
            <pc:docMk/>
            <pc:sldMk cId="1125144185" sldId="269"/>
            <ac:spMk id="7" creationId="{A2AF1F88-FF16-883F-E480-9B11D65B529A}"/>
          </ac:spMkLst>
        </pc:spChg>
        <pc:spChg chg="mod">
          <ac:chgData name="Ana Cristina Guerreiro Espadinha" userId="4a66cfbc-0d83-4bb8-971d-e8922a1a6dea" providerId="ADAL" clId="{243AE8F1-313D-40CD-99E3-0258F2E9766E}" dt="2023-07-16T15:59:10.967" v="367" actId="1076"/>
          <ac:spMkLst>
            <pc:docMk/>
            <pc:sldMk cId="1125144185" sldId="269"/>
            <ac:spMk id="16" creationId="{197BEB55-61F2-5637-5486-855104A24A96}"/>
          </ac:spMkLst>
        </pc:spChg>
        <pc:spChg chg="mod">
          <ac:chgData name="Ana Cristina Guerreiro Espadinha" userId="4a66cfbc-0d83-4bb8-971d-e8922a1a6dea" providerId="ADAL" clId="{243AE8F1-313D-40CD-99E3-0258F2E9766E}" dt="2023-07-16T15:59:05.536" v="366" actId="1076"/>
          <ac:spMkLst>
            <pc:docMk/>
            <pc:sldMk cId="1125144185" sldId="269"/>
            <ac:spMk id="48" creationId="{858F9329-853B-5EFE-7816-E432FEA6765B}"/>
          </ac:spMkLst>
        </pc:spChg>
        <pc:graphicFrameChg chg="mod">
          <ac:chgData name="Ana Cristina Guerreiro Espadinha" userId="4a66cfbc-0d83-4bb8-971d-e8922a1a6dea" providerId="ADAL" clId="{243AE8F1-313D-40CD-99E3-0258F2E9766E}" dt="2023-07-16T15:58:59.852" v="365" actId="1038"/>
          <ac:graphicFrameMkLst>
            <pc:docMk/>
            <pc:sldMk cId="1125144185" sldId="269"/>
            <ac:graphicFrameMk id="40" creationId="{6C2F0875-4000-10B4-4473-0600FC23E44C}"/>
          </ac:graphicFrameMkLst>
        </pc:graphicFrameChg>
        <pc:picChg chg="mod">
          <ac:chgData name="Ana Cristina Guerreiro Espadinha" userId="4a66cfbc-0d83-4bb8-971d-e8922a1a6dea" providerId="ADAL" clId="{243AE8F1-313D-40CD-99E3-0258F2E9766E}" dt="2023-07-16T16:01:40.186" v="393" actId="1076"/>
          <ac:picMkLst>
            <pc:docMk/>
            <pc:sldMk cId="1125144185" sldId="269"/>
            <ac:picMk id="3" creationId="{B8F0FFD4-9859-3C64-2A01-014A9F65140D}"/>
          </ac:picMkLst>
        </pc:picChg>
        <pc:picChg chg="mod">
          <ac:chgData name="Ana Cristina Guerreiro Espadinha" userId="4a66cfbc-0d83-4bb8-971d-e8922a1a6dea" providerId="ADAL" clId="{243AE8F1-313D-40CD-99E3-0258F2E9766E}" dt="2023-07-16T15:58:43.859" v="319" actId="1076"/>
          <ac:picMkLst>
            <pc:docMk/>
            <pc:sldMk cId="1125144185" sldId="269"/>
            <ac:picMk id="5" creationId="{18F942B8-082B-AD33-7E58-DDE9A7376C1A}"/>
          </ac:picMkLst>
        </pc:picChg>
        <pc:picChg chg="add mod ord">
          <ac:chgData name="Ana Cristina Guerreiro Espadinha" userId="4a66cfbc-0d83-4bb8-971d-e8922a1a6dea" providerId="ADAL" clId="{243AE8F1-313D-40CD-99E3-0258F2E9766E}" dt="2023-07-16T15:57:58.274" v="301"/>
          <ac:picMkLst>
            <pc:docMk/>
            <pc:sldMk cId="1125144185" sldId="269"/>
            <ac:picMk id="8" creationId="{9A7E8A34-C279-AC0A-5736-63F838358950}"/>
          </ac:picMkLst>
        </pc:picChg>
        <pc:picChg chg="mod">
          <ac:chgData name="Ana Cristina Guerreiro Espadinha" userId="4a66cfbc-0d83-4bb8-971d-e8922a1a6dea" providerId="ADAL" clId="{243AE8F1-313D-40CD-99E3-0258F2E9766E}" dt="2023-07-16T15:58:36.677" v="317" actId="1076"/>
          <ac:picMkLst>
            <pc:docMk/>
            <pc:sldMk cId="1125144185" sldId="269"/>
            <ac:picMk id="9" creationId="{B16BDFCE-50B4-7C6A-C391-DD6090A1DB7C}"/>
          </ac:picMkLst>
        </pc:picChg>
        <pc:picChg chg="mod modCrop">
          <ac:chgData name="Ana Cristina Guerreiro Espadinha" userId="4a66cfbc-0d83-4bb8-971d-e8922a1a6dea" providerId="ADAL" clId="{243AE8F1-313D-40CD-99E3-0258F2E9766E}" dt="2023-07-16T16:00:24.882" v="381" actId="1076"/>
          <ac:picMkLst>
            <pc:docMk/>
            <pc:sldMk cId="1125144185" sldId="269"/>
            <ac:picMk id="18" creationId="{6C2933A1-1C97-1B18-F549-9C1F44C978E8}"/>
          </ac:picMkLst>
        </pc:picChg>
        <pc:picChg chg="mod modCrop">
          <ac:chgData name="Ana Cristina Guerreiro Espadinha" userId="4a66cfbc-0d83-4bb8-971d-e8922a1a6dea" providerId="ADAL" clId="{243AE8F1-313D-40CD-99E3-0258F2E9766E}" dt="2023-07-16T15:59:49.954" v="376" actId="732"/>
          <ac:picMkLst>
            <pc:docMk/>
            <pc:sldMk cId="1125144185" sldId="269"/>
            <ac:picMk id="20" creationId="{E5DBC1FB-A65C-DD5C-B561-FA19B747CC6E}"/>
          </ac:picMkLst>
        </pc:picChg>
        <pc:picChg chg="mod modCrop">
          <ac:chgData name="Ana Cristina Guerreiro Espadinha" userId="4a66cfbc-0d83-4bb8-971d-e8922a1a6dea" providerId="ADAL" clId="{243AE8F1-313D-40CD-99E3-0258F2E9766E}" dt="2023-07-16T16:00:53.905" v="386" actId="1076"/>
          <ac:picMkLst>
            <pc:docMk/>
            <pc:sldMk cId="1125144185" sldId="269"/>
            <ac:picMk id="22" creationId="{98442EB0-2C4B-0E5E-8C9E-7B49F72CCB5F}"/>
          </ac:picMkLst>
        </pc:picChg>
        <pc:picChg chg="mod modCrop">
          <ac:chgData name="Ana Cristina Guerreiro Espadinha" userId="4a66cfbc-0d83-4bb8-971d-e8922a1a6dea" providerId="ADAL" clId="{243AE8F1-313D-40CD-99E3-0258F2E9766E}" dt="2023-07-16T16:01:42.952" v="394" actId="1076"/>
          <ac:picMkLst>
            <pc:docMk/>
            <pc:sldMk cId="1125144185" sldId="269"/>
            <ac:picMk id="23" creationId="{8CC00055-F448-8193-6DCD-DA1B98BD503C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31" creationId="{ED5F0529-1B6A-1ED8-D909-12D3AACDC012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33" creationId="{D62C5480-5A39-A7E6-E8DB-0BEA66153149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37" creationId="{5C42404C-703C-784A-24E8-F6A6CBD706C5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39" creationId="{D875F853-9AFD-F22B-6F92-B6EFB559C826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41" creationId="{0567305F-1003-4C79-EA80-112DD917D125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42" creationId="{FC6CA8BE-BA1C-2596-C334-94DF46F49606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43" creationId="{56C4B5BA-F64E-D028-79A8-67B2AA994011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44" creationId="{AF73FFD4-AD8F-BF2F-7C13-1B01CD26F422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45" creationId="{5279C228-75C3-39B6-8D9A-3110B3C54625}"/>
          </ac:picMkLst>
        </pc:picChg>
        <pc:picChg chg="mod">
          <ac:chgData name="Ana Cristina Guerreiro Espadinha" userId="4a66cfbc-0d83-4bb8-971d-e8922a1a6dea" providerId="ADAL" clId="{243AE8F1-313D-40CD-99E3-0258F2E9766E}" dt="2023-07-16T15:58:59.852" v="365" actId="1038"/>
          <ac:picMkLst>
            <pc:docMk/>
            <pc:sldMk cId="1125144185" sldId="269"/>
            <ac:picMk id="50" creationId="{4A7F284C-BABD-BBD1-ADC4-BA663132AFD6}"/>
          </ac:picMkLst>
        </pc:picChg>
      </pc:sldChg>
      <pc:sldChg chg="addSp modSp mod modAnim">
        <pc:chgData name="Ana Cristina Guerreiro Espadinha" userId="4a66cfbc-0d83-4bb8-971d-e8922a1a6dea" providerId="ADAL" clId="{243AE8F1-313D-40CD-99E3-0258F2E9766E}" dt="2023-07-16T15:37:52.225" v="146" actId="732"/>
        <pc:sldMkLst>
          <pc:docMk/>
          <pc:sldMk cId="1428668371" sldId="270"/>
        </pc:sldMkLst>
        <pc:spChg chg="add mod ord">
          <ac:chgData name="Ana Cristina Guerreiro Espadinha" userId="4a66cfbc-0d83-4bb8-971d-e8922a1a6dea" providerId="ADAL" clId="{243AE8F1-313D-40CD-99E3-0258F2E9766E}" dt="2023-07-16T15:34:36.235" v="123" actId="167"/>
          <ac:spMkLst>
            <pc:docMk/>
            <pc:sldMk cId="1428668371" sldId="270"/>
            <ac:spMk id="8" creationId="{61BA013D-03CD-A7D0-8F8E-8D371186D323}"/>
          </ac:spMkLst>
        </pc:spChg>
        <pc:picChg chg="mod modCrop">
          <ac:chgData name="Ana Cristina Guerreiro Espadinha" userId="4a66cfbc-0d83-4bb8-971d-e8922a1a6dea" providerId="ADAL" clId="{243AE8F1-313D-40CD-99E3-0258F2E9766E}" dt="2023-07-16T15:37:19.184" v="141" actId="732"/>
          <ac:picMkLst>
            <pc:docMk/>
            <pc:sldMk cId="1428668371" sldId="270"/>
            <ac:picMk id="3" creationId="{B7419CE3-909A-28AD-E34F-CD7D37A6DFA4}"/>
          </ac:picMkLst>
        </pc:picChg>
        <pc:picChg chg="mod modCrop">
          <ac:chgData name="Ana Cristina Guerreiro Espadinha" userId="4a66cfbc-0d83-4bb8-971d-e8922a1a6dea" providerId="ADAL" clId="{243AE8F1-313D-40CD-99E3-0258F2E9766E}" dt="2023-07-16T15:37:52.225" v="146" actId="732"/>
          <ac:picMkLst>
            <pc:docMk/>
            <pc:sldMk cId="1428668371" sldId="270"/>
            <ac:picMk id="4" creationId="{230F97DC-D362-3E97-3C87-DEC6C9B786A0}"/>
          </ac:picMkLst>
        </pc:picChg>
        <pc:picChg chg="mod modCrop">
          <ac:chgData name="Ana Cristina Guerreiro Espadinha" userId="4a66cfbc-0d83-4bb8-971d-e8922a1a6dea" providerId="ADAL" clId="{243AE8F1-313D-40CD-99E3-0258F2E9766E}" dt="2023-07-16T15:36:06.327" v="131" actId="1076"/>
          <ac:picMkLst>
            <pc:docMk/>
            <pc:sldMk cId="1428668371" sldId="270"/>
            <ac:picMk id="6" creationId="{F1FA7B98-1306-AB42-BC5D-86EEFD8AE167}"/>
          </ac:picMkLst>
        </pc:picChg>
        <pc:picChg chg="add mod ord">
          <ac:chgData name="Ana Cristina Guerreiro Espadinha" userId="4a66cfbc-0d83-4bb8-971d-e8922a1a6dea" providerId="ADAL" clId="{243AE8F1-313D-40CD-99E3-0258F2E9766E}" dt="2023-07-16T15:34:46.250" v="124"/>
          <ac:picMkLst>
            <pc:docMk/>
            <pc:sldMk cId="1428668371" sldId="270"/>
            <ac:picMk id="9" creationId="{53DF3C82-75D1-ABDC-F5C2-3D333D4B4556}"/>
          </ac:picMkLst>
        </pc:picChg>
        <pc:picChg chg="mod modCrop">
          <ac:chgData name="Ana Cristina Guerreiro Espadinha" userId="4a66cfbc-0d83-4bb8-971d-e8922a1a6dea" providerId="ADAL" clId="{243AE8F1-313D-40CD-99E3-0258F2E9766E}" dt="2023-07-16T15:36:50.922" v="138" actId="14100"/>
          <ac:picMkLst>
            <pc:docMk/>
            <pc:sldMk cId="1428668371" sldId="270"/>
            <ac:picMk id="17" creationId="{DD61DD0F-AE55-F744-0DB2-2BADDEAA3C78}"/>
          </ac:picMkLst>
        </pc:picChg>
        <pc:picChg chg="mod">
          <ac:chgData name="Ana Cristina Guerreiro Espadinha" userId="4a66cfbc-0d83-4bb8-971d-e8922a1a6dea" providerId="ADAL" clId="{243AE8F1-313D-40CD-99E3-0258F2E9766E}" dt="2023-07-16T15:36:57.166" v="139" actId="14100"/>
          <ac:picMkLst>
            <pc:docMk/>
            <pc:sldMk cId="1428668371" sldId="270"/>
            <ac:picMk id="19" creationId="{66831C71-7CEA-E270-6667-E8D4E9C54CD1}"/>
          </ac:picMkLst>
        </pc:picChg>
      </pc:sldChg>
      <pc:sldChg chg="addSp delSp modSp mod modAnim">
        <pc:chgData name="Ana Cristina Guerreiro Espadinha" userId="4a66cfbc-0d83-4bb8-971d-e8922a1a6dea" providerId="ADAL" clId="{243AE8F1-313D-40CD-99E3-0258F2E9766E}" dt="2023-07-16T15:44:09.507" v="226"/>
        <pc:sldMkLst>
          <pc:docMk/>
          <pc:sldMk cId="1641441680" sldId="271"/>
        </pc:sldMkLst>
        <pc:spChg chg="add mod ord">
          <ac:chgData name="Ana Cristina Guerreiro Espadinha" userId="4a66cfbc-0d83-4bb8-971d-e8922a1a6dea" providerId="ADAL" clId="{243AE8F1-313D-40CD-99E3-0258F2E9766E}" dt="2023-07-16T15:38:28.781" v="148" actId="167"/>
          <ac:spMkLst>
            <pc:docMk/>
            <pc:sldMk cId="1641441680" sldId="271"/>
            <ac:spMk id="10" creationId="{4BC00CAF-916F-AA97-4629-9E2B5E11F9EB}"/>
          </ac:spMkLst>
        </pc:spChg>
        <pc:spChg chg="add del mod">
          <ac:chgData name="Ana Cristina Guerreiro Espadinha" userId="4a66cfbc-0d83-4bb8-971d-e8922a1a6dea" providerId="ADAL" clId="{243AE8F1-313D-40CD-99E3-0258F2E9766E}" dt="2023-07-16T15:41:42.020" v="214"/>
          <ac:spMkLst>
            <pc:docMk/>
            <pc:sldMk cId="1641441680" sldId="271"/>
            <ac:spMk id="14" creationId="{90A2746F-930C-3D80-E31A-FA84773EE868}"/>
          </ac:spMkLst>
        </pc:spChg>
        <pc:picChg chg="mod modCrop">
          <ac:chgData name="Ana Cristina Guerreiro Espadinha" userId="4a66cfbc-0d83-4bb8-971d-e8922a1a6dea" providerId="ADAL" clId="{243AE8F1-313D-40CD-99E3-0258F2E9766E}" dt="2023-07-16T15:41:19.358" v="211" actId="1036"/>
          <ac:picMkLst>
            <pc:docMk/>
            <pc:sldMk cId="1641441680" sldId="271"/>
            <ac:picMk id="3" creationId="{B7419CE3-909A-28AD-E34F-CD7D37A6DFA4}"/>
          </ac:picMkLst>
        </pc:picChg>
        <pc:picChg chg="mod modCrop">
          <ac:chgData name="Ana Cristina Guerreiro Espadinha" userId="4a66cfbc-0d83-4bb8-971d-e8922a1a6dea" providerId="ADAL" clId="{243AE8F1-313D-40CD-99E3-0258F2E9766E}" dt="2023-07-16T15:41:19.358" v="211" actId="1036"/>
          <ac:picMkLst>
            <pc:docMk/>
            <pc:sldMk cId="1641441680" sldId="271"/>
            <ac:picMk id="4" creationId="{230F97DC-D362-3E97-3C87-DEC6C9B786A0}"/>
          </ac:picMkLst>
        </pc:picChg>
        <pc:picChg chg="mod">
          <ac:chgData name="Ana Cristina Guerreiro Espadinha" userId="4a66cfbc-0d83-4bb8-971d-e8922a1a6dea" providerId="ADAL" clId="{243AE8F1-313D-40CD-99E3-0258F2E9766E}" dt="2023-07-16T15:41:19.358" v="211" actId="1036"/>
          <ac:picMkLst>
            <pc:docMk/>
            <pc:sldMk cId="1641441680" sldId="271"/>
            <ac:picMk id="5" creationId="{CAE1767C-6692-25A5-D802-1408D1798199}"/>
          </ac:picMkLst>
        </pc:picChg>
        <pc:picChg chg="mod modCrop">
          <ac:chgData name="Ana Cristina Guerreiro Espadinha" userId="4a66cfbc-0d83-4bb8-971d-e8922a1a6dea" providerId="ADAL" clId="{243AE8F1-313D-40CD-99E3-0258F2E9766E}" dt="2023-07-16T15:41:19.358" v="211" actId="1036"/>
          <ac:picMkLst>
            <pc:docMk/>
            <pc:sldMk cId="1641441680" sldId="271"/>
            <ac:picMk id="8" creationId="{DFBA20E3-D1D4-CEDB-FC6D-143993AE434C}"/>
          </ac:picMkLst>
        </pc:picChg>
        <pc:picChg chg="mod modCrop">
          <ac:chgData name="Ana Cristina Guerreiro Espadinha" userId="4a66cfbc-0d83-4bb8-971d-e8922a1a6dea" providerId="ADAL" clId="{243AE8F1-313D-40CD-99E3-0258F2E9766E}" dt="2023-07-16T15:41:24.183" v="212" actId="1076"/>
          <ac:picMkLst>
            <pc:docMk/>
            <pc:sldMk cId="1641441680" sldId="271"/>
            <ac:picMk id="9" creationId="{FE09E52B-F63A-C879-BD3E-45851E182642}"/>
          </ac:picMkLst>
        </pc:picChg>
        <pc:picChg chg="mod">
          <ac:chgData name="Ana Cristina Guerreiro Espadinha" userId="4a66cfbc-0d83-4bb8-971d-e8922a1a6dea" providerId="ADAL" clId="{243AE8F1-313D-40CD-99E3-0258F2E9766E}" dt="2023-07-16T15:41:19.358" v="211" actId="1036"/>
          <ac:picMkLst>
            <pc:docMk/>
            <pc:sldMk cId="1641441680" sldId="271"/>
            <ac:picMk id="11" creationId="{1EC123D4-E97C-B30B-5ACF-6C2A5DB9C8DC}"/>
          </ac:picMkLst>
        </pc:picChg>
        <pc:picChg chg="add mod ord">
          <ac:chgData name="Ana Cristina Guerreiro Espadinha" userId="4a66cfbc-0d83-4bb8-971d-e8922a1a6dea" providerId="ADAL" clId="{243AE8F1-313D-40CD-99E3-0258F2E9766E}" dt="2023-07-16T15:38:42.259" v="149"/>
          <ac:picMkLst>
            <pc:docMk/>
            <pc:sldMk cId="1641441680" sldId="271"/>
            <ac:picMk id="12" creationId="{54ED969F-8246-5BAD-8B74-FFBFC0E1DA14}"/>
          </ac:picMkLst>
        </pc:picChg>
        <pc:picChg chg="add del mod">
          <ac:chgData name="Ana Cristina Guerreiro Espadinha" userId="4a66cfbc-0d83-4bb8-971d-e8922a1a6dea" providerId="ADAL" clId="{243AE8F1-313D-40CD-99E3-0258F2E9766E}" dt="2023-07-16T15:41:42.020" v="214"/>
          <ac:picMkLst>
            <pc:docMk/>
            <pc:sldMk cId="1641441680" sldId="271"/>
            <ac:picMk id="15" creationId="{6DD88CFC-53C1-468C-4F80-2870C6B61EB8}"/>
          </ac:picMkLst>
        </pc:picChg>
      </pc:sldChg>
      <pc:sldChg chg="addSp delSp modSp mod modAnim">
        <pc:chgData name="Ana Cristina Guerreiro Espadinha" userId="4a66cfbc-0d83-4bb8-971d-e8922a1a6dea" providerId="ADAL" clId="{243AE8F1-313D-40CD-99E3-0258F2E9766E}" dt="2023-07-16T15:48:48.474" v="230"/>
        <pc:sldMkLst>
          <pc:docMk/>
          <pc:sldMk cId="2715180667" sldId="272"/>
        </pc:sldMkLst>
        <pc:spChg chg="add mod ord">
          <ac:chgData name="Ana Cristina Guerreiro Espadinha" userId="4a66cfbc-0d83-4bb8-971d-e8922a1a6dea" providerId="ADAL" clId="{243AE8F1-313D-40CD-99E3-0258F2E9766E}" dt="2023-07-16T15:41:48.985" v="216" actId="167"/>
          <ac:spMkLst>
            <pc:docMk/>
            <pc:sldMk cId="2715180667" sldId="272"/>
            <ac:spMk id="10" creationId="{40D22B5D-A0D3-B14F-144A-BB3023A62EAA}"/>
          </ac:spMkLst>
        </pc:spChg>
        <pc:spChg chg="add del mod">
          <ac:chgData name="Ana Cristina Guerreiro Espadinha" userId="4a66cfbc-0d83-4bb8-971d-e8922a1a6dea" providerId="ADAL" clId="{243AE8F1-313D-40CD-99E3-0258F2E9766E}" dt="2023-07-16T15:48:48.474" v="230"/>
          <ac:spMkLst>
            <pc:docMk/>
            <pc:sldMk cId="2715180667" sldId="272"/>
            <ac:spMk id="14" creationId="{23878BDC-5664-D7A8-7356-AAC580ADC134}"/>
          </ac:spMkLst>
        </pc:spChg>
        <pc:picChg chg="mod modCrop">
          <ac:chgData name="Ana Cristina Guerreiro Espadinha" userId="4a66cfbc-0d83-4bb8-971d-e8922a1a6dea" providerId="ADAL" clId="{243AE8F1-313D-40CD-99E3-0258F2E9766E}" dt="2023-07-16T15:42:59.093" v="225" actId="732"/>
          <ac:picMkLst>
            <pc:docMk/>
            <pc:sldMk cId="2715180667" sldId="272"/>
            <ac:picMk id="3" creationId="{B7419CE3-909A-28AD-E34F-CD7D37A6DFA4}"/>
          </ac:picMkLst>
        </pc:picChg>
        <pc:picChg chg="mod modCrop">
          <ac:chgData name="Ana Cristina Guerreiro Espadinha" userId="4a66cfbc-0d83-4bb8-971d-e8922a1a6dea" providerId="ADAL" clId="{243AE8F1-313D-40CD-99E3-0258F2E9766E}" dt="2023-07-16T15:42:46.387" v="223" actId="732"/>
          <ac:picMkLst>
            <pc:docMk/>
            <pc:sldMk cId="2715180667" sldId="272"/>
            <ac:picMk id="4" creationId="{230F97DC-D362-3E97-3C87-DEC6C9B786A0}"/>
          </ac:picMkLst>
        </pc:picChg>
        <pc:picChg chg="mod modCrop">
          <ac:chgData name="Ana Cristina Guerreiro Espadinha" userId="4a66cfbc-0d83-4bb8-971d-e8922a1a6dea" providerId="ADAL" clId="{243AE8F1-313D-40CD-99E3-0258F2E9766E}" dt="2023-07-16T15:42:14.725" v="218" actId="732"/>
          <ac:picMkLst>
            <pc:docMk/>
            <pc:sldMk cId="2715180667" sldId="272"/>
            <ac:picMk id="8" creationId="{DFBA20E3-D1D4-CEDB-FC6D-143993AE434C}"/>
          </ac:picMkLst>
        </pc:picChg>
        <pc:picChg chg="add mod ord">
          <ac:chgData name="Ana Cristina Guerreiro Espadinha" userId="4a66cfbc-0d83-4bb8-971d-e8922a1a6dea" providerId="ADAL" clId="{243AE8F1-313D-40CD-99E3-0258F2E9766E}" dt="2023-07-16T15:48:35.816" v="228"/>
          <ac:picMkLst>
            <pc:docMk/>
            <pc:sldMk cId="2715180667" sldId="272"/>
            <ac:picMk id="12" creationId="{C2865F50-A374-700A-64C5-243ABCB0CF76}"/>
          </ac:picMkLst>
        </pc:picChg>
        <pc:picChg chg="add del mod">
          <ac:chgData name="Ana Cristina Guerreiro Espadinha" userId="4a66cfbc-0d83-4bb8-971d-e8922a1a6dea" providerId="ADAL" clId="{243AE8F1-313D-40CD-99E3-0258F2E9766E}" dt="2023-07-16T15:48:48.474" v="230"/>
          <ac:picMkLst>
            <pc:docMk/>
            <pc:sldMk cId="2715180667" sldId="272"/>
            <ac:picMk id="15" creationId="{8F3AA398-90D9-49B8-0575-78F04F1D2670}"/>
          </ac:picMkLst>
        </pc:picChg>
      </pc:sldChg>
      <pc:sldChg chg="addSp modSp mod modAnim">
        <pc:chgData name="Ana Cristina Guerreiro Espadinha" userId="4a66cfbc-0d83-4bb8-971d-e8922a1a6dea" providerId="ADAL" clId="{243AE8F1-313D-40CD-99E3-0258F2E9766E}" dt="2023-07-16T15:52:57.173" v="259"/>
        <pc:sldMkLst>
          <pc:docMk/>
          <pc:sldMk cId="670840602" sldId="273"/>
        </pc:sldMkLst>
        <pc:spChg chg="add mod ord">
          <ac:chgData name="Ana Cristina Guerreiro Espadinha" userId="4a66cfbc-0d83-4bb8-971d-e8922a1a6dea" providerId="ADAL" clId="{243AE8F1-313D-40CD-99E3-0258F2E9766E}" dt="2023-07-16T15:50:56.875" v="243" actId="167"/>
          <ac:spMkLst>
            <pc:docMk/>
            <pc:sldMk cId="670840602" sldId="273"/>
            <ac:spMk id="10" creationId="{26AB5B34-BCDF-04B2-B639-3A6D8F6E1B70}"/>
          </ac:spMkLst>
        </pc:spChg>
        <pc:picChg chg="mod modCrop">
          <ac:chgData name="Ana Cristina Guerreiro Espadinha" userId="4a66cfbc-0d83-4bb8-971d-e8922a1a6dea" providerId="ADAL" clId="{243AE8F1-313D-40CD-99E3-0258F2E9766E}" dt="2023-07-16T15:51:59.238" v="254" actId="732"/>
          <ac:picMkLst>
            <pc:docMk/>
            <pc:sldMk cId="670840602" sldId="273"/>
            <ac:picMk id="3" creationId="{B7419CE3-909A-28AD-E34F-CD7D37A6DFA4}"/>
          </ac:picMkLst>
        </pc:picChg>
        <pc:picChg chg="mod modCrop">
          <ac:chgData name="Ana Cristina Guerreiro Espadinha" userId="4a66cfbc-0d83-4bb8-971d-e8922a1a6dea" providerId="ADAL" clId="{243AE8F1-313D-40CD-99E3-0258F2E9766E}" dt="2023-07-16T15:52:39.412" v="257" actId="732"/>
          <ac:picMkLst>
            <pc:docMk/>
            <pc:sldMk cId="670840602" sldId="273"/>
            <ac:picMk id="4" creationId="{230F97DC-D362-3E97-3C87-DEC6C9B786A0}"/>
          </ac:picMkLst>
        </pc:picChg>
        <pc:picChg chg="mod">
          <ac:chgData name="Ana Cristina Guerreiro Espadinha" userId="4a66cfbc-0d83-4bb8-971d-e8922a1a6dea" providerId="ADAL" clId="{243AE8F1-313D-40CD-99E3-0258F2E9766E}" dt="2023-07-16T15:52:46.128" v="258" actId="1076"/>
          <ac:picMkLst>
            <pc:docMk/>
            <pc:sldMk cId="670840602" sldId="273"/>
            <ac:picMk id="6" creationId="{F1FA7B98-1306-AB42-BC5D-86EEFD8AE167}"/>
          </ac:picMkLst>
        </pc:picChg>
        <pc:picChg chg="mod">
          <ac:chgData name="Ana Cristina Guerreiro Espadinha" userId="4a66cfbc-0d83-4bb8-971d-e8922a1a6dea" providerId="ADAL" clId="{243AE8F1-313D-40CD-99E3-0258F2E9766E}" dt="2023-07-16T15:51:40.218" v="250" actId="1582"/>
          <ac:picMkLst>
            <pc:docMk/>
            <pc:sldMk cId="670840602" sldId="273"/>
            <ac:picMk id="8" creationId="{DFBA20E3-D1D4-CEDB-FC6D-143993AE434C}"/>
          </ac:picMkLst>
        </pc:picChg>
        <pc:picChg chg="mod modCrop">
          <ac:chgData name="Ana Cristina Guerreiro Espadinha" userId="4a66cfbc-0d83-4bb8-971d-e8922a1a6dea" providerId="ADAL" clId="{243AE8F1-313D-40CD-99E3-0258F2E9766E}" dt="2023-07-16T15:51:48.718" v="252" actId="1582"/>
          <ac:picMkLst>
            <pc:docMk/>
            <pc:sldMk cId="670840602" sldId="273"/>
            <ac:picMk id="9" creationId="{FE09E52B-F63A-C879-BD3E-45851E182642}"/>
          </ac:picMkLst>
        </pc:picChg>
        <pc:picChg chg="add mod ord">
          <ac:chgData name="Ana Cristina Guerreiro Espadinha" userId="4a66cfbc-0d83-4bb8-971d-e8922a1a6dea" providerId="ADAL" clId="{243AE8F1-313D-40CD-99E3-0258F2E9766E}" dt="2023-07-16T15:52:57.173" v="259"/>
          <ac:picMkLst>
            <pc:docMk/>
            <pc:sldMk cId="670840602" sldId="273"/>
            <ac:picMk id="12" creationId="{92CC1E1A-1720-B38B-1E38-188874EC3E45}"/>
          </ac:picMkLst>
        </pc:picChg>
      </pc:sldChg>
      <pc:sldChg chg="addSp modSp mod modAnim">
        <pc:chgData name="Ana Cristina Guerreiro Espadinha" userId="4a66cfbc-0d83-4bb8-971d-e8922a1a6dea" providerId="ADAL" clId="{243AE8F1-313D-40CD-99E3-0258F2E9766E}" dt="2023-07-16T15:51:05.985" v="245"/>
        <pc:sldMkLst>
          <pc:docMk/>
          <pc:sldMk cId="2364694802" sldId="274"/>
        </pc:sldMkLst>
        <pc:spChg chg="add mod ord">
          <ac:chgData name="Ana Cristina Guerreiro Espadinha" userId="4a66cfbc-0d83-4bb8-971d-e8922a1a6dea" providerId="ADAL" clId="{243AE8F1-313D-40CD-99E3-0258F2E9766E}" dt="2023-07-16T15:48:58.134" v="232" actId="167"/>
          <ac:spMkLst>
            <pc:docMk/>
            <pc:sldMk cId="2364694802" sldId="274"/>
            <ac:spMk id="10" creationId="{ACF7414F-FEBE-BB38-D9DB-A89CCA350A05}"/>
          </ac:spMkLst>
        </pc:spChg>
        <pc:picChg chg="mod modCrop">
          <ac:chgData name="Ana Cristina Guerreiro Espadinha" userId="4a66cfbc-0d83-4bb8-971d-e8922a1a6dea" providerId="ADAL" clId="{243AE8F1-313D-40CD-99E3-0258F2E9766E}" dt="2023-07-16T15:50:08.818" v="238" actId="732"/>
          <ac:picMkLst>
            <pc:docMk/>
            <pc:sldMk cId="2364694802" sldId="274"/>
            <ac:picMk id="3" creationId="{B7419CE3-909A-28AD-E34F-CD7D37A6DFA4}"/>
          </ac:picMkLst>
        </pc:picChg>
        <pc:picChg chg="mod modCrop">
          <ac:chgData name="Ana Cristina Guerreiro Espadinha" userId="4a66cfbc-0d83-4bb8-971d-e8922a1a6dea" providerId="ADAL" clId="{243AE8F1-313D-40CD-99E3-0258F2E9766E}" dt="2023-07-16T15:50:36.164" v="241" actId="732"/>
          <ac:picMkLst>
            <pc:docMk/>
            <pc:sldMk cId="2364694802" sldId="274"/>
            <ac:picMk id="4" creationId="{230F97DC-D362-3E97-3C87-DEC6C9B786A0}"/>
          </ac:picMkLst>
        </pc:picChg>
        <pc:picChg chg="mod modCrop">
          <ac:chgData name="Ana Cristina Guerreiro Espadinha" userId="4a66cfbc-0d83-4bb8-971d-e8922a1a6dea" providerId="ADAL" clId="{243AE8F1-313D-40CD-99E3-0258F2E9766E}" dt="2023-07-16T15:49:07.684" v="234" actId="732"/>
          <ac:picMkLst>
            <pc:docMk/>
            <pc:sldMk cId="2364694802" sldId="274"/>
            <ac:picMk id="6" creationId="{F1FA7B98-1306-AB42-BC5D-86EEFD8AE167}"/>
          </ac:picMkLst>
        </pc:picChg>
        <pc:picChg chg="mod modCrop">
          <ac:chgData name="Ana Cristina Guerreiro Espadinha" userId="4a66cfbc-0d83-4bb8-971d-e8922a1a6dea" providerId="ADAL" clId="{243AE8F1-313D-40CD-99E3-0258F2E9766E}" dt="2023-07-16T15:49:44.268" v="236" actId="732"/>
          <ac:picMkLst>
            <pc:docMk/>
            <pc:sldMk cId="2364694802" sldId="274"/>
            <ac:picMk id="9" creationId="{FE09E52B-F63A-C879-BD3E-45851E182642}"/>
          </ac:picMkLst>
        </pc:picChg>
        <pc:picChg chg="add mod ord">
          <ac:chgData name="Ana Cristina Guerreiro Espadinha" userId="4a66cfbc-0d83-4bb8-971d-e8922a1a6dea" providerId="ADAL" clId="{243AE8F1-313D-40CD-99E3-0258F2E9766E}" dt="2023-07-16T15:49:23.890" v="235"/>
          <ac:picMkLst>
            <pc:docMk/>
            <pc:sldMk cId="2364694802" sldId="274"/>
            <ac:picMk id="12" creationId="{3F903C69-75EB-9E8C-1E64-A942EE6DC9F1}"/>
          </ac:picMkLst>
        </pc:picChg>
      </pc:sldChg>
      <pc:sldChg chg="addSp delSp modSp mod delAnim modAnim">
        <pc:chgData name="Ana Cristina Guerreiro Espadinha" userId="4a66cfbc-0d83-4bb8-971d-e8922a1a6dea" providerId="ADAL" clId="{243AE8F1-313D-40CD-99E3-0258F2E9766E}" dt="2023-07-16T16:07:38.959" v="435" actId="1076"/>
        <pc:sldMkLst>
          <pc:docMk/>
          <pc:sldMk cId="189325294" sldId="275"/>
        </pc:sldMkLst>
        <pc:spChg chg="mod">
          <ac:chgData name="Ana Cristina Guerreiro Espadinha" userId="4a66cfbc-0d83-4bb8-971d-e8922a1a6dea" providerId="ADAL" clId="{243AE8F1-313D-40CD-99E3-0258F2E9766E}" dt="2023-07-16T16:07:36.050" v="434" actId="14100"/>
          <ac:spMkLst>
            <pc:docMk/>
            <pc:sldMk cId="189325294" sldId="275"/>
            <ac:spMk id="6" creationId="{7A6FF6DB-8755-2530-8CE3-D8018F120541}"/>
          </ac:spMkLst>
        </pc:spChg>
        <pc:spChg chg="add mod ord">
          <ac:chgData name="Ana Cristina Guerreiro Espadinha" userId="4a66cfbc-0d83-4bb8-971d-e8922a1a6dea" providerId="ADAL" clId="{243AE8F1-313D-40CD-99E3-0258F2E9766E}" dt="2023-07-16T16:02:15.714" v="396" actId="167"/>
          <ac:spMkLst>
            <pc:docMk/>
            <pc:sldMk cId="189325294" sldId="275"/>
            <ac:spMk id="8" creationId="{1EB56F6A-3527-E61F-8D1E-05F06399FD76}"/>
          </ac:spMkLst>
        </pc:spChg>
        <pc:spChg chg="mod">
          <ac:chgData name="Ana Cristina Guerreiro Espadinha" userId="4a66cfbc-0d83-4bb8-971d-e8922a1a6dea" providerId="ADAL" clId="{243AE8F1-313D-40CD-99E3-0258F2E9766E}" dt="2023-07-16T16:04:53.262" v="417" actId="1076"/>
          <ac:spMkLst>
            <pc:docMk/>
            <pc:sldMk cId="189325294" sldId="275"/>
            <ac:spMk id="15" creationId="{BFA70546-3B28-90ED-A96C-B972BD79B288}"/>
          </ac:spMkLst>
        </pc:spChg>
        <pc:picChg chg="mod modCrop">
          <ac:chgData name="Ana Cristina Guerreiro Espadinha" userId="4a66cfbc-0d83-4bb8-971d-e8922a1a6dea" providerId="ADAL" clId="{243AE8F1-313D-40CD-99E3-0258F2E9766E}" dt="2023-07-16T16:06:30.868" v="425" actId="732"/>
          <ac:picMkLst>
            <pc:docMk/>
            <pc:sldMk cId="189325294" sldId="275"/>
            <ac:picMk id="3" creationId="{4B9FB85D-74C3-661C-BC71-399C2A669F1B}"/>
          </ac:picMkLst>
        </pc:picChg>
        <pc:picChg chg="mod">
          <ac:chgData name="Ana Cristina Guerreiro Espadinha" userId="4a66cfbc-0d83-4bb8-971d-e8922a1a6dea" providerId="ADAL" clId="{243AE8F1-313D-40CD-99E3-0258F2E9766E}" dt="2023-07-16T16:06:54.206" v="429" actId="1076"/>
          <ac:picMkLst>
            <pc:docMk/>
            <pc:sldMk cId="189325294" sldId="275"/>
            <ac:picMk id="4" creationId="{B037C463-F676-012C-CDE5-8C4E0F08968E}"/>
          </ac:picMkLst>
        </pc:picChg>
        <pc:picChg chg="mod">
          <ac:chgData name="Ana Cristina Guerreiro Espadinha" userId="4a66cfbc-0d83-4bb8-971d-e8922a1a6dea" providerId="ADAL" clId="{243AE8F1-313D-40CD-99E3-0258F2E9766E}" dt="2023-07-16T16:07:38.959" v="435" actId="1076"/>
          <ac:picMkLst>
            <pc:docMk/>
            <pc:sldMk cId="189325294" sldId="275"/>
            <ac:picMk id="5" creationId="{19E30EB2-2C3A-7E62-2B1D-DD213311006D}"/>
          </ac:picMkLst>
        </pc:picChg>
        <pc:picChg chg="mod">
          <ac:chgData name="Ana Cristina Guerreiro Espadinha" userId="4a66cfbc-0d83-4bb8-971d-e8922a1a6dea" providerId="ADAL" clId="{243AE8F1-313D-40CD-99E3-0258F2E9766E}" dt="2023-07-16T16:03:25.883" v="404" actId="1076"/>
          <ac:picMkLst>
            <pc:docMk/>
            <pc:sldMk cId="189325294" sldId="275"/>
            <ac:picMk id="7" creationId="{B0241B7A-3DE1-6B57-0BAF-CD288467A35C}"/>
          </ac:picMkLst>
        </pc:picChg>
        <pc:picChg chg="add del mod ord">
          <ac:chgData name="Ana Cristina Guerreiro Espadinha" userId="4a66cfbc-0d83-4bb8-971d-e8922a1a6dea" providerId="ADAL" clId="{243AE8F1-313D-40CD-99E3-0258F2E9766E}" dt="2023-07-16T16:04:23.658" v="413" actId="478"/>
          <ac:picMkLst>
            <pc:docMk/>
            <pc:sldMk cId="189325294" sldId="275"/>
            <ac:picMk id="9" creationId="{F8721DAC-A259-1A1F-89BB-68CF5227EB93}"/>
          </ac:picMkLst>
        </pc:picChg>
        <pc:picChg chg="add mod">
          <ac:chgData name="Ana Cristina Guerreiro Espadinha" userId="4a66cfbc-0d83-4bb8-971d-e8922a1a6dea" providerId="ADAL" clId="{243AE8F1-313D-40CD-99E3-0258F2E9766E}" dt="2023-07-16T16:04:45.026" v="416"/>
          <ac:picMkLst>
            <pc:docMk/>
            <pc:sldMk cId="189325294" sldId="275"/>
            <ac:picMk id="10" creationId="{EB903C73-535B-BDBA-07E1-7206D2C66144}"/>
          </ac:picMkLst>
        </pc:picChg>
        <pc:picChg chg="mod">
          <ac:chgData name="Ana Cristina Guerreiro Espadinha" userId="4a66cfbc-0d83-4bb8-971d-e8922a1a6dea" providerId="ADAL" clId="{243AE8F1-313D-40CD-99E3-0258F2E9766E}" dt="2023-07-16T16:06:01.649" v="422" actId="1076"/>
          <ac:picMkLst>
            <pc:docMk/>
            <pc:sldMk cId="189325294" sldId="275"/>
            <ac:picMk id="12" creationId="{569DC1DA-2192-3FFE-2E3F-4208AFD79B5D}"/>
          </ac:picMkLst>
        </pc:picChg>
        <pc:picChg chg="mod modCrop">
          <ac:chgData name="Ana Cristina Guerreiro Espadinha" userId="4a66cfbc-0d83-4bb8-971d-e8922a1a6dea" providerId="ADAL" clId="{243AE8F1-313D-40CD-99E3-0258F2E9766E}" dt="2023-07-16T16:06:50.494" v="428" actId="732"/>
          <ac:picMkLst>
            <pc:docMk/>
            <pc:sldMk cId="189325294" sldId="275"/>
            <ac:picMk id="16" creationId="{4F10D77D-EE06-3C77-FCEF-D6AFF5683F83}"/>
          </ac:picMkLst>
        </pc:picChg>
        <pc:picChg chg="mod modCrop">
          <ac:chgData name="Ana Cristina Guerreiro Espadinha" userId="4a66cfbc-0d83-4bb8-971d-e8922a1a6dea" providerId="ADAL" clId="{243AE8F1-313D-40CD-99E3-0258F2E9766E}" dt="2023-07-16T16:07:00.245" v="430" actId="1076"/>
          <ac:picMkLst>
            <pc:docMk/>
            <pc:sldMk cId="189325294" sldId="275"/>
            <ac:picMk id="17" creationId="{625BA6A5-5363-A128-F175-46D151D81201}"/>
          </ac:picMkLst>
        </pc:picChg>
        <pc:picChg chg="mod">
          <ac:chgData name="Ana Cristina Guerreiro Espadinha" userId="4a66cfbc-0d83-4bb8-971d-e8922a1a6dea" providerId="ADAL" clId="{243AE8F1-313D-40CD-99E3-0258F2E9766E}" dt="2023-07-16T16:03:25.883" v="404" actId="1076"/>
          <ac:picMkLst>
            <pc:docMk/>
            <pc:sldMk cId="189325294" sldId="275"/>
            <ac:picMk id="18" creationId="{273424A5-A6B9-45F4-B970-3906B60EBD4A}"/>
          </ac:picMkLst>
        </pc:picChg>
        <pc:picChg chg="mod modCrop">
          <ac:chgData name="Ana Cristina Guerreiro Espadinha" userId="4a66cfbc-0d83-4bb8-971d-e8922a1a6dea" providerId="ADAL" clId="{243AE8F1-313D-40CD-99E3-0258F2E9766E}" dt="2023-07-16T16:07:23.315" v="433" actId="1076"/>
          <ac:picMkLst>
            <pc:docMk/>
            <pc:sldMk cId="189325294" sldId="275"/>
            <ac:picMk id="20" creationId="{F60570F2-330A-99A8-5EAB-C8FED0E548DC}"/>
          </ac:picMkLst>
        </pc:picChg>
      </pc:sldChg>
      <pc:sldChg chg="addSp delSp add del mod modTransition addAnim delAnim modAnim">
        <pc:chgData name="Ana Cristina Guerreiro Espadinha" userId="4a66cfbc-0d83-4bb8-971d-e8922a1a6dea" providerId="ADAL" clId="{243AE8F1-313D-40CD-99E3-0258F2E9766E}" dt="2023-07-16T15:23:55.737" v="74"/>
        <pc:sldMkLst>
          <pc:docMk/>
          <pc:sldMk cId="1977575141" sldId="277"/>
        </pc:sldMkLst>
        <pc:picChg chg="add del">
          <ac:chgData name="Ana Cristina Guerreiro Espadinha" userId="4a66cfbc-0d83-4bb8-971d-e8922a1a6dea" providerId="ADAL" clId="{243AE8F1-313D-40CD-99E3-0258F2E9766E}" dt="2023-07-16T15:23:53.850" v="71" actId="478"/>
          <ac:picMkLst>
            <pc:docMk/>
            <pc:sldMk cId="1977575141" sldId="277"/>
            <ac:picMk id="3" creationId="{B7419CE3-909A-28AD-E34F-CD7D37A6DFA4}"/>
          </ac:picMkLst>
        </pc:picChg>
        <pc:picChg chg="add del">
          <ac:chgData name="Ana Cristina Guerreiro Espadinha" userId="4a66cfbc-0d83-4bb8-971d-e8922a1a6dea" providerId="ADAL" clId="{243AE8F1-313D-40CD-99E3-0258F2E9766E}" dt="2023-07-16T15:23:53.306" v="70" actId="478"/>
          <ac:picMkLst>
            <pc:docMk/>
            <pc:sldMk cId="1977575141" sldId="277"/>
            <ac:picMk id="5" creationId="{CAE1767C-6692-25A5-D802-1408D1798199}"/>
          </ac:picMkLst>
        </pc:picChg>
        <pc:picChg chg="add del">
          <ac:chgData name="Ana Cristina Guerreiro Espadinha" userId="4a66cfbc-0d83-4bb8-971d-e8922a1a6dea" providerId="ADAL" clId="{243AE8F1-313D-40CD-99E3-0258F2E9766E}" dt="2023-07-16T15:23:52.760" v="69" actId="478"/>
          <ac:picMkLst>
            <pc:docMk/>
            <pc:sldMk cId="1977575141" sldId="277"/>
            <ac:picMk id="9" creationId="{FE09E52B-F63A-C879-BD3E-45851E182642}"/>
          </ac:picMkLst>
        </pc:picChg>
      </pc:sldChg>
      <pc:sldMasterChg chg="setBg modSldLayout">
        <pc:chgData name="Ana Cristina Guerreiro Espadinha" userId="4a66cfbc-0d83-4bb8-971d-e8922a1a6dea" providerId="ADAL" clId="{243AE8F1-313D-40CD-99E3-0258F2E9766E}" dt="2023-07-16T15:16:24.614" v="25"/>
        <pc:sldMasterMkLst>
          <pc:docMk/>
          <pc:sldMasterMk cId="4059745331" sldId="2147483696"/>
        </pc:sldMasterMkLst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4161934073" sldId="2147483697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2546391048" sldId="2147483698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2787727003" sldId="2147483699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3174643786" sldId="2147483700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2466856020" sldId="2147483701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3496272169" sldId="2147483702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25408287" sldId="2147483703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1546002221" sldId="2147483704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762635016" sldId="2147483705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1468449858" sldId="2147483706"/>
          </pc:sldLayoutMkLst>
        </pc:sldLayoutChg>
        <pc:sldLayoutChg chg="setBg">
          <pc:chgData name="Ana Cristina Guerreiro Espadinha" userId="4a66cfbc-0d83-4bb8-971d-e8922a1a6dea" providerId="ADAL" clId="{243AE8F1-313D-40CD-99E3-0258F2E9766E}" dt="2023-07-16T15:16:24.614" v="25"/>
          <pc:sldLayoutMkLst>
            <pc:docMk/>
            <pc:sldMasterMk cId="4059745331" sldId="2147483696"/>
            <pc:sldLayoutMk cId="3737381074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D0C74-8D93-C04C-8A23-88378538741C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E428A-DD55-BE49-BD8C-470573CF477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209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3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4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8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9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2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4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5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7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0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3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5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png"/><Relationship Id="rId18" Type="http://schemas.openxmlformats.org/officeDocument/2006/relationships/image" Target="../media/image34.png"/><Relationship Id="rId26" Type="http://schemas.openxmlformats.org/officeDocument/2006/relationships/image" Target="../media/image35.png"/><Relationship Id="rId3" Type="http://schemas.microsoft.com/office/2007/relationships/media" Target="../media/media7.m4a"/><Relationship Id="rId21" Type="http://schemas.openxmlformats.org/officeDocument/2006/relationships/image" Target="../media/image42.png"/><Relationship Id="rId7" Type="http://schemas.openxmlformats.org/officeDocument/2006/relationships/slide" Target="slide11.xml"/><Relationship Id="rId12" Type="http://schemas.openxmlformats.org/officeDocument/2006/relationships/image" Target="../media/image40.png"/><Relationship Id="rId17" Type="http://schemas.openxmlformats.org/officeDocument/2006/relationships/image" Target="../media/image37.png"/><Relationship Id="rId25" Type="http://schemas.openxmlformats.org/officeDocument/2006/relationships/image" Target="../media/image46.png"/><Relationship Id="rId2" Type="http://schemas.microsoft.com/office/2007/relationships/media" Target="../media/media4.m4a"/><Relationship Id="rId16" Type="http://schemas.openxmlformats.org/officeDocument/2006/relationships/image" Target="../media/image41.png"/><Relationship Id="rId20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microsoft.com/office/2007/relationships/media" Target="../media/media3.m4a"/><Relationship Id="rId15" Type="http://schemas.openxmlformats.org/officeDocument/2006/relationships/image" Target="../media/image3.png"/><Relationship Id="rId23" Type="http://schemas.openxmlformats.org/officeDocument/2006/relationships/image" Target="../media/image44.png"/><Relationship Id="rId10" Type="http://schemas.openxmlformats.org/officeDocument/2006/relationships/image" Target="../media/image38.jpeg"/><Relationship Id="rId19" Type="http://schemas.openxmlformats.org/officeDocument/2006/relationships/image" Target="../media/image33.png"/><Relationship Id="rId4" Type="http://schemas.openxmlformats.org/officeDocument/2006/relationships/audio" Target="../media/media7.m4a"/><Relationship Id="rId9" Type="http://schemas.openxmlformats.org/officeDocument/2006/relationships/image" Target="../media/image10.svg"/><Relationship Id="rId14" Type="http://schemas.openxmlformats.org/officeDocument/2006/relationships/image" Target="../media/image7.png"/><Relationship Id="rId2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18" Type="http://schemas.openxmlformats.org/officeDocument/2006/relationships/image" Target="../media/image10.svg"/><Relationship Id="rId3" Type="http://schemas.microsoft.com/office/2007/relationships/media" Target="../media/media8.m4a"/><Relationship Id="rId7" Type="http://schemas.openxmlformats.org/officeDocument/2006/relationships/image" Target="../media/image47.png"/><Relationship Id="rId12" Type="http://schemas.openxmlformats.org/officeDocument/2006/relationships/image" Target="../media/image3.png"/><Relationship Id="rId17" Type="http://schemas.openxmlformats.org/officeDocument/2006/relationships/image" Target="../media/image9.png"/><Relationship Id="rId2" Type="http://schemas.microsoft.com/office/2007/relationships/media" Target="../media/media4.m4a"/><Relationship Id="rId16" Type="http://schemas.openxmlformats.org/officeDocument/2006/relationships/hyperlink" Target="https://www.solostocks.pt/venda-produtos/outros/porquinho-mealheiro-mo8132-48-lima-6576952" TargetMode="External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microsoft.com/office/2007/relationships/media" Target="../media/media3.m4a"/><Relationship Id="rId15" Type="http://schemas.openxmlformats.org/officeDocument/2006/relationships/image" Target="../media/image51.jpeg"/><Relationship Id="rId10" Type="http://schemas.openxmlformats.org/officeDocument/2006/relationships/image" Target="../media/image8.png"/><Relationship Id="rId4" Type="http://schemas.openxmlformats.org/officeDocument/2006/relationships/audio" Target="../media/media8.m4a"/><Relationship Id="rId9" Type="http://schemas.openxmlformats.org/officeDocument/2006/relationships/image" Target="../media/image49.pn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hyperlink" Target="https://patricinhaesperta.com.br/cabelos/minhas-compras-de-abril" TargetMode="Externa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.xml"/><Relationship Id="rId3" Type="http://schemas.openxmlformats.org/officeDocument/2006/relationships/audio" Target="NULL" TargetMode="External"/><Relationship Id="rId7" Type="http://schemas.openxmlformats.org/officeDocument/2006/relationships/image" Target="../media/image4.jpeg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microsoft.com/office/2007/relationships/media" Target="../media/media4.m4a"/><Relationship Id="rId1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microsoft.com/office/2007/relationships/media" Target="../media/media3.m4a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cafeconversa1.blogspot.com/2012/02/cafeterias-de-londres.html" TargetMode="External"/><Relationship Id="rId3" Type="http://schemas.microsoft.com/office/2007/relationships/media" Target="../media/media4.m4a"/><Relationship Id="rId7" Type="http://schemas.openxmlformats.org/officeDocument/2006/relationships/slide" Target="slide4.xml"/><Relationship Id="rId12" Type="http://schemas.openxmlformats.org/officeDocument/2006/relationships/image" Target="../media/image13.jpeg"/><Relationship Id="rId2" Type="http://schemas.microsoft.com/office/2007/relationships/media" Target="../media/media3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audio" Target="../media/media5.m4a"/><Relationship Id="rId1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media" Target="../media/media5.m4a"/><Relationship Id="rId9" Type="http://schemas.openxmlformats.org/officeDocument/2006/relationships/image" Target="../media/image10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belezaesaude.com/beneficios-da-laranja/" TargetMode="External"/><Relationship Id="rId3" Type="http://schemas.microsoft.com/office/2007/relationships/media" Target="../media/media4.m4a"/><Relationship Id="rId7" Type="http://schemas.openxmlformats.org/officeDocument/2006/relationships/slide" Target="slide5.xml"/><Relationship Id="rId12" Type="http://schemas.openxmlformats.org/officeDocument/2006/relationships/image" Target="../media/image16.jpeg"/><Relationship Id="rId2" Type="http://schemas.microsoft.com/office/2007/relationships/media" Target="../media/media3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audio" Target="../media/media6.m4a"/><Relationship Id="rId1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microsoft.com/office/2007/relationships/media" Target="../media/media6.m4a"/><Relationship Id="rId9" Type="http://schemas.openxmlformats.org/officeDocument/2006/relationships/image" Target="../media/image10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slide" Target="slide6.xml"/><Relationship Id="rId12" Type="http://schemas.openxmlformats.org/officeDocument/2006/relationships/image" Target="../media/image19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audio" Target="../media/media6.m4a"/><Relationship Id="rId1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microsoft.com/office/2007/relationships/media" Target="../media/media6.m4a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audio" Target="../media/media6.m4a"/><Relationship Id="rId15" Type="http://schemas.openxmlformats.org/officeDocument/2006/relationships/image" Target="../media/image3.png"/><Relationship Id="rId10" Type="http://schemas.openxmlformats.org/officeDocument/2006/relationships/image" Target="../media/image20.jpeg"/><Relationship Id="rId4" Type="http://schemas.microsoft.com/office/2007/relationships/media" Target="../media/media6.m4a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slide" Target="slide8.xml"/><Relationship Id="rId12" Type="http://schemas.openxmlformats.org/officeDocument/2006/relationships/image" Target="../media/image25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audio" Target="../media/media6.m4a"/><Relationship Id="rId1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microsoft.com/office/2007/relationships/media" Target="../media/media6.m4a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slide" Target="slide9.xml"/><Relationship Id="rId12" Type="http://schemas.openxmlformats.org/officeDocument/2006/relationships/image" Target="../media/image28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audio" Target="../media/media6.m4a"/><Relationship Id="rId1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microsoft.com/office/2007/relationships/media" Target="../media/media6.m4a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27949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35.png"/><Relationship Id="rId3" Type="http://schemas.microsoft.com/office/2007/relationships/media" Target="../media/media7.m4a"/><Relationship Id="rId21" Type="http://schemas.openxmlformats.org/officeDocument/2006/relationships/slide" Target="slide1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microsoft.com/office/2007/relationships/media" Target="../media/media4.m4a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microsoft.com/office/2007/relationships/media" Target="../media/media3.m4a"/><Relationship Id="rId15" Type="http://schemas.openxmlformats.org/officeDocument/2006/relationships/image" Target="../media/image3.png"/><Relationship Id="rId23" Type="http://schemas.openxmlformats.org/officeDocument/2006/relationships/image" Target="../media/image10.svg"/><Relationship Id="rId10" Type="http://schemas.openxmlformats.org/officeDocument/2006/relationships/hyperlink" Target="https://openclipart.org/detail/185583/5euro-by-frankes" TargetMode="External"/><Relationship Id="rId19" Type="http://schemas.openxmlformats.org/officeDocument/2006/relationships/image" Target="../media/image36.png"/><Relationship Id="rId4" Type="http://schemas.openxmlformats.org/officeDocument/2006/relationships/audio" Target="../media/media7.m4a"/><Relationship Id="rId9" Type="http://schemas.openxmlformats.org/officeDocument/2006/relationships/image" Target="../media/image30.png"/><Relationship Id="rId14" Type="http://schemas.openxmlformats.org/officeDocument/2006/relationships/image" Target="../media/image7.pn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Preço Certo - Concursos - RTP">
            <a:extLst>
              <a:ext uri="{FF2B5EF4-FFF2-40B4-BE49-F238E27FC236}">
                <a16:creationId xmlns:a16="http://schemas.microsoft.com/office/drawing/2014/main" id="{E2D59CB3-50DA-4C3B-5826-EBB734E1A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90" y="503241"/>
            <a:ext cx="10602077" cy="5937163"/>
          </a:xfrm>
          <a:prstGeom prst="rect">
            <a:avLst/>
          </a:prstGeom>
          <a:noFill/>
          <a:ln w="38100">
            <a:solidFill>
              <a:srgbClr val="0927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m texto, loiça, prato&#10;&#10;Descrição gerada automaticamente">
            <a:extLst>
              <a:ext uri="{FF2B5EF4-FFF2-40B4-BE49-F238E27FC236}">
                <a16:creationId xmlns:a16="http://schemas.microsoft.com/office/drawing/2014/main" id="{E0C01461-B41A-B478-F9AD-F37C03653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r="-690" b="8280"/>
          <a:stretch/>
        </p:blipFill>
        <p:spPr>
          <a:xfrm>
            <a:off x="8966132" y="552326"/>
            <a:ext cx="2222616" cy="2150701"/>
          </a:xfrm>
          <a:prstGeom prst="rect">
            <a:avLst/>
          </a:prstGeom>
        </p:spPr>
      </p:pic>
      <p:pic>
        <p:nvPicPr>
          <p:cNvPr id="4" name="O PREÇO CERTO - MÚSICA.mp3">
            <a:hlinkClick r:id="" action="ppaction://media"/>
            <a:extLst>
              <a:ext uri="{FF2B5EF4-FFF2-40B4-BE49-F238E27FC236}">
                <a16:creationId xmlns:a16="http://schemas.microsoft.com/office/drawing/2014/main" id="{73F4ED30-B15E-7CC4-563E-A65EB0FB4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8026" y="5036698"/>
            <a:ext cx="812800" cy="812800"/>
          </a:xfrm>
          <a:prstGeom prst="rect">
            <a:avLst/>
          </a:prstGeom>
        </p:spPr>
      </p:pic>
      <p:pic>
        <p:nvPicPr>
          <p:cNvPr id="2" name="Imagem 1" descr="Uma imagem com texto, loiça, prato&#10;&#10;Descrição gerada automaticamente">
            <a:extLst>
              <a:ext uri="{FF2B5EF4-FFF2-40B4-BE49-F238E27FC236}">
                <a16:creationId xmlns:a16="http://schemas.microsoft.com/office/drawing/2014/main" id="{28831BC3-3DEE-B148-2DD5-106052510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r="-690" b="8280"/>
          <a:stretch/>
        </p:blipFill>
        <p:spPr>
          <a:xfrm>
            <a:off x="831933" y="4204058"/>
            <a:ext cx="2222616" cy="21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F1F88-FF16-883F-E480-9B11D65B529A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8" name="Graphic 7" descr="Arrow: Slight curv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9A7E8A34-C279-AC0A-5736-63F838358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leite">
            <a:extLst>
              <a:ext uri="{FF2B5EF4-FFF2-40B4-BE49-F238E27FC236}">
                <a16:creationId xmlns:a16="http://schemas.microsoft.com/office/drawing/2014/main" id="{18F942B8-082B-AD33-7E58-DDE9A7376C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3" b="33743"/>
          <a:stretch/>
        </p:blipFill>
        <p:spPr>
          <a:xfrm>
            <a:off x="9088547" y="623468"/>
            <a:ext cx="2097151" cy="1428865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Qual o troco">
            <a:extLst>
              <a:ext uri="{FF2B5EF4-FFF2-40B4-BE49-F238E27FC236}">
                <a16:creationId xmlns:a16="http://schemas.microsoft.com/office/drawing/2014/main" id="{6FC12645-A758-0F20-A865-518C951ABC4F}"/>
              </a:ext>
            </a:extLst>
          </p:cNvPr>
          <p:cNvSpPr txBox="1"/>
          <p:nvPr/>
        </p:nvSpPr>
        <p:spPr>
          <a:xfrm>
            <a:off x="763137" y="882782"/>
            <a:ext cx="404091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Se pagares com esta nota 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qual o troco que recebes?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16" name="placa com preço">
            <a:extLst>
              <a:ext uri="{FF2B5EF4-FFF2-40B4-BE49-F238E27FC236}">
                <a16:creationId xmlns:a16="http://schemas.microsoft.com/office/drawing/2014/main" id="{197BEB55-61F2-5637-5486-855104A24A96}"/>
              </a:ext>
            </a:extLst>
          </p:cNvPr>
          <p:cNvSpPr txBox="1"/>
          <p:nvPr/>
        </p:nvSpPr>
        <p:spPr>
          <a:xfrm>
            <a:off x="9802161" y="2038767"/>
            <a:ext cx="1773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 2€</a:t>
            </a:r>
          </a:p>
        </p:txBody>
      </p:sp>
      <p:pic>
        <p:nvPicPr>
          <p:cNvPr id="18" name="2 euros">
            <a:extLst>
              <a:ext uri="{FF2B5EF4-FFF2-40B4-BE49-F238E27FC236}">
                <a16:creationId xmlns:a16="http://schemas.microsoft.com/office/drawing/2014/main" id="{6C2933A1-1C97-1B18-F549-9C1F44C978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4446" r="7153" b="15711"/>
          <a:stretch/>
        </p:blipFill>
        <p:spPr>
          <a:xfrm>
            <a:off x="788289" y="3895549"/>
            <a:ext cx="4510014" cy="1636999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20" name="3 euros">
            <a:extLst>
              <a:ext uri="{FF2B5EF4-FFF2-40B4-BE49-F238E27FC236}">
                <a16:creationId xmlns:a16="http://schemas.microsoft.com/office/drawing/2014/main" id="{E5DBC1FB-A65C-DD5C-B561-FA19B747CC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/>
          <a:stretch/>
        </p:blipFill>
        <p:spPr>
          <a:xfrm>
            <a:off x="5532846" y="3332679"/>
            <a:ext cx="3211542" cy="2805675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22" name="errado">
            <a:extLst>
              <a:ext uri="{FF2B5EF4-FFF2-40B4-BE49-F238E27FC236}">
                <a16:creationId xmlns:a16="http://schemas.microsoft.com/office/drawing/2014/main" id="{98442EB0-2C4B-0E5E-8C9E-7B49F72CCB5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86" t="7079" r="8324" b="16921"/>
          <a:stretch/>
        </p:blipFill>
        <p:spPr>
          <a:xfrm>
            <a:off x="2185224" y="4030449"/>
            <a:ext cx="1186489" cy="1182030"/>
          </a:xfrm>
          <a:prstGeom prst="rect">
            <a:avLst/>
          </a:prstGeom>
        </p:spPr>
      </p:pic>
      <p:pic>
        <p:nvPicPr>
          <p:cNvPr id="23" name="certo">
            <a:extLst>
              <a:ext uri="{FF2B5EF4-FFF2-40B4-BE49-F238E27FC236}">
                <a16:creationId xmlns:a16="http://schemas.microsoft.com/office/drawing/2014/main" id="{8CC00055-F448-8193-6DCD-DA1B98BD503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420" t="13089" r="4289" b="11988"/>
          <a:stretch/>
        </p:blipFill>
        <p:spPr>
          <a:xfrm>
            <a:off x="6612509" y="4192075"/>
            <a:ext cx="995451" cy="1006239"/>
          </a:xfrm>
          <a:prstGeom prst="ellipse">
            <a:avLst/>
          </a:prstGeom>
        </p:spPr>
      </p:pic>
      <p:pic>
        <p:nvPicPr>
          <p:cNvPr id="3" name="Boa muito bem ">
            <a:hlinkClick r:id="" action="ppaction://media"/>
            <a:extLst>
              <a:ext uri="{FF2B5EF4-FFF2-40B4-BE49-F238E27FC236}">
                <a16:creationId xmlns:a16="http://schemas.microsoft.com/office/drawing/2014/main" id="{B8F0FFD4-9859-3C64-2A01-014A9F651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5160" y="4916672"/>
            <a:ext cx="812800" cy="812800"/>
          </a:xfrm>
          <a:prstGeom prst="rect">
            <a:avLst/>
          </a:prstGeom>
        </p:spPr>
      </p:pic>
      <p:pic>
        <p:nvPicPr>
          <p:cNvPr id="4" name="Se pagares com esta nota...">
            <a:hlinkClick r:id="" action="ppaction://media"/>
            <a:extLst>
              <a:ext uri="{FF2B5EF4-FFF2-40B4-BE49-F238E27FC236}">
                <a16:creationId xmlns:a16="http://schemas.microsoft.com/office/drawing/2014/main" id="{417CCC8C-9F3A-60DF-E0D8-0D76EB203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8303" y="169766"/>
            <a:ext cx="812800" cy="812800"/>
          </a:xfrm>
          <a:prstGeom prst="rect">
            <a:avLst/>
          </a:prstGeom>
        </p:spPr>
      </p:pic>
      <p:pic>
        <p:nvPicPr>
          <p:cNvPr id="2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3EB4F1B8-9D24-5C14-30EE-454C775DA1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12.360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62038" y="4288795"/>
            <a:ext cx="812800" cy="8128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16BDFCE-50B4-7C6A-C391-DD6090A1DB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9099" y="711524"/>
            <a:ext cx="2974837" cy="1396692"/>
          </a:xfrm>
          <a:prstGeom prst="rect">
            <a:avLst/>
          </a:prstGeom>
        </p:spPr>
      </p:pic>
      <p:graphicFrame>
        <p:nvGraphicFramePr>
          <p:cNvPr id="40" name="Tabela 40">
            <a:extLst>
              <a:ext uri="{FF2B5EF4-FFF2-40B4-BE49-F238E27FC236}">
                <a16:creationId xmlns:a16="http://schemas.microsoft.com/office/drawing/2014/main" id="{6C2F0875-4000-10B4-4473-0600FC23E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222362"/>
              </p:ext>
            </p:extLst>
          </p:nvPr>
        </p:nvGraphicFramePr>
        <p:xfrm>
          <a:off x="593348" y="2300377"/>
          <a:ext cx="8168640" cy="88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864">
                  <a:extLst>
                    <a:ext uri="{9D8B030D-6E8A-4147-A177-3AD203B41FA5}">
                      <a16:colId xmlns:a16="http://schemas.microsoft.com/office/drawing/2014/main" val="3857375084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3007216099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3184382429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3163606298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221772575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2945522681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2512464001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3528003454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299157693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2174517608"/>
                    </a:ext>
                  </a:extLst>
                </a:gridCol>
              </a:tblGrid>
              <a:tr h="889025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498557"/>
                  </a:ext>
                </a:extLst>
              </a:tr>
            </a:tbl>
          </a:graphicData>
        </a:graphic>
      </p:graphicFrame>
      <p:pic>
        <p:nvPicPr>
          <p:cNvPr id="39" name="Imagem 18">
            <a:extLst>
              <a:ext uri="{FF2B5EF4-FFF2-40B4-BE49-F238E27FC236}">
                <a16:creationId xmlns:a16="http://schemas.microsoft.com/office/drawing/2014/main" id="{D875F853-9AFD-F22B-6F92-B6EFB559C8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0815" y="2373073"/>
            <a:ext cx="578150" cy="688497"/>
          </a:xfrm>
          <a:prstGeom prst="rect">
            <a:avLst/>
          </a:prstGeom>
        </p:spPr>
      </p:pic>
      <p:pic>
        <p:nvPicPr>
          <p:cNvPr id="33" name="Imagem 12">
            <a:extLst>
              <a:ext uri="{FF2B5EF4-FFF2-40B4-BE49-F238E27FC236}">
                <a16:creationId xmlns:a16="http://schemas.microsoft.com/office/drawing/2014/main" id="{D62C5480-5A39-A7E6-E8DB-0BEA661531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86933" y="2416204"/>
            <a:ext cx="578151" cy="659744"/>
          </a:xfrm>
          <a:prstGeom prst="rect">
            <a:avLst/>
          </a:prstGeom>
        </p:spPr>
      </p:pic>
      <p:pic>
        <p:nvPicPr>
          <p:cNvPr id="31" name="Imagem 11">
            <a:extLst>
              <a:ext uri="{FF2B5EF4-FFF2-40B4-BE49-F238E27FC236}">
                <a16:creationId xmlns:a16="http://schemas.microsoft.com/office/drawing/2014/main" id="{ED5F0529-1B6A-1ED8-D909-12D3AACDC0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1735" y="2416205"/>
            <a:ext cx="650037" cy="688497"/>
          </a:xfrm>
          <a:prstGeom prst="rect">
            <a:avLst/>
          </a:prstGeom>
        </p:spPr>
      </p:pic>
      <p:pic>
        <p:nvPicPr>
          <p:cNvPr id="37" name="Imagem 16">
            <a:extLst>
              <a:ext uri="{FF2B5EF4-FFF2-40B4-BE49-F238E27FC236}">
                <a16:creationId xmlns:a16="http://schemas.microsoft.com/office/drawing/2014/main" id="{5C42404C-703C-784A-24E8-F6A6CBD706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9854" y="2401827"/>
            <a:ext cx="606906" cy="674119"/>
          </a:xfrm>
          <a:prstGeom prst="rect">
            <a:avLst/>
          </a:prstGeom>
        </p:spPr>
      </p:pic>
      <p:pic>
        <p:nvPicPr>
          <p:cNvPr id="41" name="Imagem 41">
            <a:extLst>
              <a:ext uri="{FF2B5EF4-FFF2-40B4-BE49-F238E27FC236}">
                <a16:creationId xmlns:a16="http://schemas.microsoft.com/office/drawing/2014/main" id="{0567305F-1003-4C79-EA80-112DD917D1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82641" y="2459337"/>
            <a:ext cx="607085" cy="602233"/>
          </a:xfrm>
          <a:prstGeom prst="rect">
            <a:avLst/>
          </a:prstGeom>
        </p:spPr>
      </p:pic>
      <p:pic>
        <p:nvPicPr>
          <p:cNvPr id="42" name="Imagem 42">
            <a:extLst>
              <a:ext uri="{FF2B5EF4-FFF2-40B4-BE49-F238E27FC236}">
                <a16:creationId xmlns:a16="http://schemas.microsoft.com/office/drawing/2014/main" id="{FC6CA8BE-BA1C-2596-C334-94DF46F496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87954" y="2459338"/>
            <a:ext cx="621282" cy="602232"/>
          </a:xfrm>
          <a:prstGeom prst="rect">
            <a:avLst/>
          </a:prstGeom>
        </p:spPr>
      </p:pic>
      <p:pic>
        <p:nvPicPr>
          <p:cNvPr id="43" name="Imagem 43">
            <a:extLst>
              <a:ext uri="{FF2B5EF4-FFF2-40B4-BE49-F238E27FC236}">
                <a16:creationId xmlns:a16="http://schemas.microsoft.com/office/drawing/2014/main" id="{56C4B5BA-F64E-D028-79A8-67B2AA99401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93086" y="2444960"/>
            <a:ext cx="621281" cy="587855"/>
          </a:xfrm>
          <a:prstGeom prst="rect">
            <a:avLst/>
          </a:prstGeom>
        </p:spPr>
      </p:pic>
      <p:pic>
        <p:nvPicPr>
          <p:cNvPr id="44" name="Imagem 44">
            <a:extLst>
              <a:ext uri="{FF2B5EF4-FFF2-40B4-BE49-F238E27FC236}">
                <a16:creationId xmlns:a16="http://schemas.microsoft.com/office/drawing/2014/main" id="{AF73FFD4-AD8F-BF2F-7C13-1B01CD26F42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70105" y="2444960"/>
            <a:ext cx="563772" cy="587855"/>
          </a:xfrm>
          <a:prstGeom prst="rect">
            <a:avLst/>
          </a:prstGeom>
        </p:spPr>
      </p:pic>
      <p:pic>
        <p:nvPicPr>
          <p:cNvPr id="45" name="Imagem 45">
            <a:extLst>
              <a:ext uri="{FF2B5EF4-FFF2-40B4-BE49-F238E27FC236}">
                <a16:creationId xmlns:a16="http://schemas.microsoft.com/office/drawing/2014/main" id="{5279C228-75C3-39B6-8D9A-3110B3C5462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5441" y="2465896"/>
            <a:ext cx="640871" cy="617867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858F9329-853B-5EFE-7816-E432FEA6765B}"/>
              </a:ext>
            </a:extLst>
          </p:cNvPr>
          <p:cNvSpPr txBox="1"/>
          <p:nvPr/>
        </p:nvSpPr>
        <p:spPr>
          <a:xfrm>
            <a:off x="8586500" y="2501682"/>
            <a:ext cx="30451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Calibri"/>
              </a:rPr>
              <a:t>&lt;---</a:t>
            </a:r>
            <a:r>
              <a:rPr lang="en-US" sz="2400" b="1" dirty="0" err="1">
                <a:solidFill>
                  <a:srgbClr val="C00000"/>
                </a:solidFill>
                <a:cs typeface="Calibri"/>
              </a:rPr>
              <a:t>Retira</a:t>
            </a:r>
            <a:r>
              <a:rPr lang="en-US" sz="2400" b="1" dirty="0">
                <a:solidFill>
                  <a:srgbClr val="C00000"/>
                </a:solidFill>
                <a:cs typeface="Calibri"/>
              </a:rPr>
              <a:t> daqui </a:t>
            </a:r>
            <a:r>
              <a:rPr lang="en-US" sz="2400" b="1" dirty="0" err="1">
                <a:solidFill>
                  <a:srgbClr val="C00000"/>
                </a:solidFill>
                <a:cs typeface="Calibri"/>
              </a:rPr>
              <a:t>os</a:t>
            </a:r>
            <a:r>
              <a:rPr lang="en-US" sz="2400" b="1" dirty="0">
                <a:solidFill>
                  <a:srgbClr val="C00000"/>
                </a:solidFill>
                <a:cs typeface="Calibri"/>
              </a:rPr>
              <a:t> 2 euros do </a:t>
            </a:r>
            <a:r>
              <a:rPr lang="en-US" sz="2400" b="1" dirty="0" err="1">
                <a:solidFill>
                  <a:srgbClr val="C00000"/>
                </a:solidFill>
                <a:cs typeface="Calibri"/>
              </a:rPr>
              <a:t>produto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0" name="Imagem 50" descr="Uma imagem com texto, ClipArt&#10;&#10;Descrição gerada automaticamente">
            <a:extLst>
              <a:ext uri="{FF2B5EF4-FFF2-40B4-BE49-F238E27FC236}">
                <a16:creationId xmlns:a16="http://schemas.microsoft.com/office/drawing/2014/main" id="{4A7F284C-BABD-BBD1-ADC4-BA663132AFD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77599" y="2416206"/>
            <a:ext cx="592527" cy="6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B56F6A-3527-E61F-8D1E-05F06399FD76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7" name="certo gasto">
            <a:extLst>
              <a:ext uri="{FF2B5EF4-FFF2-40B4-BE49-F238E27FC236}">
                <a16:creationId xmlns:a16="http://schemas.microsoft.com/office/drawing/2014/main" id="{625BA6A5-5363-A128-F175-46D151D812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6"/>
          <a:stretch/>
        </p:blipFill>
        <p:spPr>
          <a:xfrm>
            <a:off x="3788470" y="3373754"/>
            <a:ext cx="2913709" cy="2702840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4" name="errado gasto">
            <a:extLst>
              <a:ext uri="{FF2B5EF4-FFF2-40B4-BE49-F238E27FC236}">
                <a16:creationId xmlns:a16="http://schemas.microsoft.com/office/drawing/2014/main" id="{B037C463-F676-012C-CDE5-8C4E0F089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9" y="3391988"/>
            <a:ext cx="2937802" cy="2703629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5" name="cesto" descr="Uma imagem com carrinho de mão, transporte&#10;&#10;Descrição gerada automaticamente">
            <a:extLst>
              <a:ext uri="{FF2B5EF4-FFF2-40B4-BE49-F238E27FC236}">
                <a16:creationId xmlns:a16="http://schemas.microsoft.com/office/drawing/2014/main" id="{19E30EB2-2C3A-7E62-2B1D-DD2133110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49" y="1116328"/>
            <a:ext cx="2661437" cy="218223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6FF6DB-8755-2530-8CE3-D8018F120541}"/>
              </a:ext>
            </a:extLst>
          </p:cNvPr>
          <p:cNvSpPr txBox="1"/>
          <p:nvPr/>
        </p:nvSpPr>
        <p:spPr>
          <a:xfrm>
            <a:off x="343383" y="511966"/>
            <a:ext cx="613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Se tivesses comprado todos estes produtos, quanto gastarias?</a:t>
            </a:r>
          </a:p>
        </p:txBody>
      </p:sp>
      <p:sp>
        <p:nvSpPr>
          <p:cNvPr id="15" name="Balão Oval 14">
            <a:extLst>
              <a:ext uri="{FF2B5EF4-FFF2-40B4-BE49-F238E27FC236}">
                <a16:creationId xmlns:a16="http://schemas.microsoft.com/office/drawing/2014/main" id="{BFA70546-3B28-90ED-A96C-B972BD79B288}"/>
              </a:ext>
            </a:extLst>
          </p:cNvPr>
          <p:cNvSpPr/>
          <p:nvPr/>
        </p:nvSpPr>
        <p:spPr>
          <a:xfrm>
            <a:off x="9455683" y="177952"/>
            <a:ext cx="2423091" cy="1066862"/>
          </a:xfrm>
          <a:prstGeom prst="wedgeEllipseCallout">
            <a:avLst>
              <a:gd name="adj1" fmla="val -69751"/>
              <a:gd name="adj2" fmla="val 371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200" b="1"/>
              <a:t>Podes usar a calculadora</a:t>
            </a:r>
          </a:p>
        </p:txBody>
      </p:sp>
      <p:pic>
        <p:nvPicPr>
          <p:cNvPr id="3" name="errado">
            <a:extLst>
              <a:ext uri="{FF2B5EF4-FFF2-40B4-BE49-F238E27FC236}">
                <a16:creationId xmlns:a16="http://schemas.microsoft.com/office/drawing/2014/main" id="{4B9FB85D-74C3-661C-BC71-399C2A669F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02" t="9024" r="8968" b="16631"/>
          <a:stretch/>
        </p:blipFill>
        <p:spPr>
          <a:xfrm>
            <a:off x="1449659" y="4335593"/>
            <a:ext cx="1208792" cy="1041127"/>
          </a:xfrm>
          <a:prstGeom prst="rect">
            <a:avLst/>
          </a:prstGeom>
        </p:spPr>
      </p:pic>
      <p:pic>
        <p:nvPicPr>
          <p:cNvPr id="16" name="certo">
            <a:extLst>
              <a:ext uri="{FF2B5EF4-FFF2-40B4-BE49-F238E27FC236}">
                <a16:creationId xmlns:a16="http://schemas.microsoft.com/office/drawing/2014/main" id="{4F10D77D-EE06-3C77-FCEF-D6AFF5683F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92" t="9664" r="3079" b="12818"/>
          <a:stretch/>
        </p:blipFill>
        <p:spPr>
          <a:xfrm>
            <a:off x="4848551" y="4402501"/>
            <a:ext cx="1132964" cy="974219"/>
          </a:xfrm>
          <a:prstGeom prst="ellipse">
            <a:avLst/>
          </a:prstGeom>
        </p:spPr>
      </p:pic>
      <p:pic>
        <p:nvPicPr>
          <p:cNvPr id="18" name="Boa muito bem ">
            <a:hlinkClick r:id="" action="ppaction://media"/>
            <a:extLst>
              <a:ext uri="{FF2B5EF4-FFF2-40B4-BE49-F238E27FC236}">
                <a16:creationId xmlns:a16="http://schemas.microsoft.com/office/drawing/2014/main" id="{273424A5-A6B9-45F4-B970-3906B60EBD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94632" y="4799259"/>
            <a:ext cx="812800" cy="812800"/>
          </a:xfrm>
          <a:prstGeom prst="rect">
            <a:avLst/>
          </a:prstGeom>
        </p:spPr>
      </p:pic>
      <p:pic>
        <p:nvPicPr>
          <p:cNvPr id="20" name="Tabela" descr="Uma imagem com mesa&#10;&#10;Descrição gerada automaticamente">
            <a:extLst>
              <a:ext uri="{FF2B5EF4-FFF2-40B4-BE49-F238E27FC236}">
                <a16:creationId xmlns:a16="http://schemas.microsoft.com/office/drawing/2014/main" id="{F60570F2-330A-99A8-5EAB-C8FED0E548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9909"/>
          <a:stretch/>
        </p:blipFill>
        <p:spPr>
          <a:xfrm>
            <a:off x="7580315" y="1359579"/>
            <a:ext cx="3524920" cy="3439680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2" name="última pergunta">
            <a:hlinkClick r:id="" action="ppaction://media"/>
            <a:extLst>
              <a:ext uri="{FF2B5EF4-FFF2-40B4-BE49-F238E27FC236}">
                <a16:creationId xmlns:a16="http://schemas.microsoft.com/office/drawing/2014/main" id="{E66E5D52-6060-30AA-3A0F-57A728E5C0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3200" y="728464"/>
            <a:ext cx="812800" cy="812800"/>
          </a:xfrm>
          <a:prstGeom prst="rect">
            <a:avLst/>
          </a:prstGeom>
        </p:spPr>
      </p:pic>
      <p:pic>
        <p:nvPicPr>
          <p:cNvPr id="7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B0241B7A-3DE1-6B57-0BAF-CD288467A3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12.360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4974" y="4563921"/>
            <a:ext cx="812800" cy="812800"/>
          </a:xfrm>
          <a:prstGeom prst="rect">
            <a:avLst/>
          </a:prstGeom>
        </p:spPr>
      </p:pic>
      <p:pic>
        <p:nvPicPr>
          <p:cNvPr id="12" name="Imagem 11" descr="Uma imagem com capacete&#10;&#10;Descrição gerada automaticamente">
            <a:hlinkClick r:id="rId14" action="ppaction://hlinksldjump"/>
            <a:extLst>
              <a:ext uri="{FF2B5EF4-FFF2-40B4-BE49-F238E27FC236}">
                <a16:creationId xmlns:a16="http://schemas.microsoft.com/office/drawing/2014/main" id="{569DC1DA-2192-3FFE-2E3F-4208AFD79B5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909218" y="5611623"/>
            <a:ext cx="614170" cy="614170"/>
          </a:xfrm>
          <a:prstGeom prst="rect">
            <a:avLst/>
          </a:prstGeom>
        </p:spPr>
      </p:pic>
      <p:pic>
        <p:nvPicPr>
          <p:cNvPr id="10" name="Graphic 9" descr="Arrow: Slight curve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EB903C73-535B-BDBA-07E1-7206D2C661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pessoa, colorido&#10;&#10;Descrição gerada automaticamente">
            <a:extLst>
              <a:ext uri="{FF2B5EF4-FFF2-40B4-BE49-F238E27FC236}">
                <a16:creationId xmlns:a16="http://schemas.microsoft.com/office/drawing/2014/main" id="{A5BE21F4-5FA3-7D47-E075-4F20A9BD6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8022" r="1" b="6495"/>
          <a:stretch/>
        </p:blipFill>
        <p:spPr>
          <a:xfrm>
            <a:off x="3223197" y="1186801"/>
            <a:ext cx="5903870" cy="436733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2" name="Baile da paróquia.mp3">
            <a:hlinkClick r:id="" action="ppaction://media"/>
            <a:extLst>
              <a:ext uri="{FF2B5EF4-FFF2-40B4-BE49-F238E27FC236}">
                <a16:creationId xmlns:a16="http://schemas.microsoft.com/office/drawing/2014/main" id="{A0133B57-1ABC-46F5-2C39-CC349A3E4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15BE06F-706C-E843-9460-4092796B64D9}"/>
              </a:ext>
            </a:extLst>
          </p:cNvPr>
          <p:cNvSpPr/>
          <p:nvPr/>
        </p:nvSpPr>
        <p:spPr>
          <a:xfrm>
            <a:off x="3195558" y="263471"/>
            <a:ext cx="5800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Vamos às compras?</a:t>
            </a:r>
          </a:p>
        </p:txBody>
      </p:sp>
    </p:spTree>
    <p:extLst>
      <p:ext uri="{BB962C8B-B14F-4D97-AF65-F5344CB8AC3E}">
        <p14:creationId xmlns:p14="http://schemas.microsoft.com/office/powerpoint/2010/main" val="34329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FCCBB6-72AB-A619-AA33-9BD75A7E95F1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carcaça" descr="Uma imagem com alimentação, pão&#10;&#10;Descrição gerada automaticamente">
            <a:extLst>
              <a:ext uri="{FF2B5EF4-FFF2-40B4-BE49-F238E27FC236}">
                <a16:creationId xmlns:a16="http://schemas.microsoft.com/office/drawing/2014/main" id="{F1FA7B98-1306-AB42-BC5D-86EEFD8AE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4337" y="625149"/>
            <a:ext cx="3997637" cy="2617412"/>
          </a:xfrm>
          <a:prstGeom prst="rect">
            <a:avLst/>
          </a:prstGeom>
        </p:spPr>
      </p:pic>
      <p:sp>
        <p:nvSpPr>
          <p:cNvPr id="7" name="placa do preço">
            <a:extLst>
              <a:ext uri="{FF2B5EF4-FFF2-40B4-BE49-F238E27FC236}">
                <a16:creationId xmlns:a16="http://schemas.microsoft.com/office/drawing/2014/main" id="{5A2AB256-23B2-A921-F024-0ECEF5126253}"/>
              </a:ext>
            </a:extLst>
          </p:cNvPr>
          <p:cNvSpPr txBox="1"/>
          <p:nvPr/>
        </p:nvSpPr>
        <p:spPr>
          <a:xfrm>
            <a:off x="8296174" y="3374196"/>
            <a:ext cx="3197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cs typeface="Calibri"/>
              </a:rPr>
              <a:t>0,20 € 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8" name="vinte centimos">
            <a:extLst>
              <a:ext uri="{FF2B5EF4-FFF2-40B4-BE49-F238E27FC236}">
                <a16:creationId xmlns:a16="http://schemas.microsoft.com/office/drawing/2014/main" id="{DFBA20E3-D1D4-CEDB-FC6D-143993AE43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2806" b="4883"/>
          <a:stretch/>
        </p:blipFill>
        <p:spPr>
          <a:xfrm>
            <a:off x="795034" y="3113749"/>
            <a:ext cx="2227340" cy="2057022"/>
          </a:xfrm>
          <a:prstGeom prst="ellipse">
            <a:avLst/>
          </a:prstGeom>
        </p:spPr>
      </p:pic>
      <p:pic>
        <p:nvPicPr>
          <p:cNvPr id="9" name="dez centimos" descr="Uma imagem com texto, moeda&#10;&#10;Descrição gerada automaticamente">
            <a:extLst>
              <a:ext uri="{FF2B5EF4-FFF2-40B4-BE49-F238E27FC236}">
                <a16:creationId xmlns:a16="http://schemas.microsoft.com/office/drawing/2014/main" id="{FE09E52B-F63A-C879-BD3E-45851E1826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2309" b="1880"/>
          <a:stretch/>
        </p:blipFill>
        <p:spPr>
          <a:xfrm>
            <a:off x="4102027" y="3211816"/>
            <a:ext cx="1840422" cy="1860888"/>
          </a:xfrm>
          <a:prstGeom prst="ellipse">
            <a:avLst/>
          </a:prstGeom>
        </p:spPr>
      </p:pic>
      <p:sp>
        <p:nvSpPr>
          <p:cNvPr id="2" name="Qual das moedas ">
            <a:extLst>
              <a:ext uri="{FF2B5EF4-FFF2-40B4-BE49-F238E27FC236}">
                <a16:creationId xmlns:a16="http://schemas.microsoft.com/office/drawing/2014/main" id="{294B011A-4B6D-9272-11D8-D5B08ED91B62}"/>
              </a:ext>
            </a:extLst>
          </p:cNvPr>
          <p:cNvSpPr txBox="1"/>
          <p:nvPr/>
        </p:nvSpPr>
        <p:spPr>
          <a:xfrm>
            <a:off x="867365" y="663655"/>
            <a:ext cx="4796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Qual das moedas deves utilizar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 para comprar uma carcaça?</a:t>
            </a:r>
          </a:p>
        </p:txBody>
      </p:sp>
      <p:pic>
        <p:nvPicPr>
          <p:cNvPr id="4" name="certo">
            <a:extLst>
              <a:ext uri="{FF2B5EF4-FFF2-40B4-BE49-F238E27FC236}">
                <a16:creationId xmlns:a16="http://schemas.microsoft.com/office/drawing/2014/main" id="{230F97DC-D362-3E97-3C87-DEC6C9B786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00" t="13108" r="2601" b="13510"/>
          <a:stretch/>
        </p:blipFill>
        <p:spPr>
          <a:xfrm>
            <a:off x="1359996" y="3605029"/>
            <a:ext cx="1025799" cy="985538"/>
          </a:xfrm>
          <a:prstGeom prst="ellipse">
            <a:avLst/>
          </a:prstGeom>
        </p:spPr>
      </p:pic>
      <p:pic>
        <p:nvPicPr>
          <p:cNvPr id="3" name="errado">
            <a:extLst>
              <a:ext uri="{FF2B5EF4-FFF2-40B4-BE49-F238E27FC236}">
                <a16:creationId xmlns:a16="http://schemas.microsoft.com/office/drawing/2014/main" id="{B7419CE3-909A-28AD-E34F-CD7D37A6DF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24" t="7575" r="8316" b="18118"/>
          <a:stretch/>
        </p:blipFill>
        <p:spPr>
          <a:xfrm>
            <a:off x="4516301" y="3708658"/>
            <a:ext cx="1011874" cy="1016516"/>
          </a:xfrm>
          <a:prstGeom prst="rect">
            <a:avLst/>
          </a:prstGeom>
        </p:spPr>
      </p:pic>
      <p:pic>
        <p:nvPicPr>
          <p:cNvPr id="10" name="som Qual das moedas">
            <a:hlinkClick r:id="" action="ppaction://media"/>
            <a:extLst>
              <a:ext uri="{FF2B5EF4-FFF2-40B4-BE49-F238E27FC236}">
                <a16:creationId xmlns:a16="http://schemas.microsoft.com/office/drawing/2014/main" id="{AF68D057-E434-4DBA-15DE-25DF7EA07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26080" y="1527455"/>
            <a:ext cx="812800" cy="812800"/>
          </a:xfrm>
          <a:prstGeom prst="rect">
            <a:avLst/>
          </a:prstGeom>
        </p:spPr>
      </p:pic>
      <p:pic>
        <p:nvPicPr>
          <p:cNvPr id="5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CAE1767C-6692-25A5-D802-1408D17981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12.360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8808" y="4091873"/>
            <a:ext cx="812800" cy="812800"/>
          </a:xfrm>
          <a:prstGeom prst="rect">
            <a:avLst/>
          </a:prstGeom>
        </p:spPr>
      </p:pic>
      <p:pic>
        <p:nvPicPr>
          <p:cNvPr id="11" name="boa muito bem">
            <a:hlinkClick r:id="" action="ppaction://media"/>
            <a:extLst>
              <a:ext uri="{FF2B5EF4-FFF2-40B4-BE49-F238E27FC236}">
                <a16:creationId xmlns:a16="http://schemas.microsoft.com/office/drawing/2014/main" id="{1EC123D4-E97C-B30B-5ACF-6C2A5DB9C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2409" y="3984625"/>
            <a:ext cx="812800" cy="812800"/>
          </a:xfrm>
          <a:prstGeom prst="rect">
            <a:avLst/>
          </a:prstGeom>
        </p:spPr>
      </p:pic>
      <p:pic>
        <p:nvPicPr>
          <p:cNvPr id="14" name="Graphic 13" descr="Arrow: Slight curve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D54D242F-1215-DAE9-83F6-008A69D033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0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D2486-B5C5-7FD2-3C86-6C4BA8231359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Graphic 9" descr="Arrow: Slight curv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9F4197CC-3A2A-2294-1A76-91205309D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 euro" descr="Uma imagem com texto&#10;&#10;Descrição gerada automaticamente">
            <a:extLst>
              <a:ext uri="{FF2B5EF4-FFF2-40B4-BE49-F238E27FC236}">
                <a16:creationId xmlns:a16="http://schemas.microsoft.com/office/drawing/2014/main" id="{440AE315-91F0-55D2-F18D-C5722A234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354" y="3092847"/>
            <a:ext cx="2333977" cy="2411432"/>
          </a:xfrm>
          <a:prstGeom prst="rect">
            <a:avLst/>
          </a:prstGeom>
        </p:spPr>
      </p:pic>
      <p:pic>
        <p:nvPicPr>
          <p:cNvPr id="13" name="50 centimos" descr="Uma imagem com moeda&#10;&#10;Descrição gerada automaticamente">
            <a:extLst>
              <a:ext uri="{FF2B5EF4-FFF2-40B4-BE49-F238E27FC236}">
                <a16:creationId xmlns:a16="http://schemas.microsoft.com/office/drawing/2014/main" id="{60B8492A-A18E-A9A5-D032-397C53778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17" t="1740" r="1"/>
          <a:stretch/>
        </p:blipFill>
        <p:spPr>
          <a:xfrm>
            <a:off x="3852952" y="3180328"/>
            <a:ext cx="2243130" cy="2361464"/>
          </a:xfrm>
          <a:prstGeom prst="rect">
            <a:avLst/>
          </a:prstGeom>
        </p:spPr>
      </p:pic>
      <p:pic>
        <p:nvPicPr>
          <p:cNvPr id="6" name="carcaça">
            <a:extLst>
              <a:ext uri="{FF2B5EF4-FFF2-40B4-BE49-F238E27FC236}">
                <a16:creationId xmlns:a16="http://schemas.microsoft.com/office/drawing/2014/main" id="{F1FA7B98-1306-AB42-BC5D-86EEFD8AE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5311" t="19061" r="21691"/>
          <a:stretch/>
        </p:blipFill>
        <p:spPr>
          <a:xfrm>
            <a:off x="7788143" y="1035501"/>
            <a:ext cx="2230174" cy="2118518"/>
          </a:xfrm>
          <a:prstGeom prst="rect">
            <a:avLst/>
          </a:prstGeom>
        </p:spPr>
      </p:pic>
      <p:sp>
        <p:nvSpPr>
          <p:cNvPr id="7" name="placa do preço">
            <a:extLst>
              <a:ext uri="{FF2B5EF4-FFF2-40B4-BE49-F238E27FC236}">
                <a16:creationId xmlns:a16="http://schemas.microsoft.com/office/drawing/2014/main" id="{5A2AB256-23B2-A921-F024-0ECEF5126253}"/>
              </a:ext>
            </a:extLst>
          </p:cNvPr>
          <p:cNvSpPr txBox="1"/>
          <p:nvPr/>
        </p:nvSpPr>
        <p:spPr>
          <a:xfrm>
            <a:off x="8296174" y="3374196"/>
            <a:ext cx="3197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cs typeface="Calibri"/>
              </a:rPr>
              <a:t>0,50€ </a:t>
            </a:r>
            <a:endParaRPr lang="pt-PT" sz="2400" b="1">
              <a:solidFill>
                <a:schemeClr val="bg1"/>
              </a:solidFill>
            </a:endParaRPr>
          </a:p>
        </p:txBody>
      </p:sp>
      <p:sp>
        <p:nvSpPr>
          <p:cNvPr id="2" name="Qual das moedas ">
            <a:extLst>
              <a:ext uri="{FF2B5EF4-FFF2-40B4-BE49-F238E27FC236}">
                <a16:creationId xmlns:a16="http://schemas.microsoft.com/office/drawing/2014/main" id="{294B011A-4B6D-9272-11D8-D5B08ED91B62}"/>
              </a:ext>
            </a:extLst>
          </p:cNvPr>
          <p:cNvSpPr txBox="1"/>
          <p:nvPr/>
        </p:nvSpPr>
        <p:spPr>
          <a:xfrm>
            <a:off x="588723" y="909696"/>
            <a:ext cx="4796506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PT" sz="2800" b="1">
                <a:solidFill>
                  <a:schemeClr val="bg1"/>
                </a:solidFill>
              </a:rPr>
              <a:t>Qual das moedas deves utilizar</a:t>
            </a:r>
          </a:p>
          <a:p>
            <a:r>
              <a:rPr lang="pt-PT" sz="2800" b="1">
                <a:solidFill>
                  <a:schemeClr val="bg1"/>
                </a:solidFill>
              </a:rPr>
              <a:t> para comprar um café?</a:t>
            </a:r>
          </a:p>
        </p:txBody>
      </p:sp>
      <p:pic>
        <p:nvPicPr>
          <p:cNvPr id="4" name="certo">
            <a:extLst>
              <a:ext uri="{FF2B5EF4-FFF2-40B4-BE49-F238E27FC236}">
                <a16:creationId xmlns:a16="http://schemas.microsoft.com/office/drawing/2014/main" id="{230F97DC-D362-3E97-3C87-DEC6C9B786A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336" t="12676" b="12177"/>
          <a:stretch/>
        </p:blipFill>
        <p:spPr>
          <a:xfrm>
            <a:off x="4353436" y="3782493"/>
            <a:ext cx="1083386" cy="1008071"/>
          </a:xfrm>
          <a:prstGeom prst="ellipse">
            <a:avLst/>
          </a:prstGeom>
        </p:spPr>
      </p:pic>
      <p:pic>
        <p:nvPicPr>
          <p:cNvPr id="3" name="errado">
            <a:extLst>
              <a:ext uri="{FF2B5EF4-FFF2-40B4-BE49-F238E27FC236}">
                <a16:creationId xmlns:a16="http://schemas.microsoft.com/office/drawing/2014/main" id="{B7419CE3-909A-28AD-E34F-CD7D37A6DFA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168" t="7971" r="9277" b="16319"/>
          <a:stretch/>
        </p:blipFill>
        <p:spPr>
          <a:xfrm>
            <a:off x="1604345" y="3723606"/>
            <a:ext cx="996120" cy="1035733"/>
          </a:xfrm>
          <a:prstGeom prst="rect">
            <a:avLst/>
          </a:prstGeom>
        </p:spPr>
      </p:pic>
      <p:pic>
        <p:nvPicPr>
          <p:cNvPr id="5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CAE1767C-6692-25A5-D802-1408D17981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.360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55475" y="4952651"/>
            <a:ext cx="812800" cy="812800"/>
          </a:xfrm>
          <a:prstGeom prst="rect">
            <a:avLst/>
          </a:prstGeom>
        </p:spPr>
      </p:pic>
      <p:pic>
        <p:nvPicPr>
          <p:cNvPr id="11" name="boa muito bem">
            <a:hlinkClick r:id="" action="ppaction://media"/>
            <a:extLst>
              <a:ext uri="{FF2B5EF4-FFF2-40B4-BE49-F238E27FC236}">
                <a16:creationId xmlns:a16="http://schemas.microsoft.com/office/drawing/2014/main" id="{1EC123D4-E97C-B30B-5ACF-6C2A5DB9C8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35854" y="4958291"/>
            <a:ext cx="812800" cy="812800"/>
          </a:xfrm>
          <a:prstGeom prst="rect">
            <a:avLst/>
          </a:prstGeom>
        </p:spPr>
      </p:pic>
      <p:pic>
        <p:nvPicPr>
          <p:cNvPr id="8" name="som café">
            <a:hlinkClick r:id="" action="ppaction://media"/>
            <a:extLst>
              <a:ext uri="{FF2B5EF4-FFF2-40B4-BE49-F238E27FC236}">
                <a16:creationId xmlns:a16="http://schemas.microsoft.com/office/drawing/2014/main" id="{AE4669BE-E1D0-A619-97AA-00171B9F69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91637" y="1688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BA013D-03CD-A7D0-8F8E-8D371186D323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9" name="Graphic 8" descr="Arrow: Slight curv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53DF3C82-75D1-ABDC-F5C2-3D333D4B4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 descr="Uma imagem com texto, moeda&#10;&#10;Descrição gerada automaticamente">
            <a:extLst>
              <a:ext uri="{FF2B5EF4-FFF2-40B4-BE49-F238E27FC236}">
                <a16:creationId xmlns:a16="http://schemas.microsoft.com/office/drawing/2014/main" id="{66831C71-7CEA-E270-6667-E8D4E9C54C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34" y="2263913"/>
            <a:ext cx="3358982" cy="3684391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D61DD0F-AE55-F744-0DB2-2BADDEAA3C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1"/>
          <a:stretch/>
        </p:blipFill>
        <p:spPr>
          <a:xfrm>
            <a:off x="762089" y="2248941"/>
            <a:ext cx="2761548" cy="3759336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6" name="carcaça">
            <a:extLst>
              <a:ext uri="{FF2B5EF4-FFF2-40B4-BE49-F238E27FC236}">
                <a16:creationId xmlns:a16="http://schemas.microsoft.com/office/drawing/2014/main" id="{F1FA7B98-1306-AB42-BC5D-86EEFD8AE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784"/>
          <a:stretch/>
        </p:blipFill>
        <p:spPr>
          <a:xfrm>
            <a:off x="8221413" y="692627"/>
            <a:ext cx="2597981" cy="2055550"/>
          </a:xfrm>
          <a:prstGeom prst="rect">
            <a:avLst/>
          </a:prstGeom>
        </p:spPr>
      </p:pic>
      <p:sp>
        <p:nvSpPr>
          <p:cNvPr id="7" name="placa do preço">
            <a:extLst>
              <a:ext uri="{FF2B5EF4-FFF2-40B4-BE49-F238E27FC236}">
                <a16:creationId xmlns:a16="http://schemas.microsoft.com/office/drawing/2014/main" id="{5A2AB256-23B2-A921-F024-0ECEF5126253}"/>
              </a:ext>
            </a:extLst>
          </p:cNvPr>
          <p:cNvSpPr txBox="1"/>
          <p:nvPr/>
        </p:nvSpPr>
        <p:spPr>
          <a:xfrm>
            <a:off x="8882372" y="2967335"/>
            <a:ext cx="3197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cs typeface="Calibri"/>
              </a:rPr>
              <a:t>2,25 € </a:t>
            </a:r>
            <a:endParaRPr lang="pt-PT" sz="2400" b="1">
              <a:solidFill>
                <a:schemeClr val="bg1"/>
              </a:solidFill>
            </a:endParaRPr>
          </a:p>
        </p:txBody>
      </p:sp>
      <p:sp>
        <p:nvSpPr>
          <p:cNvPr id="2" name="Qual das moedas ">
            <a:extLst>
              <a:ext uri="{FF2B5EF4-FFF2-40B4-BE49-F238E27FC236}">
                <a16:creationId xmlns:a16="http://schemas.microsoft.com/office/drawing/2014/main" id="{294B011A-4B6D-9272-11D8-D5B08ED91B62}"/>
              </a:ext>
            </a:extLst>
          </p:cNvPr>
          <p:cNvSpPr txBox="1"/>
          <p:nvPr/>
        </p:nvSpPr>
        <p:spPr>
          <a:xfrm>
            <a:off x="588723" y="909696"/>
            <a:ext cx="4749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>
                <a:solidFill>
                  <a:schemeClr val="bg1"/>
                </a:solidFill>
              </a:rPr>
              <a:t>Qual das opções deves utilizar </a:t>
            </a:r>
          </a:p>
          <a:p>
            <a:r>
              <a:rPr lang="pt-PT" sz="2800" b="1">
                <a:solidFill>
                  <a:schemeClr val="bg1"/>
                </a:solidFill>
              </a:rPr>
              <a:t>para comprar este produto?</a:t>
            </a:r>
          </a:p>
        </p:txBody>
      </p:sp>
      <p:pic>
        <p:nvPicPr>
          <p:cNvPr id="4" name="certo">
            <a:extLst>
              <a:ext uri="{FF2B5EF4-FFF2-40B4-BE49-F238E27FC236}">
                <a16:creationId xmlns:a16="http://schemas.microsoft.com/office/drawing/2014/main" id="{230F97DC-D362-3E97-3C87-DEC6C9B786A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626" t="13123" r="2934" b="13364"/>
          <a:stretch/>
        </p:blipFill>
        <p:spPr>
          <a:xfrm>
            <a:off x="1543329" y="3737889"/>
            <a:ext cx="1021451" cy="987286"/>
          </a:xfrm>
          <a:prstGeom prst="ellipse">
            <a:avLst/>
          </a:prstGeom>
        </p:spPr>
      </p:pic>
      <p:pic>
        <p:nvPicPr>
          <p:cNvPr id="3" name="errado">
            <a:extLst>
              <a:ext uri="{FF2B5EF4-FFF2-40B4-BE49-F238E27FC236}">
                <a16:creationId xmlns:a16="http://schemas.microsoft.com/office/drawing/2014/main" id="{B7419CE3-909A-28AD-E34F-CD7D37A6DFA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662" t="6306" r="8314" b="17882"/>
          <a:stretch/>
        </p:blipFill>
        <p:spPr>
          <a:xfrm>
            <a:off x="5138482" y="3561648"/>
            <a:ext cx="1025912" cy="1037115"/>
          </a:xfrm>
          <a:prstGeom prst="rect">
            <a:avLst/>
          </a:prstGeom>
        </p:spPr>
      </p:pic>
      <p:pic>
        <p:nvPicPr>
          <p:cNvPr id="5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CAE1767C-6692-25A5-D802-1408D17981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.360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83200" y="3826760"/>
            <a:ext cx="812800" cy="812800"/>
          </a:xfrm>
          <a:prstGeom prst="rect">
            <a:avLst/>
          </a:prstGeom>
        </p:spPr>
      </p:pic>
      <p:pic>
        <p:nvPicPr>
          <p:cNvPr id="11" name="boa muito bem">
            <a:hlinkClick r:id="" action="ppaction://media"/>
            <a:extLst>
              <a:ext uri="{FF2B5EF4-FFF2-40B4-BE49-F238E27FC236}">
                <a16:creationId xmlns:a16="http://schemas.microsoft.com/office/drawing/2014/main" id="{1EC123D4-E97C-B30B-5ACF-6C2A5DB9C8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59998" y="3826760"/>
            <a:ext cx="812800" cy="812800"/>
          </a:xfrm>
          <a:prstGeom prst="rect">
            <a:avLst/>
          </a:prstGeom>
        </p:spPr>
      </p:pic>
      <p:pic>
        <p:nvPicPr>
          <p:cNvPr id="13" name="Preço do produto">
            <a:hlinkClick r:id="" action="ppaction://media"/>
            <a:extLst>
              <a:ext uri="{FF2B5EF4-FFF2-40B4-BE49-F238E27FC236}">
                <a16:creationId xmlns:a16="http://schemas.microsoft.com/office/drawing/2014/main" id="{43201006-298C-A014-6B4E-F8A9CB714A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71523" y="1309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BC00CAF-916F-AA97-4629-9E2B5E11F9EB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2" name="Graphic 11" descr="Arrow: Slight curv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54ED969F-8246-5BAD-8B74-FFBFC0E1D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arcaça">
            <a:extLst>
              <a:ext uri="{FF2B5EF4-FFF2-40B4-BE49-F238E27FC236}">
                <a16:creationId xmlns:a16="http://schemas.microsoft.com/office/drawing/2014/main" id="{F1FA7B98-1306-AB42-BC5D-86EEFD8AE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4337" y="712702"/>
            <a:ext cx="3543663" cy="2164956"/>
          </a:xfrm>
          <a:prstGeom prst="rect">
            <a:avLst/>
          </a:prstGeom>
        </p:spPr>
      </p:pic>
      <p:sp>
        <p:nvSpPr>
          <p:cNvPr id="7" name="placa do preço">
            <a:extLst>
              <a:ext uri="{FF2B5EF4-FFF2-40B4-BE49-F238E27FC236}">
                <a16:creationId xmlns:a16="http://schemas.microsoft.com/office/drawing/2014/main" id="{5A2AB256-23B2-A921-F024-0ECEF5126253}"/>
              </a:ext>
            </a:extLst>
          </p:cNvPr>
          <p:cNvSpPr txBox="1"/>
          <p:nvPr/>
        </p:nvSpPr>
        <p:spPr>
          <a:xfrm>
            <a:off x="8833868" y="2953858"/>
            <a:ext cx="3197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cs typeface="Calibri"/>
              </a:rPr>
              <a:t>1,50 € 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8" name="vinte centimos">
            <a:extLst>
              <a:ext uri="{FF2B5EF4-FFF2-40B4-BE49-F238E27FC236}">
                <a16:creationId xmlns:a16="http://schemas.microsoft.com/office/drawing/2014/main" id="{DFBA20E3-D1D4-CEDB-FC6D-143993AE43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5250" r="3752" b="8834"/>
          <a:stretch/>
        </p:blipFill>
        <p:spPr>
          <a:xfrm>
            <a:off x="713679" y="3733416"/>
            <a:ext cx="4296597" cy="1460980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9" name="dez centimos">
            <a:extLst>
              <a:ext uri="{FF2B5EF4-FFF2-40B4-BE49-F238E27FC236}">
                <a16:creationId xmlns:a16="http://schemas.microsoft.com/office/drawing/2014/main" id="{FE09E52B-F63A-C879-BD3E-45851E1826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6290" r="6653" b="8800"/>
          <a:stretch/>
        </p:blipFill>
        <p:spPr>
          <a:xfrm>
            <a:off x="5966243" y="3733416"/>
            <a:ext cx="2430966" cy="1476421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sp>
        <p:nvSpPr>
          <p:cNvPr id="2" name="Qual das moedas ">
            <a:extLst>
              <a:ext uri="{FF2B5EF4-FFF2-40B4-BE49-F238E27FC236}">
                <a16:creationId xmlns:a16="http://schemas.microsoft.com/office/drawing/2014/main" id="{294B011A-4B6D-9272-11D8-D5B08ED91B62}"/>
              </a:ext>
            </a:extLst>
          </p:cNvPr>
          <p:cNvSpPr txBox="1"/>
          <p:nvPr/>
        </p:nvSpPr>
        <p:spPr>
          <a:xfrm>
            <a:off x="588723" y="909696"/>
            <a:ext cx="4749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>
                <a:solidFill>
                  <a:schemeClr val="bg1"/>
                </a:solidFill>
              </a:rPr>
              <a:t>Qual das opções deves utilizar </a:t>
            </a:r>
          </a:p>
          <a:p>
            <a:r>
              <a:rPr lang="pt-PT" sz="2800" b="1">
                <a:solidFill>
                  <a:schemeClr val="bg1"/>
                </a:solidFill>
              </a:rPr>
              <a:t>para comprar este produto?</a:t>
            </a:r>
          </a:p>
        </p:txBody>
      </p:sp>
      <p:pic>
        <p:nvPicPr>
          <p:cNvPr id="4" name="certo">
            <a:extLst>
              <a:ext uri="{FF2B5EF4-FFF2-40B4-BE49-F238E27FC236}">
                <a16:creationId xmlns:a16="http://schemas.microsoft.com/office/drawing/2014/main" id="{230F97DC-D362-3E97-3C87-DEC6C9B786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404" t="13801" r="2594" b="14792"/>
          <a:stretch/>
        </p:blipFill>
        <p:spPr>
          <a:xfrm>
            <a:off x="1807950" y="4036729"/>
            <a:ext cx="979856" cy="959005"/>
          </a:xfrm>
          <a:prstGeom prst="ellipse">
            <a:avLst/>
          </a:prstGeom>
        </p:spPr>
      </p:pic>
      <p:pic>
        <p:nvPicPr>
          <p:cNvPr id="3" name="errado">
            <a:extLst>
              <a:ext uri="{FF2B5EF4-FFF2-40B4-BE49-F238E27FC236}">
                <a16:creationId xmlns:a16="http://schemas.microsoft.com/office/drawing/2014/main" id="{B7419CE3-909A-28AD-E34F-CD7D37A6DFA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11" t="7495" r="8556" b="17075"/>
          <a:stretch/>
        </p:blipFill>
        <p:spPr>
          <a:xfrm>
            <a:off x="6650588" y="4121477"/>
            <a:ext cx="1007847" cy="1000667"/>
          </a:xfrm>
          <a:prstGeom prst="rect">
            <a:avLst/>
          </a:prstGeom>
        </p:spPr>
      </p:pic>
      <p:pic>
        <p:nvPicPr>
          <p:cNvPr id="5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CAE1767C-6692-25A5-D802-1408D17981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.360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9108" y="4277287"/>
            <a:ext cx="812800" cy="812800"/>
          </a:xfrm>
          <a:prstGeom prst="rect">
            <a:avLst/>
          </a:prstGeom>
        </p:spPr>
      </p:pic>
      <p:pic>
        <p:nvPicPr>
          <p:cNvPr id="11" name="boa muito bem">
            <a:hlinkClick r:id="" action="ppaction://media"/>
            <a:extLst>
              <a:ext uri="{FF2B5EF4-FFF2-40B4-BE49-F238E27FC236}">
                <a16:creationId xmlns:a16="http://schemas.microsoft.com/office/drawing/2014/main" id="{1EC123D4-E97C-B30B-5ACF-6C2A5DB9C8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07949" y="4381596"/>
            <a:ext cx="812800" cy="812800"/>
          </a:xfrm>
          <a:prstGeom prst="rect">
            <a:avLst/>
          </a:prstGeom>
        </p:spPr>
      </p:pic>
      <p:pic>
        <p:nvPicPr>
          <p:cNvPr id="13" name="Preço do produto">
            <a:hlinkClick r:id="" action="ppaction://media"/>
            <a:extLst>
              <a:ext uri="{FF2B5EF4-FFF2-40B4-BE49-F238E27FC236}">
                <a16:creationId xmlns:a16="http://schemas.microsoft.com/office/drawing/2014/main" id="{43201006-298C-A014-6B4E-F8A9CB714A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1523" y="1309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D22B5D-A0D3-B14F-144A-BB3023A62EAA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2" name="Graphic 11" descr="Arrow: Slight curv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C2865F50-A374-700A-64C5-243ABCB0CF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arcaça" descr="Grande plano de macarons">
            <a:extLst>
              <a:ext uri="{FF2B5EF4-FFF2-40B4-BE49-F238E27FC236}">
                <a16:creationId xmlns:a16="http://schemas.microsoft.com/office/drawing/2014/main" id="{F1FA7B98-1306-AB42-BC5D-86EEFD8AE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4173" y="712702"/>
            <a:ext cx="3178901" cy="2121363"/>
          </a:xfrm>
          <a:prstGeom prst="rect">
            <a:avLst/>
          </a:prstGeom>
        </p:spPr>
      </p:pic>
      <p:sp>
        <p:nvSpPr>
          <p:cNvPr id="7" name="placa do preço">
            <a:extLst>
              <a:ext uri="{FF2B5EF4-FFF2-40B4-BE49-F238E27FC236}">
                <a16:creationId xmlns:a16="http://schemas.microsoft.com/office/drawing/2014/main" id="{5A2AB256-23B2-A921-F024-0ECEF5126253}"/>
              </a:ext>
            </a:extLst>
          </p:cNvPr>
          <p:cNvSpPr txBox="1"/>
          <p:nvPr/>
        </p:nvSpPr>
        <p:spPr>
          <a:xfrm>
            <a:off x="8994914" y="2967335"/>
            <a:ext cx="3197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cs typeface="Calibri"/>
              </a:rPr>
              <a:t>0,80 € 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8" name="vinte centimos">
            <a:extLst>
              <a:ext uri="{FF2B5EF4-FFF2-40B4-BE49-F238E27FC236}">
                <a16:creationId xmlns:a16="http://schemas.microsoft.com/office/drawing/2014/main" id="{DFBA20E3-D1D4-CEDB-FC6D-143993AE43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/>
          <a:stretch/>
        </p:blipFill>
        <p:spPr>
          <a:xfrm>
            <a:off x="616697" y="2967335"/>
            <a:ext cx="2555754" cy="2476862"/>
          </a:xfrm>
          <a:prstGeom prst="rect">
            <a:avLst/>
          </a:prstGeom>
        </p:spPr>
      </p:pic>
      <p:pic>
        <p:nvPicPr>
          <p:cNvPr id="9" name="dez centimos">
            <a:extLst>
              <a:ext uri="{FF2B5EF4-FFF2-40B4-BE49-F238E27FC236}">
                <a16:creationId xmlns:a16="http://schemas.microsoft.com/office/drawing/2014/main" id="{FE09E52B-F63A-C879-BD3E-45851E182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336" y="3196140"/>
            <a:ext cx="3577844" cy="1955333"/>
          </a:xfrm>
          <a:prstGeom prst="rect">
            <a:avLst/>
          </a:prstGeom>
        </p:spPr>
      </p:pic>
      <p:sp>
        <p:nvSpPr>
          <p:cNvPr id="2" name="Qual das moedas ">
            <a:extLst>
              <a:ext uri="{FF2B5EF4-FFF2-40B4-BE49-F238E27FC236}">
                <a16:creationId xmlns:a16="http://schemas.microsoft.com/office/drawing/2014/main" id="{294B011A-4B6D-9272-11D8-D5B08ED91B62}"/>
              </a:ext>
            </a:extLst>
          </p:cNvPr>
          <p:cNvSpPr txBox="1"/>
          <p:nvPr/>
        </p:nvSpPr>
        <p:spPr>
          <a:xfrm>
            <a:off x="588723" y="909696"/>
            <a:ext cx="4749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Qual das opções deves utilizar 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para comprar este produto?</a:t>
            </a:r>
          </a:p>
        </p:txBody>
      </p:sp>
      <p:pic>
        <p:nvPicPr>
          <p:cNvPr id="4" name="certo">
            <a:extLst>
              <a:ext uri="{FF2B5EF4-FFF2-40B4-BE49-F238E27FC236}">
                <a16:creationId xmlns:a16="http://schemas.microsoft.com/office/drawing/2014/main" id="{230F97DC-D362-3E97-3C87-DEC6C9B786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007" t="12276" r="1021" b="14282"/>
          <a:stretch/>
        </p:blipFill>
        <p:spPr>
          <a:xfrm>
            <a:off x="1364909" y="3593869"/>
            <a:ext cx="1039984" cy="986337"/>
          </a:xfrm>
          <a:prstGeom prst="ellipse">
            <a:avLst/>
          </a:prstGeom>
        </p:spPr>
      </p:pic>
      <p:pic>
        <p:nvPicPr>
          <p:cNvPr id="3" name="errado">
            <a:extLst>
              <a:ext uri="{FF2B5EF4-FFF2-40B4-BE49-F238E27FC236}">
                <a16:creationId xmlns:a16="http://schemas.microsoft.com/office/drawing/2014/main" id="{B7419CE3-909A-28AD-E34F-CD7D37A6DFA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812" t="7593" r="10751" b="17302"/>
          <a:stretch/>
        </p:blipFill>
        <p:spPr>
          <a:xfrm>
            <a:off x="4902076" y="3697744"/>
            <a:ext cx="994690" cy="1027430"/>
          </a:xfrm>
          <a:prstGeom prst="rect">
            <a:avLst/>
          </a:prstGeom>
        </p:spPr>
      </p:pic>
      <p:pic>
        <p:nvPicPr>
          <p:cNvPr id="5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CAE1767C-6692-25A5-D802-1408D17981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.360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49858" y="3871472"/>
            <a:ext cx="812800" cy="812800"/>
          </a:xfrm>
          <a:prstGeom prst="rect">
            <a:avLst/>
          </a:prstGeom>
        </p:spPr>
      </p:pic>
      <p:pic>
        <p:nvPicPr>
          <p:cNvPr id="11" name="boa muito bem">
            <a:hlinkClick r:id="" action="ppaction://media"/>
            <a:extLst>
              <a:ext uri="{FF2B5EF4-FFF2-40B4-BE49-F238E27FC236}">
                <a16:creationId xmlns:a16="http://schemas.microsoft.com/office/drawing/2014/main" id="{1EC123D4-E97C-B30B-5ACF-6C2A5DB9C8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92093" y="3767406"/>
            <a:ext cx="812800" cy="812800"/>
          </a:xfrm>
          <a:prstGeom prst="rect">
            <a:avLst/>
          </a:prstGeom>
        </p:spPr>
      </p:pic>
      <p:pic>
        <p:nvPicPr>
          <p:cNvPr id="13" name="Preço do produto">
            <a:hlinkClick r:id="" action="ppaction://media"/>
            <a:extLst>
              <a:ext uri="{FF2B5EF4-FFF2-40B4-BE49-F238E27FC236}">
                <a16:creationId xmlns:a16="http://schemas.microsoft.com/office/drawing/2014/main" id="{43201006-298C-A014-6B4E-F8A9CB714A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1523" y="1309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7414F-FEBE-BB38-D9DB-A89CCA350A05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2" name="Graphic 11" descr="Arrow: Slight curv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3F903C69-75EB-9E8C-1E64-A942EE6DC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arcaça">
            <a:extLst>
              <a:ext uri="{FF2B5EF4-FFF2-40B4-BE49-F238E27FC236}">
                <a16:creationId xmlns:a16="http://schemas.microsoft.com/office/drawing/2014/main" id="{F1FA7B98-1306-AB42-BC5D-86EEFD8AE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b="1133"/>
          <a:stretch/>
        </p:blipFill>
        <p:spPr>
          <a:xfrm>
            <a:off x="8118088" y="574463"/>
            <a:ext cx="2541841" cy="2854537"/>
          </a:xfrm>
          <a:prstGeom prst="rect">
            <a:avLst/>
          </a:prstGeom>
        </p:spPr>
      </p:pic>
      <p:sp>
        <p:nvSpPr>
          <p:cNvPr id="7" name="placa do preço">
            <a:extLst>
              <a:ext uri="{FF2B5EF4-FFF2-40B4-BE49-F238E27FC236}">
                <a16:creationId xmlns:a16="http://schemas.microsoft.com/office/drawing/2014/main" id="{5A2AB256-23B2-A921-F024-0ECEF5126253}"/>
              </a:ext>
            </a:extLst>
          </p:cNvPr>
          <p:cNvSpPr txBox="1"/>
          <p:nvPr/>
        </p:nvSpPr>
        <p:spPr>
          <a:xfrm>
            <a:off x="8721066" y="3429000"/>
            <a:ext cx="3197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cs typeface="Calibri"/>
              </a:rPr>
              <a:t>1,20 € 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8" name="vinte centimos">
            <a:extLst>
              <a:ext uri="{FF2B5EF4-FFF2-40B4-BE49-F238E27FC236}">
                <a16:creationId xmlns:a16="http://schemas.microsoft.com/office/drawing/2014/main" id="{DFBA20E3-D1D4-CEDB-FC6D-143993AE4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1435" y="3158413"/>
            <a:ext cx="1937710" cy="2162623"/>
          </a:xfrm>
          <a:prstGeom prst="rect">
            <a:avLst/>
          </a:prstGeom>
        </p:spPr>
      </p:pic>
      <p:pic>
        <p:nvPicPr>
          <p:cNvPr id="9" name="dez centimos">
            <a:extLst>
              <a:ext uri="{FF2B5EF4-FFF2-40B4-BE49-F238E27FC236}">
                <a16:creationId xmlns:a16="http://schemas.microsoft.com/office/drawing/2014/main" id="{FE09E52B-F63A-C879-BD3E-45851E1826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r="2225"/>
          <a:stretch/>
        </p:blipFill>
        <p:spPr>
          <a:xfrm>
            <a:off x="743792" y="3354286"/>
            <a:ext cx="4216270" cy="1952663"/>
          </a:xfrm>
          <a:prstGeom prst="rect">
            <a:avLst/>
          </a:prstGeom>
        </p:spPr>
      </p:pic>
      <p:sp>
        <p:nvSpPr>
          <p:cNvPr id="2" name="Qual das moedas ">
            <a:extLst>
              <a:ext uri="{FF2B5EF4-FFF2-40B4-BE49-F238E27FC236}">
                <a16:creationId xmlns:a16="http://schemas.microsoft.com/office/drawing/2014/main" id="{294B011A-4B6D-9272-11D8-D5B08ED91B62}"/>
              </a:ext>
            </a:extLst>
          </p:cNvPr>
          <p:cNvSpPr txBox="1"/>
          <p:nvPr/>
        </p:nvSpPr>
        <p:spPr>
          <a:xfrm>
            <a:off x="588723" y="909696"/>
            <a:ext cx="4749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>
                <a:solidFill>
                  <a:schemeClr val="bg1"/>
                </a:solidFill>
              </a:rPr>
              <a:t>Qual das opções deves utilizar </a:t>
            </a:r>
          </a:p>
          <a:p>
            <a:r>
              <a:rPr lang="pt-PT" sz="2800" b="1">
                <a:solidFill>
                  <a:schemeClr val="bg1"/>
                </a:solidFill>
              </a:rPr>
              <a:t>para comprar este produto?</a:t>
            </a:r>
          </a:p>
        </p:txBody>
      </p:sp>
      <p:pic>
        <p:nvPicPr>
          <p:cNvPr id="4" name="certo">
            <a:extLst>
              <a:ext uri="{FF2B5EF4-FFF2-40B4-BE49-F238E27FC236}">
                <a16:creationId xmlns:a16="http://schemas.microsoft.com/office/drawing/2014/main" id="{230F97DC-D362-3E97-3C87-DEC6C9B786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110" t="13299" r="2397" b="13854"/>
          <a:stretch/>
        </p:blipFill>
        <p:spPr>
          <a:xfrm>
            <a:off x="5954752" y="3746809"/>
            <a:ext cx="1009988" cy="978365"/>
          </a:xfrm>
          <a:prstGeom prst="ellipse">
            <a:avLst/>
          </a:prstGeom>
        </p:spPr>
      </p:pic>
      <p:pic>
        <p:nvPicPr>
          <p:cNvPr id="3" name="errado">
            <a:extLst>
              <a:ext uri="{FF2B5EF4-FFF2-40B4-BE49-F238E27FC236}">
                <a16:creationId xmlns:a16="http://schemas.microsoft.com/office/drawing/2014/main" id="{B7419CE3-909A-28AD-E34F-CD7D37A6DFA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44" t="7512" r="10698" b="15427"/>
          <a:stretch/>
        </p:blipFill>
        <p:spPr>
          <a:xfrm>
            <a:off x="2364059" y="3670981"/>
            <a:ext cx="976846" cy="1054194"/>
          </a:xfrm>
          <a:prstGeom prst="rect">
            <a:avLst/>
          </a:prstGeom>
        </p:spPr>
      </p:pic>
      <p:pic>
        <p:nvPicPr>
          <p:cNvPr id="5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CAE1767C-6692-25A5-D802-1408D17981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.360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8499" y="3832765"/>
            <a:ext cx="812800" cy="812800"/>
          </a:xfrm>
          <a:prstGeom prst="rect">
            <a:avLst/>
          </a:prstGeom>
        </p:spPr>
      </p:pic>
      <p:pic>
        <p:nvPicPr>
          <p:cNvPr id="11" name="boa muito bem">
            <a:hlinkClick r:id="" action="ppaction://media"/>
            <a:extLst>
              <a:ext uri="{FF2B5EF4-FFF2-40B4-BE49-F238E27FC236}">
                <a16:creationId xmlns:a16="http://schemas.microsoft.com/office/drawing/2014/main" id="{1EC123D4-E97C-B30B-5ACF-6C2A5DB9C8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39844" y="3832765"/>
            <a:ext cx="812800" cy="812800"/>
          </a:xfrm>
          <a:prstGeom prst="rect">
            <a:avLst/>
          </a:prstGeom>
        </p:spPr>
      </p:pic>
      <p:pic>
        <p:nvPicPr>
          <p:cNvPr id="13" name="Preço do produto">
            <a:hlinkClick r:id="" action="ppaction://media"/>
            <a:extLst>
              <a:ext uri="{FF2B5EF4-FFF2-40B4-BE49-F238E27FC236}">
                <a16:creationId xmlns:a16="http://schemas.microsoft.com/office/drawing/2014/main" id="{43201006-298C-A014-6B4E-F8A9CB714A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1523" y="1309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AB5B34-BCDF-04B2-B639-3A6D8F6E1B70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2" name="Graphic 11" descr="Arrow: Slight curv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92CC1E1A-1720-B38B-1E38-188874EC3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arcaça">
            <a:extLst>
              <a:ext uri="{FF2B5EF4-FFF2-40B4-BE49-F238E27FC236}">
                <a16:creationId xmlns:a16="http://schemas.microsoft.com/office/drawing/2014/main" id="{F1FA7B98-1306-AB42-BC5D-86EEFD8AE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506" y="617932"/>
            <a:ext cx="3099333" cy="2068265"/>
          </a:xfrm>
          <a:prstGeom prst="rect">
            <a:avLst/>
          </a:prstGeom>
        </p:spPr>
      </p:pic>
      <p:sp>
        <p:nvSpPr>
          <p:cNvPr id="7" name="placa do preço">
            <a:extLst>
              <a:ext uri="{FF2B5EF4-FFF2-40B4-BE49-F238E27FC236}">
                <a16:creationId xmlns:a16="http://schemas.microsoft.com/office/drawing/2014/main" id="{5A2AB256-23B2-A921-F024-0ECEF5126253}"/>
              </a:ext>
            </a:extLst>
          </p:cNvPr>
          <p:cNvSpPr txBox="1"/>
          <p:nvPr/>
        </p:nvSpPr>
        <p:spPr>
          <a:xfrm>
            <a:off x="9174940" y="2805670"/>
            <a:ext cx="3197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cs typeface="Calibri"/>
              </a:rPr>
              <a:t>0,90 € 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8" name="vinte centimos">
            <a:extLst>
              <a:ext uri="{FF2B5EF4-FFF2-40B4-BE49-F238E27FC236}">
                <a16:creationId xmlns:a16="http://schemas.microsoft.com/office/drawing/2014/main" id="{DFBA20E3-D1D4-CEDB-FC6D-143993AE4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2968" y="2995938"/>
            <a:ext cx="3716199" cy="2765792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9" name="dez centimos">
            <a:extLst>
              <a:ext uri="{FF2B5EF4-FFF2-40B4-BE49-F238E27FC236}">
                <a16:creationId xmlns:a16="http://schemas.microsoft.com/office/drawing/2014/main" id="{FE09E52B-F63A-C879-BD3E-45851E1826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7393"/>
          <a:stretch/>
        </p:blipFill>
        <p:spPr>
          <a:xfrm>
            <a:off x="869795" y="2995938"/>
            <a:ext cx="3716199" cy="2697724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sp>
        <p:nvSpPr>
          <p:cNvPr id="2" name="Qual das moedas ">
            <a:extLst>
              <a:ext uri="{FF2B5EF4-FFF2-40B4-BE49-F238E27FC236}">
                <a16:creationId xmlns:a16="http://schemas.microsoft.com/office/drawing/2014/main" id="{294B011A-4B6D-9272-11D8-D5B08ED91B62}"/>
              </a:ext>
            </a:extLst>
          </p:cNvPr>
          <p:cNvSpPr txBox="1"/>
          <p:nvPr/>
        </p:nvSpPr>
        <p:spPr>
          <a:xfrm>
            <a:off x="588723" y="909696"/>
            <a:ext cx="4749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>
                <a:solidFill>
                  <a:schemeClr val="bg1"/>
                </a:solidFill>
              </a:rPr>
              <a:t>Qual das opções deves utilizar </a:t>
            </a:r>
          </a:p>
          <a:p>
            <a:r>
              <a:rPr lang="pt-PT" sz="2800" b="1">
                <a:solidFill>
                  <a:schemeClr val="bg1"/>
                </a:solidFill>
              </a:rPr>
              <a:t>para comprar este produto?</a:t>
            </a:r>
          </a:p>
        </p:txBody>
      </p:sp>
      <p:pic>
        <p:nvPicPr>
          <p:cNvPr id="4" name="certo">
            <a:extLst>
              <a:ext uri="{FF2B5EF4-FFF2-40B4-BE49-F238E27FC236}">
                <a16:creationId xmlns:a16="http://schemas.microsoft.com/office/drawing/2014/main" id="{230F97DC-D362-3E97-3C87-DEC6C9B786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977" t="14243" r="2689" b="14019"/>
          <a:stretch/>
        </p:blipFill>
        <p:spPr>
          <a:xfrm>
            <a:off x="6445406" y="4161635"/>
            <a:ext cx="1008070" cy="963465"/>
          </a:xfrm>
          <a:prstGeom prst="ellipse">
            <a:avLst/>
          </a:prstGeom>
        </p:spPr>
      </p:pic>
      <p:pic>
        <p:nvPicPr>
          <p:cNvPr id="3" name="errado">
            <a:extLst>
              <a:ext uri="{FF2B5EF4-FFF2-40B4-BE49-F238E27FC236}">
                <a16:creationId xmlns:a16="http://schemas.microsoft.com/office/drawing/2014/main" id="{B7419CE3-909A-28AD-E34F-CD7D37A6DFA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500" t="8830" r="9912" b="16503"/>
          <a:stretch/>
        </p:blipFill>
        <p:spPr>
          <a:xfrm>
            <a:off x="2060745" y="3844940"/>
            <a:ext cx="972387" cy="1021452"/>
          </a:xfrm>
          <a:prstGeom prst="rect">
            <a:avLst/>
          </a:prstGeom>
        </p:spPr>
      </p:pic>
      <p:pic>
        <p:nvPicPr>
          <p:cNvPr id="5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CAE1767C-6692-25A5-D802-1408D17981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.360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43013" y="4235469"/>
            <a:ext cx="812800" cy="812800"/>
          </a:xfrm>
          <a:prstGeom prst="rect">
            <a:avLst/>
          </a:prstGeom>
        </p:spPr>
      </p:pic>
      <p:pic>
        <p:nvPicPr>
          <p:cNvPr id="11" name="boa muito bem">
            <a:hlinkClick r:id="" action="ppaction://media"/>
            <a:extLst>
              <a:ext uri="{FF2B5EF4-FFF2-40B4-BE49-F238E27FC236}">
                <a16:creationId xmlns:a16="http://schemas.microsoft.com/office/drawing/2014/main" id="{1EC123D4-E97C-B30B-5ACF-6C2A5DB9C8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87226" y="4235470"/>
            <a:ext cx="812800" cy="812800"/>
          </a:xfrm>
          <a:prstGeom prst="rect">
            <a:avLst/>
          </a:prstGeom>
        </p:spPr>
      </p:pic>
      <p:pic>
        <p:nvPicPr>
          <p:cNvPr id="13" name="Preço do produto">
            <a:hlinkClick r:id="" action="ppaction://media"/>
            <a:extLst>
              <a:ext uri="{FF2B5EF4-FFF2-40B4-BE49-F238E27FC236}">
                <a16:creationId xmlns:a16="http://schemas.microsoft.com/office/drawing/2014/main" id="{43201006-298C-A014-6B4E-F8A9CB714A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1523" y="1309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8668CB-CDEE-76A7-A0E0-47E17ED74AAE}"/>
              </a:ext>
            </a:extLst>
          </p:cNvPr>
          <p:cNvSpPr/>
          <p:nvPr/>
        </p:nvSpPr>
        <p:spPr>
          <a:xfrm>
            <a:off x="481733" y="498459"/>
            <a:ext cx="11218127" cy="5861081"/>
          </a:xfrm>
          <a:prstGeom prst="rect">
            <a:avLst/>
          </a:prstGeom>
          <a:solidFill>
            <a:schemeClr val="tx1"/>
          </a:solidFill>
          <a:ln w="38100">
            <a:solidFill>
              <a:srgbClr val="092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5" name="leite">
            <a:extLst>
              <a:ext uri="{FF2B5EF4-FFF2-40B4-BE49-F238E27FC236}">
                <a16:creationId xmlns:a16="http://schemas.microsoft.com/office/drawing/2014/main" id="{18F942B8-082B-AD33-7E58-DDE9A7376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9199331" y="419761"/>
            <a:ext cx="2095611" cy="2438441"/>
          </a:xfrm>
          <a:prstGeom prst="rect">
            <a:avLst/>
          </a:prstGeom>
        </p:spPr>
      </p:pic>
      <p:sp>
        <p:nvSpPr>
          <p:cNvPr id="6" name="Qual o troco">
            <a:extLst>
              <a:ext uri="{FF2B5EF4-FFF2-40B4-BE49-F238E27FC236}">
                <a16:creationId xmlns:a16="http://schemas.microsoft.com/office/drawing/2014/main" id="{6FC12645-A758-0F20-A865-518C951ABC4F}"/>
              </a:ext>
            </a:extLst>
          </p:cNvPr>
          <p:cNvSpPr txBox="1"/>
          <p:nvPr/>
        </p:nvSpPr>
        <p:spPr>
          <a:xfrm>
            <a:off x="765661" y="703887"/>
            <a:ext cx="404091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Se pagares com esta nota 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qual o troco que recebes?</a:t>
            </a:r>
          </a:p>
          <a:p>
            <a:endParaRPr lang="pt-PT" sz="2800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15" name="ilustração texto qual o troco">
            <a:extLst>
              <a:ext uri="{FF2B5EF4-FFF2-40B4-BE49-F238E27FC236}">
                <a16:creationId xmlns:a16="http://schemas.microsoft.com/office/drawing/2014/main" id="{6C9DFD63-CC45-2FCE-B047-86544397DA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15382" y="664070"/>
            <a:ext cx="3680433" cy="1646292"/>
          </a:xfrm>
          <a:prstGeom prst="rect">
            <a:avLst/>
          </a:prstGeom>
        </p:spPr>
      </p:pic>
      <p:sp>
        <p:nvSpPr>
          <p:cNvPr id="16" name="placa com preço">
            <a:extLst>
              <a:ext uri="{FF2B5EF4-FFF2-40B4-BE49-F238E27FC236}">
                <a16:creationId xmlns:a16="http://schemas.microsoft.com/office/drawing/2014/main" id="{197BEB55-61F2-5637-5486-855104A24A96}"/>
              </a:ext>
            </a:extLst>
          </p:cNvPr>
          <p:cNvSpPr txBox="1"/>
          <p:nvPr/>
        </p:nvSpPr>
        <p:spPr>
          <a:xfrm>
            <a:off x="10058040" y="3006906"/>
            <a:ext cx="1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18" name="2 euros">
            <a:extLst>
              <a:ext uri="{FF2B5EF4-FFF2-40B4-BE49-F238E27FC236}">
                <a16:creationId xmlns:a16="http://schemas.microsoft.com/office/drawing/2014/main" id="{6C2933A1-1C97-1B18-F549-9C1F44C978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16659" r="10463" b="28892"/>
          <a:stretch/>
        </p:blipFill>
        <p:spPr>
          <a:xfrm>
            <a:off x="1428850" y="4239803"/>
            <a:ext cx="2714536" cy="1583528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20" name="3 euros" descr="Uma imagem com texto&#10;&#10;Descrição gerada automaticamente">
            <a:extLst>
              <a:ext uri="{FF2B5EF4-FFF2-40B4-BE49-F238E27FC236}">
                <a16:creationId xmlns:a16="http://schemas.microsoft.com/office/drawing/2014/main" id="{E5DBC1FB-A65C-DD5C-B561-FA19B747CC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24083" r="13390" b="24244"/>
          <a:stretch/>
        </p:blipFill>
        <p:spPr>
          <a:xfrm>
            <a:off x="5379348" y="4261695"/>
            <a:ext cx="2578599" cy="1563702"/>
          </a:xfrm>
          <a:prstGeom prst="rect">
            <a:avLst/>
          </a:prstGeom>
          <a:ln w="38100">
            <a:solidFill>
              <a:srgbClr val="09275D"/>
            </a:solidFill>
          </a:ln>
        </p:spPr>
      </p:pic>
      <p:pic>
        <p:nvPicPr>
          <p:cNvPr id="22" name="errado">
            <a:extLst>
              <a:ext uri="{FF2B5EF4-FFF2-40B4-BE49-F238E27FC236}">
                <a16:creationId xmlns:a16="http://schemas.microsoft.com/office/drawing/2014/main" id="{98442EB0-2C4B-0E5E-8C9E-7B49F72CCB5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482" t="8395" r="11244" b="18169"/>
          <a:stretch/>
        </p:blipFill>
        <p:spPr>
          <a:xfrm>
            <a:off x="2067172" y="4424994"/>
            <a:ext cx="1145204" cy="1131409"/>
          </a:xfrm>
          <a:prstGeom prst="rect">
            <a:avLst/>
          </a:prstGeom>
        </p:spPr>
      </p:pic>
      <p:pic>
        <p:nvPicPr>
          <p:cNvPr id="23" name="certo">
            <a:extLst>
              <a:ext uri="{FF2B5EF4-FFF2-40B4-BE49-F238E27FC236}">
                <a16:creationId xmlns:a16="http://schemas.microsoft.com/office/drawing/2014/main" id="{8CC00055-F448-8193-6DCD-DA1B98BD503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742" t="14124" r="6214" b="14557"/>
          <a:stretch/>
        </p:blipFill>
        <p:spPr>
          <a:xfrm>
            <a:off x="6151605" y="4564634"/>
            <a:ext cx="931975" cy="957823"/>
          </a:xfrm>
          <a:prstGeom prst="ellipse">
            <a:avLst/>
          </a:prstGeom>
        </p:spPr>
      </p:pic>
      <p:pic>
        <p:nvPicPr>
          <p:cNvPr id="3" name="Boa muito bem ">
            <a:hlinkClick r:id="" action="ppaction://media"/>
            <a:extLst>
              <a:ext uri="{FF2B5EF4-FFF2-40B4-BE49-F238E27FC236}">
                <a16:creationId xmlns:a16="http://schemas.microsoft.com/office/drawing/2014/main" id="{B8F0FFD4-9859-3C64-2A01-014A9F651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4.8633"/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95348" y="4829068"/>
            <a:ext cx="812800" cy="812800"/>
          </a:xfrm>
          <a:prstGeom prst="rect">
            <a:avLst/>
          </a:prstGeom>
        </p:spPr>
      </p:pic>
      <p:pic>
        <p:nvPicPr>
          <p:cNvPr id="4" name="Se pagares com esta nota...">
            <a:hlinkClick r:id="" action="ppaction://media"/>
            <a:extLst>
              <a:ext uri="{FF2B5EF4-FFF2-40B4-BE49-F238E27FC236}">
                <a16:creationId xmlns:a16="http://schemas.microsoft.com/office/drawing/2014/main" id="{417CCC8C-9F3A-60DF-E0D8-0D76EB203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83506" y="1342358"/>
            <a:ext cx="812800" cy="812800"/>
          </a:xfrm>
          <a:prstGeom prst="rect">
            <a:avLst/>
          </a:prstGeom>
        </p:spPr>
      </p:pic>
      <p:pic>
        <p:nvPicPr>
          <p:cNvPr id="2" name="Tenta de novo ">
            <a:hlinkClick r:id="" action="ppaction://media"/>
            <a:extLst>
              <a:ext uri="{FF2B5EF4-FFF2-40B4-BE49-F238E27FC236}">
                <a16:creationId xmlns:a16="http://schemas.microsoft.com/office/drawing/2014/main" id="{3EB4F1B8-9D24-5C14-30EE-454C775DA1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12.360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83506" y="4350157"/>
            <a:ext cx="812800" cy="812800"/>
          </a:xfrm>
          <a:prstGeom prst="rect">
            <a:avLst/>
          </a:prstGeom>
        </p:spPr>
      </p:pic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D68602AB-00F6-35B4-8DC8-7798261BA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008593"/>
              </p:ext>
            </p:extLst>
          </p:nvPr>
        </p:nvGraphicFramePr>
        <p:xfrm>
          <a:off x="699034" y="2703038"/>
          <a:ext cx="5247342" cy="724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822">
                  <a:extLst>
                    <a:ext uri="{9D8B030D-6E8A-4147-A177-3AD203B41FA5}">
                      <a16:colId xmlns:a16="http://schemas.microsoft.com/office/drawing/2014/main" val="4152486005"/>
                    </a:ext>
                  </a:extLst>
                </a:gridCol>
                <a:gridCol w="983116">
                  <a:extLst>
                    <a:ext uri="{9D8B030D-6E8A-4147-A177-3AD203B41FA5}">
                      <a16:colId xmlns:a16="http://schemas.microsoft.com/office/drawing/2014/main" val="1861968075"/>
                    </a:ext>
                  </a:extLst>
                </a:gridCol>
                <a:gridCol w="1049468">
                  <a:extLst>
                    <a:ext uri="{9D8B030D-6E8A-4147-A177-3AD203B41FA5}">
                      <a16:colId xmlns:a16="http://schemas.microsoft.com/office/drawing/2014/main" val="4017163512"/>
                    </a:ext>
                  </a:extLst>
                </a:gridCol>
                <a:gridCol w="1049468">
                  <a:extLst>
                    <a:ext uri="{9D8B030D-6E8A-4147-A177-3AD203B41FA5}">
                      <a16:colId xmlns:a16="http://schemas.microsoft.com/office/drawing/2014/main" val="2320188825"/>
                    </a:ext>
                  </a:extLst>
                </a:gridCol>
                <a:gridCol w="1049468">
                  <a:extLst>
                    <a:ext uri="{9D8B030D-6E8A-4147-A177-3AD203B41FA5}">
                      <a16:colId xmlns:a16="http://schemas.microsoft.com/office/drawing/2014/main" val="3140426894"/>
                    </a:ext>
                  </a:extLst>
                </a:gridCol>
              </a:tblGrid>
              <a:tr h="724633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23654"/>
                  </a:ext>
                </a:extLst>
              </a:tr>
            </a:tbl>
          </a:graphicData>
        </a:graphic>
      </p:graphicFrame>
      <p:pic>
        <p:nvPicPr>
          <p:cNvPr id="11" name="Imagem 11">
            <a:extLst>
              <a:ext uri="{FF2B5EF4-FFF2-40B4-BE49-F238E27FC236}">
                <a16:creationId xmlns:a16="http://schemas.microsoft.com/office/drawing/2014/main" id="{10D14F87-647E-903C-4257-9C729247E2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0696" y="2746980"/>
            <a:ext cx="650037" cy="616610"/>
          </a:xfrm>
          <a:prstGeom prst="rect">
            <a:avLst/>
          </a:prstGeom>
        </p:spPr>
      </p:pic>
      <p:pic>
        <p:nvPicPr>
          <p:cNvPr id="12" name="Imagem 12">
            <a:extLst>
              <a:ext uri="{FF2B5EF4-FFF2-40B4-BE49-F238E27FC236}">
                <a16:creationId xmlns:a16="http://schemas.microsoft.com/office/drawing/2014/main" id="{FC73D23D-3F50-835C-076B-C960FFA0B1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40242" y="2746979"/>
            <a:ext cx="621283" cy="616611"/>
          </a:xfrm>
          <a:prstGeom prst="rect">
            <a:avLst/>
          </a:prstGeom>
        </p:spPr>
      </p:pic>
      <p:pic>
        <p:nvPicPr>
          <p:cNvPr id="13" name="Imagem 13" descr="Uma imagem com texto, ClipArt&#10;&#10;Descrição gerada automaticamente">
            <a:extLst>
              <a:ext uri="{FF2B5EF4-FFF2-40B4-BE49-F238E27FC236}">
                <a16:creationId xmlns:a16="http://schemas.microsoft.com/office/drawing/2014/main" id="{978496B2-9853-830B-F60A-AD0570FC07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5413" y="2761357"/>
            <a:ext cx="621282" cy="616611"/>
          </a:xfrm>
          <a:prstGeom prst="rect">
            <a:avLst/>
          </a:prstGeom>
        </p:spPr>
      </p:pic>
      <p:pic>
        <p:nvPicPr>
          <p:cNvPr id="14" name="Imagem 16">
            <a:extLst>
              <a:ext uri="{FF2B5EF4-FFF2-40B4-BE49-F238E27FC236}">
                <a16:creationId xmlns:a16="http://schemas.microsoft.com/office/drawing/2014/main" id="{19540E09-399A-1531-5ECE-F02B760EB0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84280" y="2761357"/>
            <a:ext cx="664415" cy="616609"/>
          </a:xfrm>
          <a:prstGeom prst="rect">
            <a:avLst/>
          </a:prstGeom>
        </p:spPr>
      </p:pic>
      <p:pic>
        <p:nvPicPr>
          <p:cNvPr id="17" name="Imagem 18">
            <a:extLst>
              <a:ext uri="{FF2B5EF4-FFF2-40B4-BE49-F238E27FC236}">
                <a16:creationId xmlns:a16="http://schemas.microsoft.com/office/drawing/2014/main" id="{6878ABF0-071E-142D-D58F-A79D47519E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5979" y="2761357"/>
            <a:ext cx="750678" cy="61661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91C4B49-E8A8-6723-030E-226A1AB853B8}"/>
              </a:ext>
            </a:extLst>
          </p:cNvPr>
          <p:cNvSpPr txBox="1"/>
          <p:nvPr/>
        </p:nvSpPr>
        <p:spPr>
          <a:xfrm>
            <a:off x="5986673" y="2604996"/>
            <a:ext cx="52054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  <a:cs typeface="Calibri"/>
              </a:rPr>
              <a:t>&lt;--</a:t>
            </a:r>
            <a:r>
              <a:rPr lang="pt-PT" sz="2400" b="1" dirty="0">
                <a:solidFill>
                  <a:srgbClr val="FF0000"/>
                </a:solidFill>
                <a:cs typeface="Calibri"/>
              </a:rPr>
              <a:t>Retira daqui os </a:t>
            </a:r>
          </a:p>
          <a:p>
            <a:r>
              <a:rPr lang="pt-PT" sz="2400" b="1" dirty="0">
                <a:solidFill>
                  <a:srgbClr val="FF0000"/>
                </a:solidFill>
                <a:cs typeface="Calibri"/>
              </a:rPr>
              <a:t>2 euros do produto</a:t>
            </a:r>
          </a:p>
        </p:txBody>
      </p:sp>
      <p:pic>
        <p:nvPicPr>
          <p:cNvPr id="10" name="Graphic 9" descr="Arrow: Slight curve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2572F106-F3FB-ACB8-227A-1004E09241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73822" y="4725174"/>
            <a:ext cx="1731413" cy="1347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0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4CDCE02BF9374EB7996BF625FEAAA1" ma:contentTypeVersion="16" ma:contentTypeDescription="Criar um novo documento." ma:contentTypeScope="" ma:versionID="ab83c284937ec854b0ea30f5b2969b65">
  <xsd:schema xmlns:xsd="http://www.w3.org/2001/XMLSchema" xmlns:xs="http://www.w3.org/2001/XMLSchema" xmlns:p="http://schemas.microsoft.com/office/2006/metadata/properties" xmlns:ns2="329972d5-a81b-40b1-900a-6297ae1d36f4" xmlns:ns3="10824c98-496b-4eec-a373-6e884094072c" targetNamespace="http://schemas.microsoft.com/office/2006/metadata/properties" ma:root="true" ma:fieldsID="fea0495835fc8e958c16e00ed1db8b7b" ns2:_="" ns3:_="">
    <xsd:import namespace="329972d5-a81b-40b1-900a-6297ae1d36f4"/>
    <xsd:import namespace="10824c98-496b-4eec-a373-6e88409407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972d5-a81b-40b1-900a-6297ae1d3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m" ma:readOnly="false" ma:fieldId="{5cf76f15-5ced-4ddc-b409-7134ff3c332f}" ma:taxonomyMulti="true" ma:sspId="974c22f0-2bec-481b-a7d1-a2e723a4a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24c98-496b-4eec-a373-6e88409407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fc1440-36d8-472e-a9c1-41b8d022f5a5}" ma:internalName="TaxCatchAll" ma:showField="CatchAllData" ma:web="10824c98-496b-4eec-a373-6e88409407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9972d5-a81b-40b1-900a-6297ae1d36f4">
      <Terms xmlns="http://schemas.microsoft.com/office/infopath/2007/PartnerControls"/>
    </lcf76f155ced4ddcb4097134ff3c332f>
    <TaxCatchAll xmlns="10824c98-496b-4eec-a373-6e884094072c" xsi:nil="true"/>
  </documentManagement>
</p:properties>
</file>

<file path=customXml/itemProps1.xml><?xml version="1.0" encoding="utf-8"?>
<ds:datastoreItem xmlns:ds="http://schemas.openxmlformats.org/officeDocument/2006/customXml" ds:itemID="{4E32794B-72E5-4DA0-8DE8-B15EC5743802}"/>
</file>

<file path=customXml/itemProps2.xml><?xml version="1.0" encoding="utf-8"?>
<ds:datastoreItem xmlns:ds="http://schemas.openxmlformats.org/officeDocument/2006/customXml" ds:itemID="{CDDFA8F5-90D1-4B97-AB90-4504ACDD1734}"/>
</file>

<file path=customXml/itemProps3.xml><?xml version="1.0" encoding="utf-8"?>
<ds:datastoreItem xmlns:ds="http://schemas.openxmlformats.org/officeDocument/2006/customXml" ds:itemID="{7746F260-5EB6-46A3-BF48-D443A8DE9F2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147</Words>
  <Application>Microsoft Office PowerPoint</Application>
  <PresentationFormat>Widescreen</PresentationFormat>
  <Paragraphs>42</Paragraphs>
  <Slides>12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Ana Cristina Guerreiro Espadinha</cp:lastModifiedBy>
  <cp:revision>3</cp:revision>
  <dcterms:created xsi:type="dcterms:W3CDTF">2023-01-14T14:21:03Z</dcterms:created>
  <dcterms:modified xsi:type="dcterms:W3CDTF">2023-07-16T16:07:48Z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0x010100F24CDCE02BF9374EB7996BF625FEAAA1</vt:lpwstr>
  </property>
</Properties>
</file>