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9" r:id="rId5"/>
    <p:sldId id="257" r:id="rId6"/>
    <p:sldId id="258" r:id="rId7"/>
    <p:sldId id="260" r:id="rId8"/>
    <p:sldId id="261" r:id="rId9"/>
    <p:sldId id="262" r:id="rId10"/>
    <p:sldId id="263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1B9BC-D1AA-432E-8F4C-78AD1A92EEFE}" v="3" dt="2023-07-16T17:44:54.561"/>
    <p1510:client id="{EA09BACF-F875-4D71-9D57-99B633915EC1}" v="6" dt="2023-11-17T15:35:02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3447" autoAdjust="0"/>
  </p:normalViewPr>
  <p:slideViewPr>
    <p:cSldViewPr snapToGrid="0">
      <p:cViewPr varScale="1">
        <p:scale>
          <a:sx n="118" d="100"/>
          <a:sy n="118" d="100"/>
        </p:scale>
        <p:origin x="219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Cristina Guerreiro Espadinha" userId="4a66cfbc-0d83-4bb8-971d-e8922a1a6dea" providerId="ADAL" clId="{9471B9BC-D1AA-432E-8F4C-78AD1A92EEFE}"/>
    <pc:docChg chg="modSld">
      <pc:chgData name="Ana Cristina Guerreiro Espadinha" userId="4a66cfbc-0d83-4bb8-971d-e8922a1a6dea" providerId="ADAL" clId="{9471B9BC-D1AA-432E-8F4C-78AD1A92EEFE}" dt="2023-07-16T17:41:14.483" v="5"/>
      <pc:docMkLst>
        <pc:docMk/>
      </pc:docMkLst>
      <pc:sldChg chg="modSp mod">
        <pc:chgData name="Ana Cristina Guerreiro Espadinha" userId="4a66cfbc-0d83-4bb8-971d-e8922a1a6dea" providerId="ADAL" clId="{9471B9BC-D1AA-432E-8F4C-78AD1A92EEFE}" dt="2023-07-16T17:36:06.314" v="2" actId="113"/>
        <pc:sldMkLst>
          <pc:docMk/>
          <pc:sldMk cId="1449902817" sldId="259"/>
        </pc:sldMkLst>
        <pc:spChg chg="mod">
          <ac:chgData name="Ana Cristina Guerreiro Espadinha" userId="4a66cfbc-0d83-4bb8-971d-e8922a1a6dea" providerId="ADAL" clId="{9471B9BC-D1AA-432E-8F4C-78AD1A92EEFE}" dt="2023-07-16T17:36:06.314" v="2" actId="113"/>
          <ac:spMkLst>
            <pc:docMk/>
            <pc:sldMk cId="1449902817" sldId="259"/>
            <ac:spMk id="3" creationId="{81D04B33-3D5E-535D-7760-42C28BF615D5}"/>
          </ac:spMkLst>
        </pc:spChg>
        <pc:picChg chg="mod">
          <ac:chgData name="Ana Cristina Guerreiro Espadinha" userId="4a66cfbc-0d83-4bb8-971d-e8922a1a6dea" providerId="ADAL" clId="{9471B9BC-D1AA-432E-8F4C-78AD1A92EEFE}" dt="2023-07-16T17:35:47.739" v="0" actId="1076"/>
          <ac:picMkLst>
            <pc:docMk/>
            <pc:sldMk cId="1449902817" sldId="259"/>
            <ac:picMk id="8" creationId="{685C3DF1-DBAF-A02A-14C2-B44F0F75CA8C}"/>
          </ac:picMkLst>
        </pc:picChg>
      </pc:sldChg>
      <pc:sldChg chg="addSp modSp mod">
        <pc:chgData name="Ana Cristina Guerreiro Espadinha" userId="4a66cfbc-0d83-4bb8-971d-e8922a1a6dea" providerId="ADAL" clId="{9471B9BC-D1AA-432E-8F4C-78AD1A92EEFE}" dt="2023-07-16T17:41:14.483" v="5"/>
        <pc:sldMkLst>
          <pc:docMk/>
          <pc:sldMk cId="3420872192" sldId="268"/>
        </pc:sldMkLst>
        <pc:picChg chg="add mod">
          <ac:chgData name="Ana Cristina Guerreiro Espadinha" userId="4a66cfbc-0d83-4bb8-971d-e8922a1a6dea" providerId="ADAL" clId="{9471B9BC-D1AA-432E-8F4C-78AD1A92EEFE}" dt="2023-07-16T17:41:14.483" v="5"/>
          <ac:picMkLst>
            <pc:docMk/>
            <pc:sldMk cId="3420872192" sldId="268"/>
            <ac:picMk id="2" creationId="{0CBF7799-D4C8-F47D-10DD-BADC71539371}"/>
          </ac:picMkLst>
        </pc:picChg>
      </pc:sldChg>
    </pc:docChg>
  </pc:docChgLst>
  <pc:docChgLst>
    <pc:chgData name="Inês Baião" userId="S::ines.baiao@cecd.pt::6040e06d-bc76-4435-b602-e14b39f39b89" providerId="AD" clId="Web-{EA09BACF-F875-4D71-9D57-99B633915EC1}"/>
    <pc:docChg chg="modSld">
      <pc:chgData name="Inês Baião" userId="S::ines.baiao@cecd.pt::6040e06d-bc76-4435-b602-e14b39f39b89" providerId="AD" clId="Web-{EA09BACF-F875-4D71-9D57-99B633915EC1}" dt="2023-11-17T15:35:02.362" v="5"/>
      <pc:docMkLst>
        <pc:docMk/>
      </pc:docMkLst>
      <pc:sldChg chg="modSp">
        <pc:chgData name="Inês Baião" userId="S::ines.baiao@cecd.pt::6040e06d-bc76-4435-b602-e14b39f39b89" providerId="AD" clId="Web-{EA09BACF-F875-4D71-9D57-99B633915EC1}" dt="2023-11-17T15:34:22.876" v="3"/>
        <pc:sldMkLst>
          <pc:docMk/>
          <pc:sldMk cId="137866775" sldId="258"/>
        </pc:sldMkLst>
        <pc:spChg chg="mod">
          <ac:chgData name="Inês Baião" userId="S::ines.baiao@cecd.pt::6040e06d-bc76-4435-b602-e14b39f39b89" providerId="AD" clId="Web-{EA09BACF-F875-4D71-9D57-99B633915EC1}" dt="2023-11-17T15:34:22.876" v="3"/>
          <ac:spMkLst>
            <pc:docMk/>
            <pc:sldMk cId="137866775" sldId="258"/>
            <ac:spMk id="6" creationId="{BA88EEB9-5025-73D2-9603-C6D047025164}"/>
          </ac:spMkLst>
        </pc:spChg>
      </pc:sldChg>
      <pc:sldChg chg="modSp">
        <pc:chgData name="Inês Baião" userId="S::ines.baiao@cecd.pt::6040e06d-bc76-4435-b602-e14b39f39b89" providerId="AD" clId="Web-{EA09BACF-F875-4D71-9D57-99B633915EC1}" dt="2023-11-17T15:33:53.141" v="2"/>
        <pc:sldMkLst>
          <pc:docMk/>
          <pc:sldMk cId="1449902817" sldId="259"/>
        </pc:sldMkLst>
        <pc:spChg chg="mod">
          <ac:chgData name="Inês Baião" userId="S::ines.baiao@cecd.pt::6040e06d-bc76-4435-b602-e14b39f39b89" providerId="AD" clId="Web-{EA09BACF-F875-4D71-9D57-99B633915EC1}" dt="2023-11-17T15:33:48.203" v="1"/>
          <ac:spMkLst>
            <pc:docMk/>
            <pc:sldMk cId="1449902817" sldId="259"/>
            <ac:spMk id="2" creationId="{6EBE78DB-0246-A5B2-7830-1DCA79A4AAC5}"/>
          </ac:spMkLst>
        </pc:spChg>
        <pc:spChg chg="mod">
          <ac:chgData name="Inês Baião" userId="S::ines.baiao@cecd.pt::6040e06d-bc76-4435-b602-e14b39f39b89" providerId="AD" clId="Web-{EA09BACF-F875-4D71-9D57-99B633915EC1}" dt="2023-11-17T15:33:53.141" v="2"/>
          <ac:spMkLst>
            <pc:docMk/>
            <pc:sldMk cId="1449902817" sldId="259"/>
            <ac:spMk id="3" creationId="{81D04B33-3D5E-535D-7760-42C28BF615D5}"/>
          </ac:spMkLst>
        </pc:spChg>
      </pc:sldChg>
      <pc:sldChg chg="modSp">
        <pc:chgData name="Inês Baião" userId="S::ines.baiao@cecd.pt::6040e06d-bc76-4435-b602-e14b39f39b89" providerId="AD" clId="Web-{EA09BACF-F875-4D71-9D57-99B633915EC1}" dt="2023-11-17T15:33:28.453" v="0" actId="20577"/>
        <pc:sldMkLst>
          <pc:docMk/>
          <pc:sldMk cId="2161911613" sldId="260"/>
        </pc:sldMkLst>
        <pc:spChg chg="mod">
          <ac:chgData name="Inês Baião" userId="S::ines.baiao@cecd.pt::6040e06d-bc76-4435-b602-e14b39f39b89" providerId="AD" clId="Web-{EA09BACF-F875-4D71-9D57-99B633915EC1}" dt="2023-11-17T15:33:28.453" v="0" actId="20577"/>
          <ac:spMkLst>
            <pc:docMk/>
            <pc:sldMk cId="2161911613" sldId="260"/>
            <ac:spMk id="10" creationId="{E03AD63B-9945-E394-C621-685A0BB1B09D}"/>
          </ac:spMkLst>
        </pc:spChg>
      </pc:sldChg>
      <pc:sldChg chg="modSp">
        <pc:chgData name="Inês Baião" userId="S::ines.baiao@cecd.pt::6040e06d-bc76-4435-b602-e14b39f39b89" providerId="AD" clId="Web-{EA09BACF-F875-4D71-9D57-99B633915EC1}" dt="2023-11-17T15:34:55.002" v="4"/>
        <pc:sldMkLst>
          <pc:docMk/>
          <pc:sldMk cId="1952665130" sldId="261"/>
        </pc:sldMkLst>
        <pc:spChg chg="mod">
          <ac:chgData name="Inês Baião" userId="S::ines.baiao@cecd.pt::6040e06d-bc76-4435-b602-e14b39f39b89" providerId="AD" clId="Web-{EA09BACF-F875-4D71-9D57-99B633915EC1}" dt="2023-11-17T15:34:55.002" v="4"/>
          <ac:spMkLst>
            <pc:docMk/>
            <pc:sldMk cId="1952665130" sldId="261"/>
            <ac:spMk id="19" creationId="{56902A24-0D01-2A3B-0047-E2CB76A60D4D}"/>
          </ac:spMkLst>
        </pc:spChg>
      </pc:sldChg>
      <pc:sldChg chg="modSp">
        <pc:chgData name="Inês Baião" userId="S::ines.baiao@cecd.pt::6040e06d-bc76-4435-b602-e14b39f39b89" providerId="AD" clId="Web-{EA09BACF-F875-4D71-9D57-99B633915EC1}" dt="2023-11-17T15:35:02.362" v="5"/>
        <pc:sldMkLst>
          <pc:docMk/>
          <pc:sldMk cId="684163908" sldId="262"/>
        </pc:sldMkLst>
        <pc:spChg chg="mod">
          <ac:chgData name="Inês Baião" userId="S::ines.baiao@cecd.pt::6040e06d-bc76-4435-b602-e14b39f39b89" providerId="AD" clId="Web-{EA09BACF-F875-4D71-9D57-99B633915EC1}" dt="2023-11-17T15:35:02.362" v="5"/>
          <ac:spMkLst>
            <pc:docMk/>
            <pc:sldMk cId="684163908" sldId="262"/>
            <ac:spMk id="61" creationId="{998E2775-5432-E76B-CC2C-4FC527EB46BA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F1186-9E0C-4124-9CAD-2DEEF268B70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CDAAEB-DC6C-409E-856A-370230345975}">
      <dgm:prSet/>
      <dgm:spPr/>
      <dgm:t>
        <a:bodyPr/>
        <a:lstStyle/>
        <a:p>
          <a:r>
            <a:rPr lang="pt-PT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São 7 horas</a:t>
          </a:r>
          <a:r>
            <a:rPr lang="pt-PT" dirty="0"/>
            <a:t>.</a:t>
          </a:r>
          <a:endParaRPr lang="en-US" dirty="0"/>
        </a:p>
      </dgm:t>
    </dgm:pt>
    <dgm:pt modelId="{066765CD-63EA-4919-9892-114CDF046482}" type="parTrans" cxnId="{16B7D391-4E15-4F1E-B061-F50D5BDAB33C}">
      <dgm:prSet/>
      <dgm:spPr/>
      <dgm:t>
        <a:bodyPr/>
        <a:lstStyle/>
        <a:p>
          <a:endParaRPr lang="en-US"/>
        </a:p>
      </dgm:t>
    </dgm:pt>
    <dgm:pt modelId="{E1ABDC87-7668-4967-9721-C8A5B39AFF74}" type="sibTrans" cxnId="{16B7D391-4E15-4F1E-B061-F50D5BDAB33C}">
      <dgm:prSet/>
      <dgm:spPr/>
      <dgm:t>
        <a:bodyPr/>
        <a:lstStyle/>
        <a:p>
          <a:endParaRPr lang="en-US"/>
        </a:p>
      </dgm:t>
    </dgm:pt>
    <dgm:pt modelId="{769C064A-142B-4E2F-A776-E4826841A06E}">
      <dgm:prSet/>
      <dgm:spPr/>
      <dgm:t>
        <a:bodyPr/>
        <a:lstStyle/>
        <a:p>
          <a:r>
            <a:rPr lang="pt-PT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O dia vai começar</a:t>
          </a:r>
          <a:r>
            <a:rPr lang="pt-PT" dirty="0"/>
            <a:t>.</a:t>
          </a:r>
          <a:endParaRPr lang="en-US" dirty="0"/>
        </a:p>
      </dgm:t>
    </dgm:pt>
    <dgm:pt modelId="{E6DB29E8-843A-4B1D-9F9D-09E36D60B9DA}" type="parTrans" cxnId="{FEE69D34-387A-42D8-85D6-FFCFFC6AC68C}">
      <dgm:prSet/>
      <dgm:spPr/>
      <dgm:t>
        <a:bodyPr/>
        <a:lstStyle/>
        <a:p>
          <a:endParaRPr lang="en-US"/>
        </a:p>
      </dgm:t>
    </dgm:pt>
    <dgm:pt modelId="{623D5DF1-1464-43C2-B304-F1BA829F3A66}" type="sibTrans" cxnId="{FEE69D34-387A-42D8-85D6-FFCFFC6AC68C}">
      <dgm:prSet/>
      <dgm:spPr/>
      <dgm:t>
        <a:bodyPr/>
        <a:lstStyle/>
        <a:p>
          <a:endParaRPr lang="en-US"/>
        </a:p>
      </dgm:t>
    </dgm:pt>
    <dgm:pt modelId="{8EDE0011-D860-4CDC-8E4C-2066D33246D1}">
      <dgm:prSet/>
      <dgm:spPr/>
      <dgm:t>
        <a:bodyPr/>
        <a:lstStyle/>
        <a:p>
          <a:r>
            <a:rPr lang="pt-PT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O que faço primeiro?</a:t>
          </a:r>
          <a:endParaRPr lang="en-US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gm:t>
    </dgm:pt>
    <dgm:pt modelId="{3DC1ED35-681A-4327-8312-7A12AD524B2E}" type="parTrans" cxnId="{2828ADBB-20C6-457F-A065-FCB470CC5821}">
      <dgm:prSet/>
      <dgm:spPr/>
      <dgm:t>
        <a:bodyPr/>
        <a:lstStyle/>
        <a:p>
          <a:endParaRPr lang="en-US"/>
        </a:p>
      </dgm:t>
    </dgm:pt>
    <dgm:pt modelId="{8C2F5DB6-31F2-4C5E-827A-1C97FF91B481}" type="sibTrans" cxnId="{2828ADBB-20C6-457F-A065-FCB470CC5821}">
      <dgm:prSet/>
      <dgm:spPr/>
      <dgm:t>
        <a:bodyPr/>
        <a:lstStyle/>
        <a:p>
          <a:endParaRPr lang="en-US"/>
        </a:p>
      </dgm:t>
    </dgm:pt>
    <dgm:pt modelId="{22095921-3BE3-4538-87AC-C4740FA2613D}" type="pres">
      <dgm:prSet presAssocID="{BEDF1186-9E0C-4124-9CAD-2DEEF268B7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8851D2-7D1C-488B-80DA-975793648819}" type="pres">
      <dgm:prSet presAssocID="{AFCDAAEB-DC6C-409E-856A-370230345975}" presName="hierRoot1" presStyleCnt="0"/>
      <dgm:spPr/>
    </dgm:pt>
    <dgm:pt modelId="{894FE99A-FD9D-40CD-9700-C5ABB75A4454}" type="pres">
      <dgm:prSet presAssocID="{AFCDAAEB-DC6C-409E-856A-370230345975}" presName="composite" presStyleCnt="0"/>
      <dgm:spPr/>
    </dgm:pt>
    <dgm:pt modelId="{05A25E72-99E5-4522-AE4E-F9BA72C38A33}" type="pres">
      <dgm:prSet presAssocID="{AFCDAAEB-DC6C-409E-856A-370230345975}" presName="background" presStyleLbl="node0" presStyleIdx="0" presStyleCnt="3"/>
      <dgm:spPr/>
    </dgm:pt>
    <dgm:pt modelId="{17C9291F-5102-4143-AA1E-76E483D7024F}" type="pres">
      <dgm:prSet presAssocID="{AFCDAAEB-DC6C-409E-856A-370230345975}" presName="text" presStyleLbl="fgAcc0" presStyleIdx="0" presStyleCnt="3" custLinFactNeighborX="-286" custLinFactNeighborY="74981">
        <dgm:presLayoutVars>
          <dgm:chPref val="3"/>
        </dgm:presLayoutVars>
      </dgm:prSet>
      <dgm:spPr/>
    </dgm:pt>
    <dgm:pt modelId="{2CCCA694-ED90-4DBD-AA74-E58FD0C510E7}" type="pres">
      <dgm:prSet presAssocID="{AFCDAAEB-DC6C-409E-856A-370230345975}" presName="hierChild2" presStyleCnt="0"/>
      <dgm:spPr/>
    </dgm:pt>
    <dgm:pt modelId="{7C9CF5A9-2185-47DA-B399-181A2F655DB2}" type="pres">
      <dgm:prSet presAssocID="{769C064A-142B-4E2F-A776-E4826841A06E}" presName="hierRoot1" presStyleCnt="0"/>
      <dgm:spPr/>
    </dgm:pt>
    <dgm:pt modelId="{B639E6CC-602A-4B27-85A7-9264EB20DE1E}" type="pres">
      <dgm:prSet presAssocID="{769C064A-142B-4E2F-A776-E4826841A06E}" presName="composite" presStyleCnt="0"/>
      <dgm:spPr/>
    </dgm:pt>
    <dgm:pt modelId="{58AFB660-6AC6-4F6F-AB51-757E10270EE6}" type="pres">
      <dgm:prSet presAssocID="{769C064A-142B-4E2F-A776-E4826841A06E}" presName="background" presStyleLbl="node0" presStyleIdx="1" presStyleCnt="3"/>
      <dgm:spPr/>
    </dgm:pt>
    <dgm:pt modelId="{C0D76930-4AD7-447C-82BB-C2824D88FCE0}" type="pres">
      <dgm:prSet presAssocID="{769C064A-142B-4E2F-A776-E4826841A06E}" presName="text" presStyleLbl="fgAcc0" presStyleIdx="1" presStyleCnt="3">
        <dgm:presLayoutVars>
          <dgm:chPref val="3"/>
        </dgm:presLayoutVars>
      </dgm:prSet>
      <dgm:spPr/>
    </dgm:pt>
    <dgm:pt modelId="{86DA075C-09A0-4A5C-A2D1-8C376C5F72EB}" type="pres">
      <dgm:prSet presAssocID="{769C064A-142B-4E2F-A776-E4826841A06E}" presName="hierChild2" presStyleCnt="0"/>
      <dgm:spPr/>
    </dgm:pt>
    <dgm:pt modelId="{3BDAA7A8-CB7E-49B3-95B1-34E33D4D3C03}" type="pres">
      <dgm:prSet presAssocID="{8EDE0011-D860-4CDC-8E4C-2066D33246D1}" presName="hierRoot1" presStyleCnt="0"/>
      <dgm:spPr/>
    </dgm:pt>
    <dgm:pt modelId="{5E547612-CFE4-4CA3-BF10-4346B9D590C9}" type="pres">
      <dgm:prSet presAssocID="{8EDE0011-D860-4CDC-8E4C-2066D33246D1}" presName="composite" presStyleCnt="0"/>
      <dgm:spPr/>
    </dgm:pt>
    <dgm:pt modelId="{68F829A1-C4DF-44A1-AA5B-915C270CA505}" type="pres">
      <dgm:prSet presAssocID="{8EDE0011-D860-4CDC-8E4C-2066D33246D1}" presName="background" presStyleLbl="node0" presStyleIdx="2" presStyleCnt="3"/>
      <dgm:spPr/>
    </dgm:pt>
    <dgm:pt modelId="{235EA731-4074-4A98-B96C-8AA63105BADA}" type="pres">
      <dgm:prSet presAssocID="{8EDE0011-D860-4CDC-8E4C-2066D33246D1}" presName="text" presStyleLbl="fgAcc0" presStyleIdx="2" presStyleCnt="3">
        <dgm:presLayoutVars>
          <dgm:chPref val="3"/>
        </dgm:presLayoutVars>
      </dgm:prSet>
      <dgm:spPr/>
    </dgm:pt>
    <dgm:pt modelId="{F31ED10B-4BC8-4AAA-BDE6-050247092A8E}" type="pres">
      <dgm:prSet presAssocID="{8EDE0011-D860-4CDC-8E4C-2066D33246D1}" presName="hierChild2" presStyleCnt="0"/>
      <dgm:spPr/>
    </dgm:pt>
  </dgm:ptLst>
  <dgm:cxnLst>
    <dgm:cxn modelId="{FEE69D34-387A-42D8-85D6-FFCFFC6AC68C}" srcId="{BEDF1186-9E0C-4124-9CAD-2DEEF268B706}" destId="{769C064A-142B-4E2F-A776-E4826841A06E}" srcOrd="1" destOrd="0" parTransId="{E6DB29E8-843A-4B1D-9F9D-09E36D60B9DA}" sibTransId="{623D5DF1-1464-43C2-B304-F1BA829F3A66}"/>
    <dgm:cxn modelId="{0266C44A-ADA0-4FC2-8095-20B6B5EADE9E}" type="presOf" srcId="{AFCDAAEB-DC6C-409E-856A-370230345975}" destId="{17C9291F-5102-4143-AA1E-76E483D7024F}" srcOrd="0" destOrd="0" presId="urn:microsoft.com/office/officeart/2005/8/layout/hierarchy1"/>
    <dgm:cxn modelId="{E4858E83-5089-467C-A76F-E221BBDA8CB8}" type="presOf" srcId="{BEDF1186-9E0C-4124-9CAD-2DEEF268B706}" destId="{22095921-3BE3-4538-87AC-C4740FA2613D}" srcOrd="0" destOrd="0" presId="urn:microsoft.com/office/officeart/2005/8/layout/hierarchy1"/>
    <dgm:cxn modelId="{16B7D391-4E15-4F1E-B061-F50D5BDAB33C}" srcId="{BEDF1186-9E0C-4124-9CAD-2DEEF268B706}" destId="{AFCDAAEB-DC6C-409E-856A-370230345975}" srcOrd="0" destOrd="0" parTransId="{066765CD-63EA-4919-9892-114CDF046482}" sibTransId="{E1ABDC87-7668-4967-9721-C8A5B39AFF74}"/>
    <dgm:cxn modelId="{2828ADBB-20C6-457F-A065-FCB470CC5821}" srcId="{BEDF1186-9E0C-4124-9CAD-2DEEF268B706}" destId="{8EDE0011-D860-4CDC-8E4C-2066D33246D1}" srcOrd="2" destOrd="0" parTransId="{3DC1ED35-681A-4327-8312-7A12AD524B2E}" sibTransId="{8C2F5DB6-31F2-4C5E-827A-1C97FF91B481}"/>
    <dgm:cxn modelId="{698ACECA-A370-4D28-B305-35C0C2CFEA44}" type="presOf" srcId="{769C064A-142B-4E2F-A776-E4826841A06E}" destId="{C0D76930-4AD7-447C-82BB-C2824D88FCE0}" srcOrd="0" destOrd="0" presId="urn:microsoft.com/office/officeart/2005/8/layout/hierarchy1"/>
    <dgm:cxn modelId="{0854A6CB-0765-4274-A08F-100C534C5330}" type="presOf" srcId="{8EDE0011-D860-4CDC-8E4C-2066D33246D1}" destId="{235EA731-4074-4A98-B96C-8AA63105BADA}" srcOrd="0" destOrd="0" presId="urn:microsoft.com/office/officeart/2005/8/layout/hierarchy1"/>
    <dgm:cxn modelId="{4960E4CF-2C7B-4FB0-94A1-42D76EAE390B}" type="presParOf" srcId="{22095921-3BE3-4538-87AC-C4740FA2613D}" destId="{538851D2-7D1C-488B-80DA-975793648819}" srcOrd="0" destOrd="0" presId="urn:microsoft.com/office/officeart/2005/8/layout/hierarchy1"/>
    <dgm:cxn modelId="{C30BF9C3-49A2-4620-A0F1-E8C1A94AF33F}" type="presParOf" srcId="{538851D2-7D1C-488B-80DA-975793648819}" destId="{894FE99A-FD9D-40CD-9700-C5ABB75A4454}" srcOrd="0" destOrd="0" presId="urn:microsoft.com/office/officeart/2005/8/layout/hierarchy1"/>
    <dgm:cxn modelId="{B72F9A65-7489-4827-9996-4E8B9EDE9638}" type="presParOf" srcId="{894FE99A-FD9D-40CD-9700-C5ABB75A4454}" destId="{05A25E72-99E5-4522-AE4E-F9BA72C38A33}" srcOrd="0" destOrd="0" presId="urn:microsoft.com/office/officeart/2005/8/layout/hierarchy1"/>
    <dgm:cxn modelId="{22E792D3-6E1D-4194-B1CC-08667332BF63}" type="presParOf" srcId="{894FE99A-FD9D-40CD-9700-C5ABB75A4454}" destId="{17C9291F-5102-4143-AA1E-76E483D7024F}" srcOrd="1" destOrd="0" presId="urn:microsoft.com/office/officeart/2005/8/layout/hierarchy1"/>
    <dgm:cxn modelId="{A4316604-BE51-40EC-BF1A-A8B951D05D40}" type="presParOf" srcId="{538851D2-7D1C-488B-80DA-975793648819}" destId="{2CCCA694-ED90-4DBD-AA74-E58FD0C510E7}" srcOrd="1" destOrd="0" presId="urn:microsoft.com/office/officeart/2005/8/layout/hierarchy1"/>
    <dgm:cxn modelId="{F3806E9A-E6B5-4D2B-9BEB-C22B3099EABF}" type="presParOf" srcId="{22095921-3BE3-4538-87AC-C4740FA2613D}" destId="{7C9CF5A9-2185-47DA-B399-181A2F655DB2}" srcOrd="1" destOrd="0" presId="urn:microsoft.com/office/officeart/2005/8/layout/hierarchy1"/>
    <dgm:cxn modelId="{DDCDDAFC-7B7F-4651-97AA-ACCDBBCD9470}" type="presParOf" srcId="{7C9CF5A9-2185-47DA-B399-181A2F655DB2}" destId="{B639E6CC-602A-4B27-85A7-9264EB20DE1E}" srcOrd="0" destOrd="0" presId="urn:microsoft.com/office/officeart/2005/8/layout/hierarchy1"/>
    <dgm:cxn modelId="{46030728-EF82-43FC-9928-F292997BB153}" type="presParOf" srcId="{B639E6CC-602A-4B27-85A7-9264EB20DE1E}" destId="{58AFB660-6AC6-4F6F-AB51-757E10270EE6}" srcOrd="0" destOrd="0" presId="urn:microsoft.com/office/officeart/2005/8/layout/hierarchy1"/>
    <dgm:cxn modelId="{D6854646-4756-4714-81E9-58DAFE101036}" type="presParOf" srcId="{B639E6CC-602A-4B27-85A7-9264EB20DE1E}" destId="{C0D76930-4AD7-447C-82BB-C2824D88FCE0}" srcOrd="1" destOrd="0" presId="urn:microsoft.com/office/officeart/2005/8/layout/hierarchy1"/>
    <dgm:cxn modelId="{C2AAE1B4-9F51-426D-A33E-A3B2BED89C43}" type="presParOf" srcId="{7C9CF5A9-2185-47DA-B399-181A2F655DB2}" destId="{86DA075C-09A0-4A5C-A2D1-8C376C5F72EB}" srcOrd="1" destOrd="0" presId="urn:microsoft.com/office/officeart/2005/8/layout/hierarchy1"/>
    <dgm:cxn modelId="{53E02B4D-5334-46CC-BDEA-E8D384A1DB07}" type="presParOf" srcId="{22095921-3BE3-4538-87AC-C4740FA2613D}" destId="{3BDAA7A8-CB7E-49B3-95B1-34E33D4D3C03}" srcOrd="2" destOrd="0" presId="urn:microsoft.com/office/officeart/2005/8/layout/hierarchy1"/>
    <dgm:cxn modelId="{DFE8146E-D746-4C52-A56D-97680C7AC3F2}" type="presParOf" srcId="{3BDAA7A8-CB7E-49B3-95B1-34E33D4D3C03}" destId="{5E547612-CFE4-4CA3-BF10-4346B9D590C9}" srcOrd="0" destOrd="0" presId="urn:microsoft.com/office/officeart/2005/8/layout/hierarchy1"/>
    <dgm:cxn modelId="{07A9741B-45AF-4461-90B1-FEA87ADB1CAE}" type="presParOf" srcId="{5E547612-CFE4-4CA3-BF10-4346B9D590C9}" destId="{68F829A1-C4DF-44A1-AA5B-915C270CA505}" srcOrd="0" destOrd="0" presId="urn:microsoft.com/office/officeart/2005/8/layout/hierarchy1"/>
    <dgm:cxn modelId="{6A079A39-A547-4600-A42D-07FC19F28AB1}" type="presParOf" srcId="{5E547612-CFE4-4CA3-BF10-4346B9D590C9}" destId="{235EA731-4074-4A98-B96C-8AA63105BADA}" srcOrd="1" destOrd="0" presId="urn:microsoft.com/office/officeart/2005/8/layout/hierarchy1"/>
    <dgm:cxn modelId="{53FC1FE1-D083-46E1-92D0-0417B04FDBA4}" type="presParOf" srcId="{3BDAA7A8-CB7E-49B3-95B1-34E33D4D3C03}" destId="{F31ED10B-4BC8-4AAA-BDE6-050247092A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D98EF-3DCA-45D1-956A-5FC66E56DE7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C22DF1-AA2C-44C9-9D18-F9B3DD95FCB3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Também não me posso esquecer…</a:t>
          </a:r>
          <a:endParaRPr lang="en-US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gm:t>
    </dgm:pt>
    <dgm:pt modelId="{FD48FDB6-31A8-48C3-BB9C-96F4E659B2F9}" type="parTrans" cxnId="{F59E9A27-0355-48CA-A217-C5A38FC1175F}">
      <dgm:prSet/>
      <dgm:spPr/>
      <dgm:t>
        <a:bodyPr/>
        <a:lstStyle/>
        <a:p>
          <a:endParaRPr lang="en-US"/>
        </a:p>
      </dgm:t>
    </dgm:pt>
    <dgm:pt modelId="{54B59C8A-2AD5-4F5A-986B-62D12361F5EA}" type="sibTrans" cxnId="{F59E9A27-0355-48CA-A217-C5A38FC117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6D5B27F-DAC6-4DD9-8A8E-5B4B6AF69F32}">
      <dgm:prSet/>
      <dgm:spPr/>
      <dgm:t>
        <a:bodyPr/>
        <a:lstStyle/>
        <a:p>
          <a:pPr>
            <a:lnSpc>
              <a:spcPct val="100000"/>
            </a:lnSpc>
          </a:pPr>
          <a:r>
            <a:rPr lang="pt-PT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Coloca os objetos necessários na mochila.</a:t>
          </a:r>
          <a:endParaRPr lang="en-US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gm:t>
    </dgm:pt>
    <dgm:pt modelId="{CB831EEA-7D6B-45BD-B1CB-905B7B1FFE78}" type="parTrans" cxnId="{ED0BEE8F-91B0-489A-9AD9-7842C481AE8F}">
      <dgm:prSet/>
      <dgm:spPr/>
      <dgm:t>
        <a:bodyPr/>
        <a:lstStyle/>
        <a:p>
          <a:endParaRPr lang="en-US"/>
        </a:p>
      </dgm:t>
    </dgm:pt>
    <dgm:pt modelId="{DBF40404-9000-4A63-B660-126AAE1896F5}" type="sibTrans" cxnId="{ED0BEE8F-91B0-489A-9AD9-7842C481AE8F}">
      <dgm:prSet/>
      <dgm:spPr/>
      <dgm:t>
        <a:bodyPr/>
        <a:lstStyle/>
        <a:p>
          <a:endParaRPr lang="en-US"/>
        </a:p>
      </dgm:t>
    </dgm:pt>
    <dgm:pt modelId="{557BA4FD-04A8-41EE-895A-D5F6805DA2D4}" type="pres">
      <dgm:prSet presAssocID="{BC3D98EF-3DCA-45D1-956A-5FC66E56DE74}" presName="root" presStyleCnt="0">
        <dgm:presLayoutVars>
          <dgm:dir/>
          <dgm:resizeHandles val="exact"/>
        </dgm:presLayoutVars>
      </dgm:prSet>
      <dgm:spPr/>
    </dgm:pt>
    <dgm:pt modelId="{6191016D-4DFE-4CAD-A6B9-1FDE63F2B421}" type="pres">
      <dgm:prSet presAssocID="{BC3D98EF-3DCA-45D1-956A-5FC66E56DE74}" presName="container" presStyleCnt="0">
        <dgm:presLayoutVars>
          <dgm:dir/>
          <dgm:resizeHandles val="exact"/>
        </dgm:presLayoutVars>
      </dgm:prSet>
      <dgm:spPr/>
    </dgm:pt>
    <dgm:pt modelId="{99E9F6E7-ECA7-4B24-B5D8-A8047D4D600C}" type="pres">
      <dgm:prSet presAssocID="{08C22DF1-AA2C-44C9-9D18-F9B3DD95FCB3}" presName="compNode" presStyleCnt="0"/>
      <dgm:spPr/>
    </dgm:pt>
    <dgm:pt modelId="{4F0DEC07-5A35-4F96-BA1C-BA898E8D7773}" type="pres">
      <dgm:prSet presAssocID="{08C22DF1-AA2C-44C9-9D18-F9B3DD95FCB3}" presName="iconBgRect" presStyleLbl="bgShp" presStyleIdx="0" presStyleCnt="2"/>
      <dgm:spPr/>
    </dgm:pt>
    <dgm:pt modelId="{B4C57B2C-1788-4563-B099-33477F81DB32}" type="pres">
      <dgm:prSet presAssocID="{08C22DF1-AA2C-44C9-9D18-F9B3DD95FCB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orno de rosto de anjo destaque"/>
        </a:ext>
      </dgm:extLst>
    </dgm:pt>
    <dgm:pt modelId="{939FB02B-34B7-4543-8E59-4E49EDDC0B5F}" type="pres">
      <dgm:prSet presAssocID="{08C22DF1-AA2C-44C9-9D18-F9B3DD95FCB3}" presName="spaceRect" presStyleCnt="0"/>
      <dgm:spPr/>
    </dgm:pt>
    <dgm:pt modelId="{90B77182-2C62-4238-A09A-796A788F5A28}" type="pres">
      <dgm:prSet presAssocID="{08C22DF1-AA2C-44C9-9D18-F9B3DD95FCB3}" presName="textRect" presStyleLbl="revTx" presStyleIdx="0" presStyleCnt="2">
        <dgm:presLayoutVars>
          <dgm:chMax val="1"/>
          <dgm:chPref val="1"/>
        </dgm:presLayoutVars>
      </dgm:prSet>
      <dgm:spPr/>
    </dgm:pt>
    <dgm:pt modelId="{0DBC9905-7FE4-4756-AC3D-3DFF5865026F}" type="pres">
      <dgm:prSet presAssocID="{54B59C8A-2AD5-4F5A-986B-62D12361F5EA}" presName="sibTrans" presStyleLbl="sibTrans2D1" presStyleIdx="0" presStyleCnt="0"/>
      <dgm:spPr/>
    </dgm:pt>
    <dgm:pt modelId="{9153234A-F7D8-489B-AFA7-E471764C3865}" type="pres">
      <dgm:prSet presAssocID="{36D5B27F-DAC6-4DD9-8A8E-5B4B6AF69F32}" presName="compNode" presStyleCnt="0"/>
      <dgm:spPr/>
    </dgm:pt>
    <dgm:pt modelId="{E385D84D-AE62-4759-A474-5A059FCA7C7E}" type="pres">
      <dgm:prSet presAssocID="{36D5B27F-DAC6-4DD9-8A8E-5B4B6AF69F32}" presName="iconBgRect" presStyleLbl="bgShp" presStyleIdx="1" presStyleCnt="2" custLinFactNeighborX="-35278" custLinFactNeighborY="225"/>
      <dgm:spPr/>
    </dgm:pt>
    <dgm:pt modelId="{790C1B35-B9F5-4F85-A58D-7B97FC82BB6C}" type="pres">
      <dgm:prSet presAssocID="{36D5B27F-DAC6-4DD9-8A8E-5B4B6AF69F32}" presName="iconRect" presStyleLbl="node1" presStyleIdx="1" presStyleCnt="2" custLinFactNeighborX="-57228" custLinFactNeighborY="25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chila"/>
        </a:ext>
      </dgm:extLst>
    </dgm:pt>
    <dgm:pt modelId="{A389F102-2907-4A51-8BDD-AC6AC24500C7}" type="pres">
      <dgm:prSet presAssocID="{36D5B27F-DAC6-4DD9-8A8E-5B4B6AF69F32}" presName="spaceRect" presStyleCnt="0"/>
      <dgm:spPr/>
    </dgm:pt>
    <dgm:pt modelId="{1B6A1E07-33F2-471E-BD5D-1E829C6FCEC6}" type="pres">
      <dgm:prSet presAssocID="{36D5B27F-DAC6-4DD9-8A8E-5B4B6AF69F32}" presName="textRect" presStyleLbl="revTx" presStyleIdx="1" presStyleCnt="2" custScaleX="128312">
        <dgm:presLayoutVars>
          <dgm:chMax val="1"/>
          <dgm:chPref val="1"/>
        </dgm:presLayoutVars>
      </dgm:prSet>
      <dgm:spPr/>
    </dgm:pt>
  </dgm:ptLst>
  <dgm:cxnLst>
    <dgm:cxn modelId="{F59E9A27-0355-48CA-A217-C5A38FC1175F}" srcId="{BC3D98EF-3DCA-45D1-956A-5FC66E56DE74}" destId="{08C22DF1-AA2C-44C9-9D18-F9B3DD95FCB3}" srcOrd="0" destOrd="0" parTransId="{FD48FDB6-31A8-48C3-BB9C-96F4E659B2F9}" sibTransId="{54B59C8A-2AD5-4F5A-986B-62D12361F5EA}"/>
    <dgm:cxn modelId="{FA9FE76F-DB79-4A96-8A7A-28905C7A7829}" type="presOf" srcId="{36D5B27F-DAC6-4DD9-8A8E-5B4B6AF69F32}" destId="{1B6A1E07-33F2-471E-BD5D-1E829C6FCEC6}" srcOrd="0" destOrd="0" presId="urn:microsoft.com/office/officeart/2018/2/layout/IconCircleList"/>
    <dgm:cxn modelId="{ED0BEE8F-91B0-489A-9AD9-7842C481AE8F}" srcId="{BC3D98EF-3DCA-45D1-956A-5FC66E56DE74}" destId="{36D5B27F-DAC6-4DD9-8A8E-5B4B6AF69F32}" srcOrd="1" destOrd="0" parTransId="{CB831EEA-7D6B-45BD-B1CB-905B7B1FFE78}" sibTransId="{DBF40404-9000-4A63-B660-126AAE1896F5}"/>
    <dgm:cxn modelId="{21F0E99F-71D4-44EF-9AEF-D80DB63AC5D3}" type="presOf" srcId="{BC3D98EF-3DCA-45D1-956A-5FC66E56DE74}" destId="{557BA4FD-04A8-41EE-895A-D5F6805DA2D4}" srcOrd="0" destOrd="0" presId="urn:microsoft.com/office/officeart/2018/2/layout/IconCircleList"/>
    <dgm:cxn modelId="{926066EF-7D79-49B9-B9E1-A612C4F3137D}" type="presOf" srcId="{08C22DF1-AA2C-44C9-9D18-F9B3DD95FCB3}" destId="{90B77182-2C62-4238-A09A-796A788F5A28}" srcOrd="0" destOrd="0" presId="urn:microsoft.com/office/officeart/2018/2/layout/IconCircleList"/>
    <dgm:cxn modelId="{4D2D5EF8-66DC-477B-8F40-FDF2489D8E0F}" type="presOf" srcId="{54B59C8A-2AD5-4F5A-986B-62D12361F5EA}" destId="{0DBC9905-7FE4-4756-AC3D-3DFF5865026F}" srcOrd="0" destOrd="0" presId="urn:microsoft.com/office/officeart/2018/2/layout/IconCircleList"/>
    <dgm:cxn modelId="{47FC90E8-C33F-4624-A05B-8C1D998A5246}" type="presParOf" srcId="{557BA4FD-04A8-41EE-895A-D5F6805DA2D4}" destId="{6191016D-4DFE-4CAD-A6B9-1FDE63F2B421}" srcOrd="0" destOrd="0" presId="urn:microsoft.com/office/officeart/2018/2/layout/IconCircleList"/>
    <dgm:cxn modelId="{47AF9161-D90D-466E-9653-4676DE30F8BE}" type="presParOf" srcId="{6191016D-4DFE-4CAD-A6B9-1FDE63F2B421}" destId="{99E9F6E7-ECA7-4B24-B5D8-A8047D4D600C}" srcOrd="0" destOrd="0" presId="urn:microsoft.com/office/officeart/2018/2/layout/IconCircleList"/>
    <dgm:cxn modelId="{FDBE8533-C663-4540-8F11-C9DA69D9FF78}" type="presParOf" srcId="{99E9F6E7-ECA7-4B24-B5D8-A8047D4D600C}" destId="{4F0DEC07-5A35-4F96-BA1C-BA898E8D7773}" srcOrd="0" destOrd="0" presId="urn:microsoft.com/office/officeart/2018/2/layout/IconCircleList"/>
    <dgm:cxn modelId="{B1C65F88-23D5-410F-9F5D-E2EC45402AA2}" type="presParOf" srcId="{99E9F6E7-ECA7-4B24-B5D8-A8047D4D600C}" destId="{B4C57B2C-1788-4563-B099-33477F81DB32}" srcOrd="1" destOrd="0" presId="urn:microsoft.com/office/officeart/2018/2/layout/IconCircleList"/>
    <dgm:cxn modelId="{F354BFA5-CDAD-4B34-91B9-DE3E34708E61}" type="presParOf" srcId="{99E9F6E7-ECA7-4B24-B5D8-A8047D4D600C}" destId="{939FB02B-34B7-4543-8E59-4E49EDDC0B5F}" srcOrd="2" destOrd="0" presId="urn:microsoft.com/office/officeart/2018/2/layout/IconCircleList"/>
    <dgm:cxn modelId="{6261196B-B9C5-43B0-8838-F4166965B523}" type="presParOf" srcId="{99E9F6E7-ECA7-4B24-B5D8-A8047D4D600C}" destId="{90B77182-2C62-4238-A09A-796A788F5A28}" srcOrd="3" destOrd="0" presId="urn:microsoft.com/office/officeart/2018/2/layout/IconCircleList"/>
    <dgm:cxn modelId="{09C9F09A-123C-409E-AC9D-C859FA4FAC4A}" type="presParOf" srcId="{6191016D-4DFE-4CAD-A6B9-1FDE63F2B421}" destId="{0DBC9905-7FE4-4756-AC3D-3DFF5865026F}" srcOrd="1" destOrd="0" presId="urn:microsoft.com/office/officeart/2018/2/layout/IconCircleList"/>
    <dgm:cxn modelId="{3B2449DF-D7E1-4E9E-914B-7BF23719C3CD}" type="presParOf" srcId="{6191016D-4DFE-4CAD-A6B9-1FDE63F2B421}" destId="{9153234A-F7D8-489B-AFA7-E471764C3865}" srcOrd="2" destOrd="0" presId="urn:microsoft.com/office/officeart/2018/2/layout/IconCircleList"/>
    <dgm:cxn modelId="{FD4366FB-0B37-494D-9233-11C582CE7E18}" type="presParOf" srcId="{9153234A-F7D8-489B-AFA7-E471764C3865}" destId="{E385D84D-AE62-4759-A474-5A059FCA7C7E}" srcOrd="0" destOrd="0" presId="urn:microsoft.com/office/officeart/2018/2/layout/IconCircleList"/>
    <dgm:cxn modelId="{CB98FB9C-2E3F-4BC5-9A52-6ACA1E59741C}" type="presParOf" srcId="{9153234A-F7D8-489B-AFA7-E471764C3865}" destId="{790C1B35-B9F5-4F85-A58D-7B97FC82BB6C}" srcOrd="1" destOrd="0" presId="urn:microsoft.com/office/officeart/2018/2/layout/IconCircleList"/>
    <dgm:cxn modelId="{4B682DEB-ECC1-4F31-AE38-D738CD699E5A}" type="presParOf" srcId="{9153234A-F7D8-489B-AFA7-E471764C3865}" destId="{A389F102-2907-4A51-8BDD-AC6AC24500C7}" srcOrd="2" destOrd="0" presId="urn:microsoft.com/office/officeart/2018/2/layout/IconCircleList"/>
    <dgm:cxn modelId="{2C7D0EE9-B0E7-49A1-9CB9-0FF14A117606}" type="presParOf" srcId="{9153234A-F7D8-489B-AFA7-E471764C3865}" destId="{1B6A1E07-33F2-471E-BD5D-1E829C6FCEC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25E72-99E5-4522-AE4E-F9BA72C38A33}">
      <dsp:nvSpPr>
        <dsp:cNvPr id="0" name=""/>
        <dsp:cNvSpPr/>
      </dsp:nvSpPr>
      <dsp:spPr>
        <a:xfrm>
          <a:off x="308475" y="118"/>
          <a:ext cx="1804439" cy="1145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9291F-5102-4143-AA1E-76E483D7024F}">
      <dsp:nvSpPr>
        <dsp:cNvPr id="0" name=""/>
        <dsp:cNvSpPr/>
      </dsp:nvSpPr>
      <dsp:spPr>
        <a:xfrm>
          <a:off x="508968" y="190586"/>
          <a:ext cx="1804439" cy="11458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São 7 horas</a:t>
          </a:r>
          <a:r>
            <a:rPr lang="pt-PT" sz="2400" kern="1200" dirty="0"/>
            <a:t>.</a:t>
          </a:r>
          <a:endParaRPr lang="en-US" sz="2400" kern="1200" dirty="0"/>
        </a:p>
      </dsp:txBody>
      <dsp:txXfrm>
        <a:off x="542528" y="224146"/>
        <a:ext cx="1737319" cy="1078699"/>
      </dsp:txXfrm>
    </dsp:sp>
    <dsp:sp modelId="{58AFB660-6AC6-4F6F-AB51-757E10270EE6}">
      <dsp:nvSpPr>
        <dsp:cNvPr id="0" name=""/>
        <dsp:cNvSpPr/>
      </dsp:nvSpPr>
      <dsp:spPr>
        <a:xfrm>
          <a:off x="2519062" y="59"/>
          <a:ext cx="1804439" cy="1145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76930-4AD7-447C-82BB-C2824D88FCE0}">
      <dsp:nvSpPr>
        <dsp:cNvPr id="0" name=""/>
        <dsp:cNvSpPr/>
      </dsp:nvSpPr>
      <dsp:spPr>
        <a:xfrm>
          <a:off x="2719555" y="190527"/>
          <a:ext cx="1804439" cy="11458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O dia vai começar</a:t>
          </a:r>
          <a:r>
            <a:rPr lang="pt-PT" sz="2400" kern="1200" dirty="0"/>
            <a:t>.</a:t>
          </a:r>
          <a:endParaRPr lang="en-US" sz="2400" kern="1200" dirty="0"/>
        </a:p>
      </dsp:txBody>
      <dsp:txXfrm>
        <a:off x="2753115" y="224087"/>
        <a:ext cx="1737319" cy="1078699"/>
      </dsp:txXfrm>
    </dsp:sp>
    <dsp:sp modelId="{68F829A1-C4DF-44A1-AA5B-915C270CA505}">
      <dsp:nvSpPr>
        <dsp:cNvPr id="0" name=""/>
        <dsp:cNvSpPr/>
      </dsp:nvSpPr>
      <dsp:spPr>
        <a:xfrm>
          <a:off x="4724488" y="59"/>
          <a:ext cx="1804439" cy="1145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EA731-4074-4A98-B96C-8AA63105BADA}">
      <dsp:nvSpPr>
        <dsp:cNvPr id="0" name=""/>
        <dsp:cNvSpPr/>
      </dsp:nvSpPr>
      <dsp:spPr>
        <a:xfrm>
          <a:off x="4924981" y="190527"/>
          <a:ext cx="1804439" cy="11458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O que faço primeiro?</a:t>
          </a:r>
          <a:endParaRPr lang="en-US" sz="2400" kern="1200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sp:txBody>
      <dsp:txXfrm>
        <a:off x="4958541" y="224087"/>
        <a:ext cx="1737319" cy="1078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DEC07-5A35-4F96-BA1C-BA898E8D7773}">
      <dsp:nvSpPr>
        <dsp:cNvPr id="0" name=""/>
        <dsp:cNvSpPr/>
      </dsp:nvSpPr>
      <dsp:spPr>
        <a:xfrm>
          <a:off x="227774" y="742748"/>
          <a:ext cx="968072" cy="9680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57B2C-1788-4563-B099-33477F81DB32}">
      <dsp:nvSpPr>
        <dsp:cNvPr id="0" name=""/>
        <dsp:cNvSpPr/>
      </dsp:nvSpPr>
      <dsp:spPr>
        <a:xfrm>
          <a:off x="431069" y="946043"/>
          <a:ext cx="561481" cy="5614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77182-2C62-4238-A09A-796A788F5A28}">
      <dsp:nvSpPr>
        <dsp:cNvPr id="0" name=""/>
        <dsp:cNvSpPr/>
      </dsp:nvSpPr>
      <dsp:spPr>
        <a:xfrm>
          <a:off x="1403290" y="742748"/>
          <a:ext cx="2281884" cy="968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Também não me posso esquecer…</a:t>
          </a:r>
          <a:endParaRPr lang="en-US" sz="2000" kern="1200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sp:txBody>
      <dsp:txXfrm>
        <a:off x="1403290" y="742748"/>
        <a:ext cx="2281884" cy="968072"/>
      </dsp:txXfrm>
    </dsp:sp>
    <dsp:sp modelId="{E385D84D-AE62-4759-A474-5A059FCA7C7E}">
      <dsp:nvSpPr>
        <dsp:cNvPr id="0" name=""/>
        <dsp:cNvSpPr/>
      </dsp:nvSpPr>
      <dsp:spPr>
        <a:xfrm>
          <a:off x="3741259" y="744926"/>
          <a:ext cx="968072" cy="9680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C1B35-B9F5-4F85-A58D-7B97FC82BB6C}">
      <dsp:nvSpPr>
        <dsp:cNvPr id="0" name=""/>
        <dsp:cNvSpPr/>
      </dsp:nvSpPr>
      <dsp:spPr>
        <a:xfrm>
          <a:off x="3964746" y="960288"/>
          <a:ext cx="561481" cy="5614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A1E07-33F2-471E-BD5D-1E829C6FCEC6}">
      <dsp:nvSpPr>
        <dsp:cNvPr id="0" name=""/>
        <dsp:cNvSpPr/>
      </dsp:nvSpPr>
      <dsp:spPr>
        <a:xfrm>
          <a:off x="4935268" y="742748"/>
          <a:ext cx="2927931" cy="968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latin typeface="Monospace" panose="02000603000000000000" pitchFamily="2" charset="2"/>
              <a:ea typeface="Monospace" panose="02000603000000000000" pitchFamily="2" charset="2"/>
              <a:cs typeface="Monospace" panose="02000603000000000000" pitchFamily="2" charset="2"/>
            </a:rPr>
            <a:t>Coloca os objetos necessários na mochila.</a:t>
          </a:r>
          <a:endParaRPr lang="en-US" sz="2000" kern="1200" dirty="0">
            <a:latin typeface="Monospace" panose="02000603000000000000" pitchFamily="2" charset="2"/>
            <a:ea typeface="Monospace" panose="02000603000000000000" pitchFamily="2" charset="2"/>
            <a:cs typeface="Monospace" panose="02000603000000000000" pitchFamily="2" charset="2"/>
          </a:endParaRPr>
        </a:p>
      </dsp:txBody>
      <dsp:txXfrm>
        <a:off x="4935268" y="742748"/>
        <a:ext cx="2927931" cy="968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CE4BA-2BF7-4A27-B564-10DF95180226}" type="datetimeFigureOut">
              <a:rPr lang="pt-PT" smtClean="0"/>
              <a:t>17/11/2023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571CB-E6D7-431C-B48A-CCB65D99AEB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015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F571CB-E6D7-431C-B48A-CCB65D99AEB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2790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11/17/2023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5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3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8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1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58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5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9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5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11/17/2023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26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982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9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jp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1.xml"/><Relationship Id="rId18" Type="http://schemas.openxmlformats.org/officeDocument/2006/relationships/image" Target="../media/image10.jpg"/><Relationship Id="rId3" Type="http://schemas.microsoft.com/office/2007/relationships/media" Target="../media/media3.m4a"/><Relationship Id="rId7" Type="http://schemas.openxmlformats.org/officeDocument/2006/relationships/audio" Target="../media/audio1.wav"/><Relationship Id="rId12" Type="http://schemas.openxmlformats.org/officeDocument/2006/relationships/diagramColors" Target="../diagrams/colors1.xml"/><Relationship Id="rId17" Type="http://schemas.openxmlformats.org/officeDocument/2006/relationships/image" Target="../media/image9.jpg"/><Relationship Id="rId2" Type="http://schemas.openxmlformats.org/officeDocument/2006/relationships/audio" Target="../media/media2.m4a"/><Relationship Id="rId16" Type="http://schemas.openxmlformats.org/officeDocument/2006/relationships/image" Target="../media/image8.jpeg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11" Type="http://schemas.openxmlformats.org/officeDocument/2006/relationships/diagramQuickStyle" Target="../diagrams/quickStyle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diagramLayout" Target="../diagrams/layout1.xml"/><Relationship Id="rId4" Type="http://schemas.openxmlformats.org/officeDocument/2006/relationships/audio" Target="../media/media3.m4a"/><Relationship Id="rId9" Type="http://schemas.openxmlformats.org/officeDocument/2006/relationships/diagramData" Target="../diagrams/data1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g"/><Relationship Id="rId5" Type="http://schemas.openxmlformats.org/officeDocument/2006/relationships/slide" Target="slide6.xml"/><Relationship Id="rId10" Type="http://schemas.openxmlformats.org/officeDocument/2006/relationships/image" Target="../media/image13.jpg"/><Relationship Id="rId4" Type="http://schemas.openxmlformats.org/officeDocument/2006/relationships/image" Target="../media/image5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3.m4a"/><Relationship Id="rId7" Type="http://schemas.openxmlformats.org/officeDocument/2006/relationships/image" Target="../media/image12.jpg"/><Relationship Id="rId12" Type="http://schemas.openxmlformats.org/officeDocument/2006/relationships/image" Target="../media/image16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g"/><Relationship Id="rId4" Type="http://schemas.openxmlformats.org/officeDocument/2006/relationships/audio" Target="../media/media3.m4a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jp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7.m4a"/><Relationship Id="rId11" Type="http://schemas.openxmlformats.org/officeDocument/2006/relationships/image" Target="../media/image14.jpg"/><Relationship Id="rId5" Type="http://schemas.microsoft.com/office/2007/relationships/media" Target="../media/media7.m4a"/><Relationship Id="rId10" Type="http://schemas.openxmlformats.org/officeDocument/2006/relationships/image" Target="../media/image13.jpg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6.jpg"/><Relationship Id="rId3" Type="http://schemas.microsoft.com/office/2007/relationships/media" Target="../media/media7.m4a"/><Relationship Id="rId7" Type="http://schemas.openxmlformats.org/officeDocument/2006/relationships/image" Target="../media/image5.png"/><Relationship Id="rId12" Type="http://schemas.openxmlformats.org/officeDocument/2006/relationships/slide" Target="slide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1.wav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g"/><Relationship Id="rId4" Type="http://schemas.openxmlformats.org/officeDocument/2006/relationships/audio" Target="../media/media7.m4a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7.m4a"/><Relationship Id="rId7" Type="http://schemas.openxmlformats.org/officeDocument/2006/relationships/slide" Target="slide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4" Type="http://schemas.openxmlformats.org/officeDocument/2006/relationships/audio" Target="../media/media7.m4a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7.m4a"/><Relationship Id="rId7" Type="http://schemas.openxmlformats.org/officeDocument/2006/relationships/image" Target="../media/image20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jpg"/><Relationship Id="rId4" Type="http://schemas.openxmlformats.org/officeDocument/2006/relationships/audio" Target="../media/media7.m4a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9.jpg"/><Relationship Id="rId18" Type="http://schemas.openxmlformats.org/officeDocument/2006/relationships/slide" Target="slide10.xml"/><Relationship Id="rId3" Type="http://schemas.microsoft.com/office/2007/relationships/media" Target="../media/media12.m4a"/><Relationship Id="rId7" Type="http://schemas.openxmlformats.org/officeDocument/2006/relationships/diagramLayout" Target="../diagrams/layout2.xml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" Type="http://schemas.openxmlformats.org/officeDocument/2006/relationships/audio" Target="../media/media11.m4a"/><Relationship Id="rId16" Type="http://schemas.openxmlformats.org/officeDocument/2006/relationships/image" Target="../media/image32.jpg"/><Relationship Id="rId20" Type="http://schemas.openxmlformats.org/officeDocument/2006/relationships/image" Target="../media/image4.svg"/><Relationship Id="rId1" Type="http://schemas.microsoft.com/office/2007/relationships/media" Target="../media/media11.m4a"/><Relationship Id="rId6" Type="http://schemas.openxmlformats.org/officeDocument/2006/relationships/diagramData" Target="../diagrams/data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jpg"/><Relationship Id="rId10" Type="http://schemas.microsoft.com/office/2007/relationships/diagramDrawing" Target="../diagrams/drawing2.xml"/><Relationship Id="rId19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openxmlformats.org/officeDocument/2006/relationships/diagramColors" Target="../diagrams/colors2.xm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descr="As rotinas da manhã">
            <a:extLst>
              <a:ext uri="{FF2B5EF4-FFF2-40B4-BE49-F238E27FC236}">
                <a16:creationId xmlns:a16="http://schemas.microsoft.com/office/drawing/2014/main" id="{6EBE78DB-0246-A5B2-7830-1DCA79A4A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38528"/>
            <a:ext cx="10058400" cy="1371600"/>
          </a:xfrm>
        </p:spPr>
        <p:txBody>
          <a:bodyPr/>
          <a:lstStyle/>
          <a:p>
            <a:pPr algn="ctr"/>
            <a:r>
              <a:rPr lang="pt-PT" dirty="0">
                <a:latin typeface="Calibri"/>
                <a:ea typeface="Monospace" panose="02000603000000000000" pitchFamily="2" charset="2"/>
                <a:cs typeface="Calibri"/>
              </a:rPr>
              <a:t>As rotinas da manhã</a:t>
            </a:r>
          </a:p>
        </p:txBody>
      </p:sp>
      <p:sp>
        <p:nvSpPr>
          <p:cNvPr id="3" name="Marcador de Posição de Conteúdo 2" descr="Olá, bom dia!&#10;O dia começa agora. &#10;Vamos ver se és capaz de chegar ao CECD sem esquecer do que tens que fazer.&#10;Seleciona a imagem correta para passares ao próximo desafio. &#10;O jogo vai começar!">
            <a:extLst>
              <a:ext uri="{FF2B5EF4-FFF2-40B4-BE49-F238E27FC236}">
                <a16:creationId xmlns:a16="http://schemas.microsoft.com/office/drawing/2014/main" id="{81D04B33-3D5E-535D-7760-42C28BF61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533" y="2269225"/>
            <a:ext cx="10209421" cy="33368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t-PT" sz="2000" b="1" dirty="0">
                <a:latin typeface="Calibri"/>
                <a:ea typeface="Monospace" panose="02000603000000000000" pitchFamily="2" charset="2"/>
                <a:cs typeface="Calibri"/>
              </a:rPr>
              <a:t>Olá, bom dia!</a:t>
            </a:r>
          </a:p>
          <a:p>
            <a:pPr marL="0" indent="0">
              <a:buNone/>
            </a:pPr>
            <a:r>
              <a:rPr lang="pt-PT" sz="2000" b="1" dirty="0">
                <a:latin typeface="Calibri"/>
                <a:ea typeface="Monospace" panose="02000603000000000000" pitchFamily="2" charset="2"/>
                <a:cs typeface="Calibri"/>
              </a:rPr>
              <a:t>O dia começa agora. </a:t>
            </a:r>
          </a:p>
          <a:p>
            <a:pPr marL="0" indent="0">
              <a:buNone/>
            </a:pPr>
            <a:r>
              <a:rPr lang="pt-PT" sz="2000" b="1" dirty="0">
                <a:latin typeface="Calibri"/>
                <a:ea typeface="Monospace" panose="02000603000000000000" pitchFamily="2" charset="2"/>
                <a:cs typeface="Calibri"/>
              </a:rPr>
              <a:t>Vamos ver se és capaz de chegar ao CECD sem esquecer do que tens que fazer.</a:t>
            </a:r>
          </a:p>
          <a:p>
            <a:pPr marL="0" indent="0">
              <a:buNone/>
            </a:pPr>
            <a:endParaRPr lang="pt-PT" sz="1600" b="1" dirty="0">
              <a:latin typeface="Calibri"/>
              <a:ea typeface="Monospace" panose="02000603000000000000" pitchFamily="2" charset="2"/>
              <a:cs typeface="Calibri"/>
            </a:endParaRPr>
          </a:p>
          <a:p>
            <a:pPr marL="0" indent="0" algn="ctr">
              <a:buNone/>
            </a:pPr>
            <a:r>
              <a:rPr lang="pt-PT" sz="2000" b="1" dirty="0">
                <a:latin typeface="Calibri"/>
                <a:ea typeface="Monospace" panose="02000603000000000000" pitchFamily="2" charset="2"/>
                <a:cs typeface="Calibri"/>
              </a:rPr>
              <a:t>Seleciona a imagem correta para passares ao próximo desafio. </a:t>
            </a:r>
          </a:p>
          <a:p>
            <a:pPr marL="0" indent="0">
              <a:buNone/>
            </a:pPr>
            <a:endParaRPr lang="pt-PT" sz="1600" b="1" dirty="0">
              <a:latin typeface="Calibri"/>
              <a:ea typeface="Monospace" panose="02000603000000000000" pitchFamily="2" charset="2"/>
              <a:cs typeface="Calibri"/>
            </a:endParaRPr>
          </a:p>
          <a:p>
            <a:pPr marL="0" indent="0" algn="ctr">
              <a:buNone/>
            </a:pPr>
            <a:r>
              <a:rPr lang="pt-PT" sz="2000" b="1" dirty="0">
                <a:latin typeface="Calibri"/>
                <a:ea typeface="Monospace" panose="02000603000000000000" pitchFamily="2" charset="2"/>
                <a:cs typeface="Calibri"/>
              </a:rPr>
              <a:t>O jogo vai começar!</a:t>
            </a:r>
          </a:p>
        </p:txBody>
      </p:sp>
      <p:pic>
        <p:nvPicPr>
          <p:cNvPr id="7" name="Imagem 6" descr="Cursor destaque">
            <a:hlinkClick r:id="rId4" action="ppaction://hlinksldjump"/>
            <a:extLst>
              <a:ext uri="{FF2B5EF4-FFF2-40B4-BE49-F238E27FC236}">
                <a16:creationId xmlns:a16="http://schemas.microsoft.com/office/drawing/2014/main" id="{057B17FA-203C-2D2F-39CC-4B7703677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855" r="16855"/>
          <a:stretch/>
        </p:blipFill>
        <p:spPr>
          <a:xfrm rot="8204744">
            <a:off x="10548798" y="5111170"/>
            <a:ext cx="882982" cy="1332000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685C3DF1-DBAF-A02A-14C2-B44F0F75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6060" y="733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 descr="Queres jogar outra vez?">
            <a:extLst>
              <a:ext uri="{FF2B5EF4-FFF2-40B4-BE49-F238E27FC236}">
                <a16:creationId xmlns:a16="http://schemas.microsoft.com/office/drawing/2014/main" id="{A6767610-4FD8-2F87-E51C-CA40F9F573CD}"/>
              </a:ext>
            </a:extLst>
          </p:cNvPr>
          <p:cNvGrpSpPr/>
          <p:nvPr/>
        </p:nvGrpSpPr>
        <p:grpSpPr>
          <a:xfrm>
            <a:off x="2509991" y="759334"/>
            <a:ext cx="7578418" cy="2002667"/>
            <a:chOff x="2519961" y="392690"/>
            <a:chExt cx="7578418" cy="2002667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8805905F-0963-E99A-982E-55F21B57B999}"/>
                </a:ext>
              </a:extLst>
            </p:cNvPr>
            <p:cNvSpPr/>
            <p:nvPr/>
          </p:nvSpPr>
          <p:spPr>
            <a:xfrm>
              <a:off x="2519961" y="603209"/>
              <a:ext cx="7152078" cy="15021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06A03371-0970-EF28-3053-1CF06C005047}"/>
                </a:ext>
              </a:extLst>
            </p:cNvPr>
            <p:cNvGrpSpPr/>
            <p:nvPr/>
          </p:nvGrpSpPr>
          <p:grpSpPr>
            <a:xfrm>
              <a:off x="2737446" y="392690"/>
              <a:ext cx="7360933" cy="2002667"/>
              <a:chOff x="-14620" y="1535558"/>
              <a:chExt cx="4361323" cy="1689774"/>
            </a:xfrm>
          </p:grpSpPr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990C5C9E-B940-4944-F421-AF3CBC3AA8FE}"/>
                  </a:ext>
                </a:extLst>
              </p:cNvPr>
              <p:cNvSpPr/>
              <p:nvPr/>
            </p:nvSpPr>
            <p:spPr>
              <a:xfrm>
                <a:off x="-14620" y="1939701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tângulo: Cantos Arredondados 4">
                <a:extLst>
                  <a:ext uri="{FF2B5EF4-FFF2-40B4-BE49-F238E27FC236}">
                    <a16:creationId xmlns:a16="http://schemas.microsoft.com/office/drawing/2014/main" id="{3C7A1D87-B938-E396-3517-4547573AB6D1}"/>
                  </a:ext>
                </a:extLst>
              </p:cNvPr>
              <p:cNvSpPr txBox="1"/>
              <p:nvPr/>
            </p:nvSpPr>
            <p:spPr>
              <a:xfrm>
                <a:off x="155931" y="1535558"/>
                <a:ext cx="4020223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PT" sz="28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endParaRPr>
              </a:p>
            </p:txBody>
          </p:sp>
        </p:grpSp>
        <p:sp>
          <p:nvSpPr>
            <p:cNvPr id="14" name="Retângulo: Cantos Arredondados 4">
              <a:extLst>
                <a:ext uri="{FF2B5EF4-FFF2-40B4-BE49-F238E27FC236}">
                  <a16:creationId xmlns:a16="http://schemas.microsoft.com/office/drawing/2014/main" id="{5557B32F-8C44-8691-EBC7-1F579F74589A}"/>
                </a:ext>
              </a:extLst>
            </p:cNvPr>
            <p:cNvSpPr txBox="1"/>
            <p:nvPr/>
          </p:nvSpPr>
          <p:spPr>
            <a:xfrm>
              <a:off x="3104291" y="1019920"/>
              <a:ext cx="6785233" cy="1150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PT" sz="26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rPr>
                <a:t>Queres jogar outra vez?</a:t>
              </a:r>
              <a:endParaRPr lang="en-US" sz="2600" kern="1200" dirty="0">
                <a:latin typeface="Monospace" panose="02000603000000000000" pitchFamily="2" charset="2"/>
                <a:ea typeface="Monospace" panose="02000603000000000000" pitchFamily="2" charset="2"/>
                <a:cs typeface="Monospace" panose="02000603000000000000" pitchFamily="2" charset="2"/>
              </a:endParaRPr>
            </a:p>
          </p:txBody>
        </p:sp>
      </p:grpSp>
      <p:pic>
        <p:nvPicPr>
          <p:cNvPr id="19" name="Som Gravado" descr="Queres jogar outra vez?">
            <a:hlinkClick r:id="" action="ppaction://media"/>
            <a:extLst>
              <a:ext uri="{FF2B5EF4-FFF2-40B4-BE49-F238E27FC236}">
                <a16:creationId xmlns:a16="http://schemas.microsoft.com/office/drawing/2014/main" id="{B15E3481-A4EE-7402-328C-53785698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1354268"/>
            <a:ext cx="406400" cy="406400"/>
          </a:xfrm>
          <a:prstGeom prst="rect">
            <a:avLst/>
          </a:prstGeom>
        </p:spPr>
      </p:pic>
      <p:grpSp>
        <p:nvGrpSpPr>
          <p:cNvPr id="29" name="Agrupar 28" descr="sim">
            <a:extLst>
              <a:ext uri="{FF2B5EF4-FFF2-40B4-BE49-F238E27FC236}">
                <a16:creationId xmlns:a16="http://schemas.microsoft.com/office/drawing/2014/main" id="{3B91607A-B1A0-D034-8987-786EF956E190}"/>
              </a:ext>
            </a:extLst>
          </p:cNvPr>
          <p:cNvGrpSpPr/>
          <p:nvPr/>
        </p:nvGrpSpPr>
        <p:grpSpPr>
          <a:xfrm>
            <a:off x="3025298" y="3662550"/>
            <a:ext cx="1332963" cy="1617123"/>
            <a:chOff x="3025298" y="3662550"/>
            <a:chExt cx="1332963" cy="1617123"/>
          </a:xfrm>
        </p:grpSpPr>
        <p:pic>
          <p:nvPicPr>
            <p:cNvPr id="5" name="Gráfico 4" descr="Mão a dar o sinal de polegar para cima">
              <a:hlinkClick r:id="rId5" action="ppaction://hlinksldjump"/>
              <a:extLst>
                <a:ext uri="{FF2B5EF4-FFF2-40B4-BE49-F238E27FC236}">
                  <a16:creationId xmlns:a16="http://schemas.microsoft.com/office/drawing/2014/main" id="{6D1EAD1C-2253-D35E-45EC-AA5E334D0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 flipV="1">
              <a:off x="3025298" y="3662550"/>
              <a:ext cx="1332963" cy="999722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BE66A57E-30EC-FB4A-5380-DA4A18EA0BD1}"/>
                </a:ext>
              </a:extLst>
            </p:cNvPr>
            <p:cNvSpPr txBox="1"/>
            <p:nvPr/>
          </p:nvSpPr>
          <p:spPr>
            <a:xfrm>
              <a:off x="3363686" y="4818008"/>
              <a:ext cx="805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4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rPr>
                <a:t>Sim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ED55BD4-C084-5883-56FB-358A112A8183}"/>
              </a:ext>
            </a:extLst>
          </p:cNvPr>
          <p:cNvGrpSpPr/>
          <p:nvPr/>
        </p:nvGrpSpPr>
        <p:grpSpPr>
          <a:xfrm>
            <a:off x="7833741" y="3662550"/>
            <a:ext cx="1332962" cy="1617122"/>
            <a:chOff x="7833741" y="3870008"/>
            <a:chExt cx="1332962" cy="1617122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ED07EC4C-B626-28AA-3A83-B53990637BEE}"/>
                </a:ext>
              </a:extLst>
            </p:cNvPr>
            <p:cNvSpPr txBox="1"/>
            <p:nvPr/>
          </p:nvSpPr>
          <p:spPr>
            <a:xfrm>
              <a:off x="8097451" y="5025465"/>
              <a:ext cx="805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4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rPr>
                <a:t>Não</a:t>
              </a:r>
            </a:p>
          </p:txBody>
        </p:sp>
        <p:pic>
          <p:nvPicPr>
            <p:cNvPr id="22" name="Gráfico 21" descr="Mão a dar o sinal de polegar para cima">
              <a:hlinkClick r:id="" action="ppaction://hlinkshowjump?jump=lastslide"/>
              <a:extLst>
                <a:ext uri="{FF2B5EF4-FFF2-40B4-BE49-F238E27FC236}">
                  <a16:creationId xmlns:a16="http://schemas.microsoft.com/office/drawing/2014/main" id="{8352D59C-A3DF-F44A-64CF-982417F0F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7833741" y="3870008"/>
              <a:ext cx="1332962" cy="999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2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"/>
    </mc:Choice>
    <mc:Fallback xmlns="">
      <p:transition spd="slow" advTm="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- Pharrell Williams (feat. Minions)" descr="vídeo">
            <a:hlinkClick r:id="" action="ppaction://media"/>
            <a:extLst>
              <a:ext uri="{FF2B5EF4-FFF2-40B4-BE49-F238E27FC236}">
                <a16:creationId xmlns:a16="http://schemas.microsoft.com/office/drawing/2014/main" id="{06C22E47-B589-2CD3-F23B-312BD5E10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"/>
    </mc:Choice>
    <mc:Fallback xmlns="">
      <p:transition spd="slow" advTm="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Texto&#10;&#10;Descrição gerada automaticamente">
            <a:extLst>
              <a:ext uri="{FF2B5EF4-FFF2-40B4-BE49-F238E27FC236}">
                <a16:creationId xmlns:a16="http://schemas.microsoft.com/office/drawing/2014/main" id="{F4E2CA27-D605-8167-AEAC-59D335F9B1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3" t="23158" r="4712" b="22631"/>
          <a:stretch/>
        </p:blipFill>
        <p:spPr>
          <a:xfrm>
            <a:off x="485007" y="446432"/>
            <a:ext cx="2398507" cy="1487109"/>
          </a:xfrm>
          <a:prstGeom prst="rect">
            <a:avLst/>
          </a:prstGeom>
        </p:spPr>
      </p:pic>
      <p:graphicFrame>
        <p:nvGraphicFramePr>
          <p:cNvPr id="10" name="CaixaDeTexto 2" descr="São 7 horas.&#10;O dia vai começar.&#10;O que faço primeiro?">
            <a:extLst>
              <a:ext uri="{FF2B5EF4-FFF2-40B4-BE49-F238E27FC236}">
                <a16:creationId xmlns:a16="http://schemas.microsoft.com/office/drawing/2014/main" id="{ACECE121-2EDE-B208-2C20-F2E9C1ACD4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458574"/>
              </p:ext>
            </p:extLst>
          </p:nvPr>
        </p:nvGraphicFramePr>
        <p:xfrm>
          <a:off x="2819400" y="597135"/>
          <a:ext cx="7043057" cy="1336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Som Gravado" descr="São 7 horas.&#10;O dia vai começar.&#10;O que faço primeiro?">
            <a:hlinkClick r:id="" action="ppaction://media"/>
            <a:extLst>
              <a:ext uri="{FF2B5EF4-FFF2-40B4-BE49-F238E27FC236}">
                <a16:creationId xmlns:a16="http://schemas.microsoft.com/office/drawing/2014/main" id="{B8AAB3DF-63F0-6F75-3AE3-E38345D21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7613" y="1049296"/>
            <a:ext cx="539262" cy="539262"/>
          </a:xfrm>
          <a:prstGeom prst="rect">
            <a:avLst/>
          </a:prstGeom>
        </p:spPr>
      </p:pic>
      <p:pic>
        <p:nvPicPr>
          <p:cNvPr id="2" name="Imagem 3" descr="Relógio de ponteiros&#10;&#10;Descrição gerada automaticamente">
            <a:extLst>
              <a:ext uri="{FF2B5EF4-FFF2-40B4-BE49-F238E27FC236}">
                <a16:creationId xmlns:a16="http://schemas.microsoft.com/office/drawing/2014/main" id="{1A7B28D3-AE00-E1E5-8FD3-A9AC22ED6A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95526" y="345713"/>
            <a:ext cx="1679276" cy="1688547"/>
          </a:xfrm>
          <a:prstGeom prst="ellipse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46540BD-07DB-2500-F4F2-1F44B15A60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319" y="3465930"/>
            <a:ext cx="2160000" cy="2426179"/>
          </a:xfrm>
          <a:prstGeom prst="rect">
            <a:avLst/>
          </a:prstGeom>
        </p:spPr>
      </p:pic>
      <p:pic>
        <p:nvPicPr>
          <p:cNvPr id="7" name="Tenta outra vez" descr="tenta outra vez">
            <a:hlinkClick r:id="" action="ppaction://media"/>
            <a:extLst>
              <a:ext uri="{FF2B5EF4-FFF2-40B4-BE49-F238E27FC236}">
                <a16:creationId xmlns:a16="http://schemas.microsoft.com/office/drawing/2014/main" id="{0B3FD10E-16F4-FA39-A41A-B6A8B153C7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2256530" y="440072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C9D5628A-A814-A8B4-3736-7828A51249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320"/>
          <a:stretch/>
        </p:blipFill>
        <p:spPr>
          <a:xfrm>
            <a:off x="4818871" y="3465930"/>
            <a:ext cx="2743200" cy="2426179"/>
          </a:xfrm>
          <a:prstGeom prst="rect">
            <a:avLst/>
          </a:prstGeom>
        </p:spPr>
      </p:pic>
      <p:pic>
        <p:nvPicPr>
          <p:cNvPr id="19" name="Tenta outra vez" descr="tenta outra vez">
            <a:hlinkClick r:id="" action="ppaction://media"/>
            <a:extLst>
              <a:ext uri="{FF2B5EF4-FFF2-40B4-BE49-F238E27FC236}">
                <a16:creationId xmlns:a16="http://schemas.microsoft.com/office/drawing/2014/main" id="{68F08A03-5B77-C56A-E111-D3C8081DD7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783872" y="4374219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Imagem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3381C15-97F1-6311-5981-FC81B82108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r="27651"/>
          <a:stretch/>
        </p:blipFill>
        <p:spPr>
          <a:xfrm>
            <a:off x="8527072" y="3428999"/>
            <a:ext cx="2155129" cy="24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Rectangle 1049">
            <a:extLst>
              <a:ext uri="{FF2B5EF4-FFF2-40B4-BE49-F238E27FC236}">
                <a16:creationId xmlns:a16="http://schemas.microsoft.com/office/drawing/2014/main" id="{1074AAFE-C046-4DB0-B213-4A751B4A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63" name="Round Single Corner Rectangle 8">
            <a:extLst>
              <a:ext uri="{FF2B5EF4-FFF2-40B4-BE49-F238E27FC236}">
                <a16:creationId xmlns:a16="http://schemas.microsoft.com/office/drawing/2014/main" id="{91715096-2E2D-4C9E-B6C6-35C0B22E0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4973" y="808058"/>
            <a:ext cx="5280353" cy="2536764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72" name="Round Diagonal Corner Rectangle 7">
            <a:extLst>
              <a:ext uri="{FF2B5EF4-FFF2-40B4-BE49-F238E27FC236}">
                <a16:creationId xmlns:a16="http://schemas.microsoft.com/office/drawing/2014/main" id="{10739850-3B0C-45BE-ADA6-B68ED61DF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3" y="3505687"/>
            <a:ext cx="2565764" cy="25367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1" name="Round Single Corner Rectangle 9">
            <a:extLst>
              <a:ext uri="{FF2B5EF4-FFF2-40B4-BE49-F238E27FC236}">
                <a16:creationId xmlns:a16="http://schemas.microsoft.com/office/drawing/2014/main" id="{8AB70FE3-441B-4FC2-AA9A-072F889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582" y="3505686"/>
            <a:ext cx="2559743" cy="253676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38D9FE5-6C2F-CF65-FA19-46B200E7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87623" y="1449258"/>
            <a:ext cx="4583602" cy="1689774"/>
            <a:chOff x="6887623" y="2204631"/>
            <a:chExt cx="4583602" cy="1689774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4C457FD-310B-77EE-9E8A-FA1657258D0D}"/>
                </a:ext>
              </a:extLst>
            </p:cNvPr>
            <p:cNvSpPr/>
            <p:nvPr/>
          </p:nvSpPr>
          <p:spPr>
            <a:xfrm>
              <a:off x="6887623" y="2216258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68964CDA-767D-55C6-8C4A-714DA05F270C}"/>
                </a:ext>
              </a:extLst>
            </p:cNvPr>
            <p:cNvGrpSpPr/>
            <p:nvPr/>
          </p:nvGrpSpPr>
          <p:grpSpPr>
            <a:xfrm>
              <a:off x="7035274" y="2204631"/>
              <a:ext cx="4435951" cy="1689774"/>
              <a:chOff x="-60030" y="1771468"/>
              <a:chExt cx="4435951" cy="1689774"/>
            </a:xfrm>
          </p:grpSpPr>
          <p:sp>
            <p:nvSpPr>
              <p:cNvPr id="5" name="Retângulo: Cantos Arredondados 4">
                <a:extLst>
                  <a:ext uri="{FF2B5EF4-FFF2-40B4-BE49-F238E27FC236}">
                    <a16:creationId xmlns:a16="http://schemas.microsoft.com/office/drawing/2014/main" id="{56BF24B7-BF59-E60C-DE48-23FCD3791CF5}"/>
                  </a:ext>
                </a:extLst>
              </p:cNvPr>
              <p:cNvSpPr/>
              <p:nvPr/>
            </p:nvSpPr>
            <p:spPr>
              <a:xfrm>
                <a:off x="14598" y="2040923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" name="Retângulo: Cantos Arredondados 4">
                <a:extLst>
                  <a:ext uri="{FF2B5EF4-FFF2-40B4-BE49-F238E27FC236}">
                    <a16:creationId xmlns:a16="http://schemas.microsoft.com/office/drawing/2014/main" id="{BA88EEB9-5025-73D2-9603-C6D047025164}"/>
                  </a:ext>
                </a:extLst>
              </p:cNvPr>
              <p:cNvSpPr txBox="1"/>
              <p:nvPr/>
            </p:nvSpPr>
            <p:spPr>
              <a:xfrm>
                <a:off x="-60030" y="1771468"/>
                <a:ext cx="4332965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600" dirty="0">
                    <a:latin typeface="Calibri"/>
                    <a:ea typeface="Monospace" panose="02000603000000000000" pitchFamily="2" charset="2"/>
                    <a:cs typeface="Calibri"/>
                  </a:rPr>
                  <a:t>Qual a imagem que gostas mais</a:t>
                </a:r>
                <a:r>
                  <a:rPr lang="pt-PT" sz="2400" dirty="0">
                    <a:latin typeface="Calibri"/>
                    <a:ea typeface="Monospace" panose="02000603000000000000" pitchFamily="2" charset="2"/>
                    <a:cs typeface="Calibri"/>
                  </a:rPr>
                  <a:t>?</a:t>
                </a:r>
              </a:p>
            </p:txBody>
          </p:sp>
        </p:grpSp>
      </p:grpSp>
      <p:pic>
        <p:nvPicPr>
          <p:cNvPr id="8" name="Som Gravado" descr="Qual a imagem que gosto mais?">
            <a:hlinkClick r:id="" action="ppaction://media"/>
            <a:extLst>
              <a:ext uri="{FF2B5EF4-FFF2-40B4-BE49-F238E27FC236}">
                <a16:creationId xmlns:a16="http://schemas.microsoft.com/office/drawing/2014/main" id="{1B35E7FE-7DB6-621D-1AE3-5A61429BD73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763" y="1860654"/>
            <a:ext cx="609600" cy="609600"/>
          </a:xfrm>
          <a:prstGeom prst="rect">
            <a:avLst/>
          </a:prstGeom>
        </p:spPr>
      </p:pic>
      <p:pic>
        <p:nvPicPr>
          <p:cNvPr id="1030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59D681C9-DBD5-E324-3E9F-9516AF69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1" r="11791"/>
          <a:stretch/>
        </p:blipFill>
        <p:spPr bwMode="auto">
          <a:xfrm>
            <a:off x="2258074" y="908017"/>
            <a:ext cx="2374150" cy="23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8D06099E-50ED-90FE-CCC6-43D47378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r="22124"/>
          <a:stretch/>
        </p:blipFill>
        <p:spPr bwMode="auto">
          <a:xfrm>
            <a:off x="1143822" y="3827664"/>
            <a:ext cx="1876025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79682B0A-DB45-DF66-61A9-ADFFD6DA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3255" y="3827664"/>
            <a:ext cx="1884395" cy="1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 descr="Está sol!&#10; O que vou vestir?">
            <a:extLst>
              <a:ext uri="{FF2B5EF4-FFF2-40B4-BE49-F238E27FC236}">
                <a16:creationId xmlns:a16="http://schemas.microsoft.com/office/drawing/2014/main" id="{32126B2A-27FF-4998-1FA9-BD1D018E02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576600" y="602305"/>
            <a:ext cx="4519400" cy="1749734"/>
            <a:chOff x="1576600" y="602305"/>
            <a:chExt cx="4519400" cy="1749734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6643F0CD-CDED-A91D-A69A-9D6C643CA3C0}"/>
                </a:ext>
              </a:extLst>
            </p:cNvPr>
            <p:cNvSpPr/>
            <p:nvPr/>
          </p:nvSpPr>
          <p:spPr>
            <a:xfrm>
              <a:off x="1576600" y="602305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3D394975-EE53-A061-FA1F-D51623EA9AE1}"/>
                </a:ext>
              </a:extLst>
            </p:cNvPr>
            <p:cNvGrpSpPr/>
            <p:nvPr/>
          </p:nvGrpSpPr>
          <p:grpSpPr>
            <a:xfrm>
              <a:off x="1576600" y="662265"/>
              <a:ext cx="4519400" cy="1689774"/>
              <a:chOff x="-143479" y="1773146"/>
              <a:chExt cx="4519400" cy="1689774"/>
            </a:xfrm>
          </p:grpSpPr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BBA42756-4B39-9AFB-BF73-8714505A43D2}"/>
                  </a:ext>
                </a:extLst>
              </p:cNvPr>
              <p:cNvSpPr/>
              <p:nvPr/>
            </p:nvSpPr>
            <p:spPr>
              <a:xfrm>
                <a:off x="14598" y="2040923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Retângulo: Cantos Arredondados 4">
                <a:extLst>
                  <a:ext uri="{FF2B5EF4-FFF2-40B4-BE49-F238E27FC236}">
                    <a16:creationId xmlns:a16="http://schemas.microsoft.com/office/drawing/2014/main" id="{E03AD63B-9945-E394-C621-685A0BB1B09D}"/>
                  </a:ext>
                </a:extLst>
              </p:cNvPr>
              <p:cNvSpPr txBox="1"/>
              <p:nvPr/>
            </p:nvSpPr>
            <p:spPr>
              <a:xfrm>
                <a:off x="-143479" y="1773146"/>
                <a:ext cx="4519400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Monospace" panose="02000603000000000000" pitchFamily="2" charset="2"/>
                  </a:rPr>
                  <a:t>Está sol!</a:t>
                </a: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Monospace" panose="02000603000000000000" pitchFamily="2" charset="2"/>
                  </a:rPr>
                  <a:t> O que vou vestir?</a:t>
                </a:r>
                <a:endParaRPr lang="en-US" sz="2800" kern="1200">
                  <a:latin typeface="Calibri"/>
                  <a:ea typeface="Monospace" panose="02000603000000000000" pitchFamily="2" charset="2"/>
                  <a:cs typeface="Monospace" panose="02000603000000000000" pitchFamily="2" charset="2"/>
                </a:endParaRPr>
              </a:p>
            </p:txBody>
          </p:sp>
        </p:grpSp>
      </p:grpSp>
      <p:pic>
        <p:nvPicPr>
          <p:cNvPr id="12" name="Som Gravado" descr="Está sol! &#10;O que vou vestir?">
            <a:hlinkClick r:id="" action="ppaction://media"/>
            <a:extLst>
              <a:ext uri="{FF2B5EF4-FFF2-40B4-BE49-F238E27FC236}">
                <a16:creationId xmlns:a16="http://schemas.microsoft.com/office/drawing/2014/main" id="{56AF2CC9-23E4-2D11-739C-B5431F920E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0053" y="1159239"/>
            <a:ext cx="609600" cy="6096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8BA67B3-3119-7812-1882-1597767D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22067"/>
          <a:stretch/>
        </p:blipFill>
        <p:spPr bwMode="auto">
          <a:xfrm>
            <a:off x="10007631" y="372535"/>
            <a:ext cx="1717828" cy="172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hlinkClick r:id="rId8" action="ppaction://hlinksldjump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DC1A737-69FD-163C-532A-8B218E9A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13685"/>
          <a:stretch/>
        </p:blipFill>
        <p:spPr bwMode="auto">
          <a:xfrm>
            <a:off x="1025643" y="3509478"/>
            <a:ext cx="2498192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oupa chuva">
            <a:extLst>
              <a:ext uri="{FF2B5EF4-FFF2-40B4-BE49-F238E27FC236}">
                <a16:creationId xmlns:a16="http://schemas.microsoft.com/office/drawing/2014/main" id="{CC71CFBB-30DC-3771-CE3B-BE666C10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6438"/>
          <a:stretch/>
        </p:blipFill>
        <p:spPr bwMode="auto">
          <a:xfrm>
            <a:off x="4230235" y="3622931"/>
            <a:ext cx="3259627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oupa frio">
            <a:extLst>
              <a:ext uri="{FF2B5EF4-FFF2-40B4-BE49-F238E27FC236}">
                <a16:creationId xmlns:a16="http://schemas.microsoft.com/office/drawing/2014/main" id="{3CF3EA49-E3D0-5B38-514D-1385450A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r="9426"/>
          <a:stretch/>
        </p:blipFill>
        <p:spPr>
          <a:xfrm>
            <a:off x="8319280" y="3509477"/>
            <a:ext cx="2608550" cy="2797585"/>
          </a:xfrm>
          <a:prstGeom prst="rect">
            <a:avLst/>
          </a:prstGeom>
        </p:spPr>
      </p:pic>
      <p:pic>
        <p:nvPicPr>
          <p:cNvPr id="2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87D58916-D84A-EA12-7574-5B0CD79AD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059653" y="423427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154F4ED6-F315-9FD8-E0F9-75D024FB5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488812" y="423427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9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F83FAEC-058D-AB56-B2F1-FF81DED1A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76600" y="398878"/>
            <a:ext cx="4519400" cy="1689774"/>
            <a:chOff x="1576600" y="482961"/>
            <a:chExt cx="4519400" cy="1689774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73842412-56CE-D72D-948B-2F07D0D0FA68}"/>
                </a:ext>
              </a:extLst>
            </p:cNvPr>
            <p:cNvSpPr/>
            <p:nvPr/>
          </p:nvSpPr>
          <p:spPr>
            <a:xfrm>
              <a:off x="1576600" y="602305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620C1840-5D79-BBA5-0EC4-34CE104AAF3F}"/>
                </a:ext>
              </a:extLst>
            </p:cNvPr>
            <p:cNvGrpSpPr/>
            <p:nvPr/>
          </p:nvGrpSpPr>
          <p:grpSpPr>
            <a:xfrm>
              <a:off x="1734677" y="482961"/>
              <a:ext cx="4361323" cy="1689774"/>
              <a:chOff x="14598" y="1593842"/>
              <a:chExt cx="4361323" cy="1689774"/>
            </a:xfrm>
          </p:grpSpPr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813C1ADD-C5BC-76C3-9951-558C28C830B8}"/>
                  </a:ext>
                </a:extLst>
              </p:cNvPr>
              <p:cNvSpPr/>
              <p:nvPr/>
            </p:nvSpPr>
            <p:spPr>
              <a:xfrm>
                <a:off x="14598" y="2040923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Retângulo: Cantos Arredondados 4">
                <a:extLst>
                  <a:ext uri="{FF2B5EF4-FFF2-40B4-BE49-F238E27FC236}">
                    <a16:creationId xmlns:a16="http://schemas.microsoft.com/office/drawing/2014/main" id="{56902A24-0D01-2A3B-0047-E2CB76A60D4D}"/>
                  </a:ext>
                </a:extLst>
              </p:cNvPr>
              <p:cNvSpPr txBox="1"/>
              <p:nvPr/>
            </p:nvSpPr>
            <p:spPr>
              <a:xfrm>
                <a:off x="136543" y="1593842"/>
                <a:ext cx="4115631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PT" sz="1900" dirty="0">
                  <a:latin typeface="Calibri"/>
                  <a:cs typeface="Calibri"/>
                </a:endParaRP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Calibri"/>
                  </a:rPr>
                  <a:t>Está a chover!</a:t>
                </a: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Calibri"/>
                  </a:rPr>
                  <a:t>O que vou vestir?</a:t>
                </a:r>
                <a:endParaRPr lang="en-US" sz="2800" kern="1200" dirty="0">
                  <a:latin typeface="Calibri"/>
                  <a:ea typeface="Monospace" panose="02000603000000000000" pitchFamily="2" charset="2"/>
                  <a:cs typeface="Calibri"/>
                </a:endParaRPr>
              </a:p>
            </p:txBody>
          </p:sp>
        </p:grpSp>
      </p:grp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C6FEEFB9-FA98-DEB9-018B-B457A6DE1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6540" y="1090063"/>
            <a:ext cx="609600" cy="6096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B6170F-9A17-A3F1-C943-F0B33B8837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6670" y="518222"/>
            <a:ext cx="2228942" cy="1689774"/>
          </a:xfrm>
          <a:prstGeom prst="rect">
            <a:avLst/>
          </a:prstGeom>
        </p:spPr>
      </p:pic>
      <p:pic>
        <p:nvPicPr>
          <p:cNvPr id="6" name="roupa verao">
            <a:extLst>
              <a:ext uri="{FF2B5EF4-FFF2-40B4-BE49-F238E27FC236}">
                <a16:creationId xmlns:a16="http://schemas.microsoft.com/office/drawing/2014/main" id="{D0FFF71C-DD34-1012-3941-758F3CF7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 bwMode="auto">
          <a:xfrm>
            <a:off x="1016468" y="3536750"/>
            <a:ext cx="23323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D3B953EE-7D91-22F6-DED8-D1ACE92D2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541157" y="459256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roupa chuva">
            <a:hlinkClick r:id="rId12" action="ppaction://hlinksldjump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AEE80839-8E3E-A4C8-78E8-169AC79AD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6438"/>
          <a:stretch/>
        </p:blipFill>
        <p:spPr bwMode="auto">
          <a:xfrm>
            <a:off x="4231340" y="3636940"/>
            <a:ext cx="3259627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upa frio">
            <a:extLst>
              <a:ext uri="{FF2B5EF4-FFF2-40B4-BE49-F238E27FC236}">
                <a16:creationId xmlns:a16="http://schemas.microsoft.com/office/drawing/2014/main" id="{60B71740-260C-01A3-7461-91B23D79E4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9197"/>
          <a:stretch/>
        </p:blipFill>
        <p:spPr>
          <a:xfrm>
            <a:off x="8289560" y="3531103"/>
            <a:ext cx="2623279" cy="2520000"/>
          </a:xfrm>
          <a:prstGeom prst="rect">
            <a:avLst/>
          </a:prstGeom>
        </p:spPr>
      </p:pic>
      <p:pic>
        <p:nvPicPr>
          <p:cNvPr id="2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C1498BE0-7B97-A12F-F5E6-28BC4A093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856623" y="428776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6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0C2DCF84-01AD-69F0-B3A9-0CEEEBAEA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76600" y="440351"/>
            <a:ext cx="4564370" cy="1689774"/>
            <a:chOff x="1576600" y="440351"/>
            <a:chExt cx="4564370" cy="168977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487E8CD9-B178-1CD4-0033-DCA38F524C80}"/>
                </a:ext>
              </a:extLst>
            </p:cNvPr>
            <p:cNvSpPr/>
            <p:nvPr/>
          </p:nvSpPr>
          <p:spPr>
            <a:xfrm>
              <a:off x="1576600" y="602305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F20C9A30-D127-377A-F870-5ECDA1404686}"/>
                </a:ext>
              </a:extLst>
            </p:cNvPr>
            <p:cNvGrpSpPr/>
            <p:nvPr/>
          </p:nvGrpSpPr>
          <p:grpSpPr>
            <a:xfrm>
              <a:off x="1681654" y="440351"/>
              <a:ext cx="4459316" cy="1689774"/>
              <a:chOff x="-38425" y="1551232"/>
              <a:chExt cx="4459316" cy="1689774"/>
            </a:xfrm>
          </p:grpSpPr>
          <p:sp>
            <p:nvSpPr>
              <p:cNvPr id="59" name="Retângulo: Cantos Arredondados 58">
                <a:extLst>
                  <a:ext uri="{FF2B5EF4-FFF2-40B4-BE49-F238E27FC236}">
                    <a16:creationId xmlns:a16="http://schemas.microsoft.com/office/drawing/2014/main" id="{6A54813F-006C-1B28-5791-913B881846AF}"/>
                  </a:ext>
                </a:extLst>
              </p:cNvPr>
              <p:cNvSpPr/>
              <p:nvPr/>
            </p:nvSpPr>
            <p:spPr>
              <a:xfrm>
                <a:off x="59568" y="1950983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1" name="Retângulo: Cantos Arredondados 4">
                <a:extLst>
                  <a:ext uri="{FF2B5EF4-FFF2-40B4-BE49-F238E27FC236}">
                    <a16:creationId xmlns:a16="http://schemas.microsoft.com/office/drawing/2014/main" id="{998E2775-5432-E76B-CC2C-4FC527EB46BA}"/>
                  </a:ext>
                </a:extLst>
              </p:cNvPr>
              <p:cNvSpPr txBox="1"/>
              <p:nvPr/>
            </p:nvSpPr>
            <p:spPr>
              <a:xfrm>
                <a:off x="-38425" y="1551232"/>
                <a:ext cx="4414345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PT" sz="1900" dirty="0">
                  <a:latin typeface="Calibri"/>
                  <a:cs typeface="Calibri"/>
                </a:endParaRP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Calibri"/>
                  </a:rPr>
                  <a:t>Está frio!</a:t>
                </a: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800" dirty="0">
                    <a:latin typeface="Calibri"/>
                    <a:ea typeface="Monospace" panose="02000603000000000000" pitchFamily="2" charset="2"/>
                    <a:cs typeface="Calibri"/>
                  </a:rPr>
                  <a:t>O que vou vestir?</a:t>
                </a:r>
                <a:endParaRPr lang="en-US" sz="2800" kern="1200" dirty="0">
                  <a:latin typeface="Calibri"/>
                  <a:ea typeface="Monospace" panose="02000603000000000000" pitchFamily="2" charset="2"/>
                  <a:cs typeface="Calibri"/>
                </a:endParaRPr>
              </a:p>
            </p:txBody>
          </p:sp>
        </p:grpSp>
      </p:grp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8CAE290E-4AC1-A343-7D2A-33D92E625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6544" y="1059321"/>
            <a:ext cx="609600" cy="609600"/>
          </a:xfrm>
          <a:prstGeom prst="rect">
            <a:avLst/>
          </a:prstGeom>
        </p:spPr>
      </p:pic>
      <p:pic>
        <p:nvPicPr>
          <p:cNvPr id="26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21DC7B17-B5AC-0BE1-7202-B0B9ACAE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12380"/>
          <a:stretch/>
        </p:blipFill>
        <p:spPr bwMode="auto">
          <a:xfrm>
            <a:off x="9863587" y="398035"/>
            <a:ext cx="1857022" cy="18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oupa verao">
            <a:extLst>
              <a:ext uri="{FF2B5EF4-FFF2-40B4-BE49-F238E27FC236}">
                <a16:creationId xmlns:a16="http://schemas.microsoft.com/office/drawing/2014/main" id="{86C0C448-E8AA-1BAD-F91A-14ADBB93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 b="10110"/>
          <a:stretch/>
        </p:blipFill>
        <p:spPr bwMode="auto">
          <a:xfrm>
            <a:off x="1117079" y="3537809"/>
            <a:ext cx="257830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roupa chuva">
            <a:extLst>
              <a:ext uri="{FF2B5EF4-FFF2-40B4-BE49-F238E27FC236}">
                <a16:creationId xmlns:a16="http://schemas.microsoft.com/office/drawing/2014/main" id="{D713B273-A77A-F2DD-ED21-4D4B44B2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8" b="26438"/>
          <a:stretch/>
        </p:blipFill>
        <p:spPr bwMode="auto">
          <a:xfrm>
            <a:off x="4357804" y="3709573"/>
            <a:ext cx="3259627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roupa frio">
            <a:hlinkClick r:id="rId12" action="ppaction://hlinksldjump"/>
            <a:extLst>
              <a:ext uri="{FF2B5EF4-FFF2-40B4-BE49-F238E27FC236}">
                <a16:creationId xmlns:a16="http://schemas.microsoft.com/office/drawing/2014/main" id="{D3E68B3B-C1D8-18A9-D27C-EC79C1E26F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9896"/>
          <a:stretch/>
        </p:blipFill>
        <p:spPr>
          <a:xfrm>
            <a:off x="8244590" y="3537809"/>
            <a:ext cx="2578308" cy="2520000"/>
          </a:xfrm>
          <a:prstGeom prst="rect">
            <a:avLst/>
          </a:prstGeom>
        </p:spPr>
      </p:pic>
      <p:pic>
        <p:nvPicPr>
          <p:cNvPr id="2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313FC91E-4A67-6DA4-D9FC-EC4E143C6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5490516" y="459256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08F79F01-2672-D197-8937-F6A66AA64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934184" y="428776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92BAF46-D587-587A-DB5E-FFEEFCF46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0056" y="283331"/>
            <a:ext cx="7627731" cy="2002668"/>
            <a:chOff x="1160058" y="277119"/>
            <a:chExt cx="4519400" cy="168977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B812598B-75B9-916C-7879-197C97CA7D02}"/>
                </a:ext>
              </a:extLst>
            </p:cNvPr>
            <p:cNvSpPr/>
            <p:nvPr/>
          </p:nvSpPr>
          <p:spPr>
            <a:xfrm>
              <a:off x="1160058" y="454747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41E51405-6462-5163-5FD8-C75936FAB8DE}"/>
                </a:ext>
              </a:extLst>
            </p:cNvPr>
            <p:cNvGrpSpPr/>
            <p:nvPr/>
          </p:nvGrpSpPr>
          <p:grpSpPr>
            <a:xfrm>
              <a:off x="1318135" y="277119"/>
              <a:ext cx="4361323" cy="1689774"/>
              <a:chOff x="14598" y="1535558"/>
              <a:chExt cx="4361323" cy="1689774"/>
            </a:xfrm>
          </p:grpSpPr>
          <p:sp>
            <p:nvSpPr>
              <p:cNvPr id="5" name="Retângulo: Cantos Arredondados 4">
                <a:extLst>
                  <a:ext uri="{FF2B5EF4-FFF2-40B4-BE49-F238E27FC236}">
                    <a16:creationId xmlns:a16="http://schemas.microsoft.com/office/drawing/2014/main" id="{ABF082D0-8748-B5B9-B663-AD67940F1A12}"/>
                  </a:ext>
                </a:extLst>
              </p:cNvPr>
              <p:cNvSpPr/>
              <p:nvPr/>
            </p:nvSpPr>
            <p:spPr>
              <a:xfrm>
                <a:off x="14598" y="2040923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Retângulo: Cantos Arredondados 4">
                <a:extLst>
                  <a:ext uri="{FF2B5EF4-FFF2-40B4-BE49-F238E27FC236}">
                    <a16:creationId xmlns:a16="http://schemas.microsoft.com/office/drawing/2014/main" id="{28EFC6CD-5F52-421E-9A71-706AA50EBC1E}"/>
                  </a:ext>
                </a:extLst>
              </p:cNvPr>
              <p:cNvSpPr txBox="1"/>
              <p:nvPr/>
            </p:nvSpPr>
            <p:spPr>
              <a:xfrm>
                <a:off x="59702" y="1535558"/>
                <a:ext cx="4192473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PT" sz="2800" dirty="0"/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600" dirty="0">
                    <a:latin typeface="Monospace" panose="02000603000000000000" pitchFamily="2" charset="2"/>
                    <a:ea typeface="Monospace" panose="02000603000000000000" pitchFamily="2" charset="2"/>
                    <a:cs typeface="Monospace" panose="02000603000000000000" pitchFamily="2" charset="2"/>
                  </a:rPr>
                  <a:t>O que vou comer ao pequeno almoço?</a:t>
                </a:r>
                <a:endParaRPr lang="en-US" sz="2600" kern="12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endParaRPr>
              </a:p>
            </p:txBody>
          </p:sp>
        </p:grpSp>
      </p:grpSp>
      <p:pic>
        <p:nvPicPr>
          <p:cNvPr id="6" name="Som Gravado" descr="O que vou comer ao pequeno almoço?">
            <a:hlinkClick r:id="" action="ppaction://media"/>
            <a:extLst>
              <a:ext uri="{FF2B5EF4-FFF2-40B4-BE49-F238E27FC236}">
                <a16:creationId xmlns:a16="http://schemas.microsoft.com/office/drawing/2014/main" id="{33930929-1C7F-EE43-F996-76846F5073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5695" y="1295836"/>
            <a:ext cx="609600" cy="609600"/>
          </a:xfrm>
          <a:prstGeom prst="rect">
            <a:avLst/>
          </a:prstGeom>
        </p:spPr>
      </p:pic>
      <p:pic>
        <p:nvPicPr>
          <p:cNvPr id="11" name="Imagem 12">
            <a:hlinkClick r:id="rId7" action="ppaction://hlinksldjump"/>
            <a:extLst>
              <a:ext uri="{FF2B5EF4-FFF2-40B4-BE49-F238E27FC236}">
                <a16:creationId xmlns:a16="http://schemas.microsoft.com/office/drawing/2014/main" id="{DDD5709F-E5BD-C011-B61A-61E0533A20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8793"/>
          <a:stretch/>
        </p:blipFill>
        <p:spPr>
          <a:xfrm>
            <a:off x="1613512" y="3189870"/>
            <a:ext cx="2258965" cy="182619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1F39859-D1AC-8985-FA66-435C94F1D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023" y="3265942"/>
            <a:ext cx="1790700" cy="1790700"/>
          </a:xfrm>
          <a:prstGeom prst="rect">
            <a:avLst/>
          </a:prstGeom>
        </p:spPr>
      </p:pic>
      <p:pic>
        <p:nvPicPr>
          <p:cNvPr id="8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C0973BDB-1CEB-0853-7A7B-5AA6A5CC1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025332" y="4023625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26295A1-47CE-90D1-5A66-521D1BB0F9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r="10351"/>
          <a:stretch/>
        </p:blipFill>
        <p:spPr>
          <a:xfrm>
            <a:off x="8787786" y="3189870"/>
            <a:ext cx="2171177" cy="1826196"/>
          </a:xfrm>
          <a:prstGeom prst="rect">
            <a:avLst/>
          </a:prstGeom>
        </p:spPr>
      </p:pic>
      <p:pic>
        <p:nvPicPr>
          <p:cNvPr id="3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E8A1FA9E-0611-FD1B-11FC-56FB5D902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378338" y="4023625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8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820C52E-B616-726E-4B00-963E412EF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1699" y="251175"/>
            <a:ext cx="7578418" cy="2002667"/>
            <a:chOff x="1160058" y="277119"/>
            <a:chExt cx="4490182" cy="1689774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392523B-4002-161E-CDB2-FD4D40920360}"/>
                </a:ext>
              </a:extLst>
            </p:cNvPr>
            <p:cNvSpPr/>
            <p:nvPr/>
          </p:nvSpPr>
          <p:spPr>
            <a:xfrm>
              <a:off x="1160058" y="454747"/>
              <a:ext cx="4237577" cy="1267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EEBAAB3C-8E54-8131-BD8C-F2A075160458}"/>
                </a:ext>
              </a:extLst>
            </p:cNvPr>
            <p:cNvGrpSpPr/>
            <p:nvPr/>
          </p:nvGrpSpPr>
          <p:grpSpPr>
            <a:xfrm>
              <a:off x="1288917" y="277119"/>
              <a:ext cx="4361323" cy="1689774"/>
              <a:chOff x="-14620" y="1535558"/>
              <a:chExt cx="4361323" cy="1689774"/>
            </a:xfrm>
          </p:grpSpPr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9D196D1D-C30D-B04D-E826-A7A02C66F921}"/>
                  </a:ext>
                </a:extLst>
              </p:cNvPr>
              <p:cNvSpPr/>
              <p:nvPr/>
            </p:nvSpPr>
            <p:spPr>
              <a:xfrm>
                <a:off x="-14620" y="1939701"/>
                <a:ext cx="4361323" cy="1150865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etângulo: Cantos Arredondados 4">
                <a:extLst>
                  <a:ext uri="{FF2B5EF4-FFF2-40B4-BE49-F238E27FC236}">
                    <a16:creationId xmlns:a16="http://schemas.microsoft.com/office/drawing/2014/main" id="{CF12CCBA-5B83-CB50-8FBD-B925AF74C691}"/>
                  </a:ext>
                </a:extLst>
              </p:cNvPr>
              <p:cNvSpPr txBox="1"/>
              <p:nvPr/>
            </p:nvSpPr>
            <p:spPr>
              <a:xfrm>
                <a:off x="155931" y="1535558"/>
                <a:ext cx="4020223" cy="16897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pt-PT" sz="28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endParaRPr>
              </a:p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600" dirty="0">
                    <a:latin typeface="Monospace" panose="02000603000000000000" pitchFamily="2" charset="2"/>
                    <a:ea typeface="Monospace" panose="02000603000000000000" pitchFamily="2" charset="2"/>
                    <a:cs typeface="Monospace" panose="02000603000000000000" pitchFamily="2" charset="2"/>
                  </a:rPr>
                  <a:t>O que tens de fazer a seguir?</a:t>
                </a:r>
                <a:endParaRPr lang="en-US" sz="2600" kern="1200" dirty="0">
                  <a:latin typeface="Monospace" panose="02000603000000000000" pitchFamily="2" charset="2"/>
                  <a:ea typeface="Monospace" panose="02000603000000000000" pitchFamily="2" charset="2"/>
                  <a:cs typeface="Monospace" panose="02000603000000000000" pitchFamily="2" charset="2"/>
                </a:endParaRPr>
              </a:p>
            </p:txBody>
          </p:sp>
        </p:grpSp>
      </p:grp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id="{985186D4-BFE3-6D16-BEBD-5244ADFF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3889" y="1383138"/>
            <a:ext cx="571676" cy="609600"/>
          </a:xfrm>
          <a:prstGeom prst="rect">
            <a:avLst/>
          </a:prstGeom>
        </p:spPr>
      </p:pic>
      <p:pic>
        <p:nvPicPr>
          <p:cNvPr id="5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BF68DFF8-7A08-CA59-3519-840575068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4504643" y="420420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5BE1A73-DEFC-75EB-9D15-16F9EA99D7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9443" y="3429000"/>
            <a:ext cx="2160000" cy="216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1C3D05B-2775-C3BF-93A9-4950309C6C7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928" y="3429000"/>
            <a:ext cx="2160000" cy="2160000"/>
          </a:xfrm>
          <a:prstGeom prst="rect">
            <a:avLst/>
          </a:prstGeom>
        </p:spPr>
      </p:pic>
      <p:pic>
        <p:nvPicPr>
          <p:cNvPr id="6" name="Tenta outra vez">
            <a:hlinkClick r:id="" action="ppaction://media"/>
            <a:extLst>
              <a:ext uri="{FF2B5EF4-FFF2-40B4-BE49-F238E27FC236}">
                <a16:creationId xmlns:a16="http://schemas.microsoft.com/office/drawing/2014/main" id="{2B1D6C1F-55D4-5B34-4C97-15633B073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clrChange>
              <a:clrFrom>
                <a:srgbClr val="78797A">
                  <a:alpha val="74902"/>
                </a:srgbClr>
              </a:clrFrom>
              <a:clrTo>
                <a:srgbClr val="78797A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781128" y="420420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Imagem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96189E-9C2F-CAB5-1974-7F8751481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2958" y="3429000"/>
            <a:ext cx="2160000" cy="2160000"/>
          </a:xfrm>
          <a:prstGeom prst="rect">
            <a:avLst/>
          </a:prstGeom>
        </p:spPr>
      </p:pic>
      <p:pic>
        <p:nvPicPr>
          <p:cNvPr id="17" name="Imagem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460C86-B73A-C636-05D6-AF94C8B57567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6473" y="3429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" name="CaixaDeTexto 1">
            <a:extLst>
              <a:ext uri="{FF2B5EF4-FFF2-40B4-BE49-F238E27FC236}">
                <a16:creationId xmlns:a16="http://schemas.microsoft.com/office/drawing/2014/main" id="{9A794B5F-80E5-8F97-FB39-24BEB9514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914147"/>
              </p:ext>
            </p:extLst>
          </p:nvPr>
        </p:nvGraphicFramePr>
        <p:xfrm>
          <a:off x="522514" y="713367"/>
          <a:ext cx="8090974" cy="245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CE7F8623-6540-342F-1CD1-71F301761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5182" y="1698977"/>
            <a:ext cx="609600" cy="60960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C8C5B28B-F5ED-D5D1-3765-590D442EA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87569" y="1691357"/>
            <a:ext cx="609600" cy="609600"/>
          </a:xfrm>
          <a:prstGeom prst="rect">
            <a:avLst/>
          </a:prstGeom>
        </p:spPr>
      </p:pic>
      <p:pic>
        <p:nvPicPr>
          <p:cNvPr id="1038" name="Imagem 1038">
            <a:extLst>
              <a:ext uri="{FF2B5EF4-FFF2-40B4-BE49-F238E27FC236}">
                <a16:creationId xmlns:a16="http://schemas.microsoft.com/office/drawing/2014/main" id="{DFBEC39F-018E-5C2B-DF63-4CEB368FB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2238" y="791749"/>
            <a:ext cx="2405286" cy="245356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C8FCF7-61D9-BC4D-7846-1D02A194DB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51" y="3648277"/>
            <a:ext cx="1701811" cy="17018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CBB0D2-1D6B-973F-1988-7EDB0454EF3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6431" y="3627476"/>
            <a:ext cx="1785298" cy="17852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0A5633-06F0-D8DA-963F-B528710978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968" y="3630004"/>
            <a:ext cx="1738357" cy="173835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179DD1-DB23-C262-E603-319C76F614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924" y="3648275"/>
            <a:ext cx="1698925" cy="170181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071B0B5-2DC4-97C7-60F1-1F5DD6EBFF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808" y="3648276"/>
            <a:ext cx="1800001" cy="1701811"/>
          </a:xfrm>
          <a:prstGeom prst="rect">
            <a:avLst/>
          </a:prstGeom>
        </p:spPr>
      </p:pic>
      <p:pic>
        <p:nvPicPr>
          <p:cNvPr id="2" name="Imagem 6" descr="Cursor destaque">
            <a:hlinkClick r:id="rId18" action="ppaction://hlinksldjump"/>
            <a:extLst>
              <a:ext uri="{FF2B5EF4-FFF2-40B4-BE49-F238E27FC236}">
                <a16:creationId xmlns:a16="http://schemas.microsoft.com/office/drawing/2014/main" id="{0CBF7799-D4C8-F47D-10DD-BADC71539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16855" r="16855"/>
          <a:stretch/>
        </p:blipFill>
        <p:spPr>
          <a:xfrm rot="8204744">
            <a:off x="10688047" y="5400251"/>
            <a:ext cx="882982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3889 C 0.01263 -0.02732 0.05625 -0.01597 0.07213 -0.01597 C 0.16927 -0.01597 0.26953 -0.19491 0.26953 -0.37384 C 0.26953 -0.2838 0.31966 -0.19491 0.36666 -0.19491 C 0.41679 -0.19491 0.46367 -0.28519 0.46367 -0.37384 C 0.46367 -0.32963 0.48854 -0.2838 0.51393 -0.2838 C 0.5388 -0.2838 0.56406 -0.32824 0.56406 -0.37384 C 0.56406 -0.35116 0.57669 -0.32963 0.58893 -0.32963 C 0.60156 -0.32963 0.6138 -0.35232 0.6138 -0.37384 C 0.6138 -0.36227 0.61992 -0.35116 0.62643 -0.35116 C 0.62969 -0.35116 0.63906 -0.36273 0.63906 -0.37384 C 0.63906 -0.36829 0.64232 -0.36227 0.64518 -0.36227 C 0.64518 -0.36366 0.6513 -0.36806 0.6513 -0.37384 C 0.6513 -0.37107 0.6513 -0.36829 0.65456 -0.36829 C 0.65456 -0.36968 0.65781 -0.3713 0.65781 -0.37384 C 0.65781 -0.37269 0.65781 -0.37107 0.65781 -0.36968 C 0.66107 -0.36968 0.66107 -0.37107 0.66107 -0.37269 C 0.66432 -0.37269 0.66432 -0.3713 0.66432 -0.36968 C 0.66771 -0.36968 0.66771 -0.37107 0.66771 -0.37269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-0.11227 L 0.02982 -0.11158 C 0.03125 -0.13796 0.03282 -0.16389 0.03451 -0.18982 C 0.03633 -0.21482 0.03841 -0.22917 0.04193 -0.25533 C 0.04011 -0.27616 0.03946 -0.29722 0.03698 -0.31783 C 0.03633 -0.32222 0.03477 -0.32662 0.03229 -0.32963 C 0.03047 -0.33195 0.02748 -0.33171 0.02487 -0.33287 C 0.02344 -0.33496 0.02201 -0.33704 0.02018 -0.33866 C 0.01354 -0.3456 0.00326 -0.35093 -0.00325 -0.35671 C -0.00612 -0.3588 -0.00781 -0.36343 -0.01067 -0.36551 C -0.01263 -0.36759 -0.01536 -0.3669 -0.01771 -0.36852 C -0.02018 -0.37037 -0.02239 -0.37246 -0.02448 -0.37408 L -0.02448 -0.37384 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856 L -0.0026 0.00856 C -0.0043 -0.00833 -0.00599 -0.0213 -0.00599 -0.03866 C -0.00599 -0.04097 -0.00664 -0.07639 -0.00365 -0.09005 C -0.00117 -0.10208 0.00312 -0.10695 0.00781 -0.11875 C 0.01432 -0.13472 0.01354 -0.1338 0.02174 -0.14954 C 0.02396 -0.15371 0.02643 -0.15741 0.02865 -0.16181 C 0.03099 -0.16644 0.03294 -0.17176 0.03555 -0.17616 C 0.04128 -0.18565 0.04154 -0.18241 0.04714 -0.18843 C 0.05065 -0.19236 0.05391 -0.19699 0.05742 -0.2007 C 0.0612 -0.20463 0.06497 -0.2081 0.06901 -0.21088 C 0.0819 -0.2206 0.07682 -0.21273 0.08867 -0.22546 C 0.1 -0.2375 0.10065 -0.24722 0.11745 -0.25417 L 0.13242 -0.26019 C 0.13906 -0.26621 0.15547 -0.28102 0.16016 -0.28287 C 0.17682 -0.28912 0.17604 -0.2882 0.19245 -0.29722 C 0.19714 -0.29977 0.20156 -0.30347 0.20638 -0.30533 C 0.23125 -0.31551 0.21367 -0.30278 0.23516 -0.31574 C 0.23906 -0.31806 0.24284 -0.3213 0.24674 -0.32384 C 0.24935 -0.32546 0.25221 -0.32616 0.25482 -0.32801 C 0.2595 -0.33102 0.26393 -0.33542 0.26862 -0.3382 C 0.26979 -0.33889 0.27096 -0.33935 0.27214 -0.34028 C 0.2737 -0.34144 0.27513 -0.34306 0.27669 -0.34445 C 0.28307 -0.34954 0.28138 -0.34699 0.28711 -0.35255 C 0.29531 -0.36065 0.28997 -0.35741 0.29753 -0.36088 C 0.29909 -0.36273 0.30052 -0.36505 0.30208 -0.3669 C 0.30404 -0.36921 0.30612 -0.3706 0.30781 -0.37315 C 0.30924 -0.37477 0.3099 -0.37778 0.31133 -0.37917 C 0.31315 -0.38125 0.31523 -0.38171 0.31706 -0.38333 C 0.31836 -0.38449 0.31953 -0.38588 0.32057 -0.3875 C 0.32187 -0.38935 0.32266 -0.39213 0.32409 -0.39352 C 0.32773 -0.39699 0.3319 -0.39861 0.33555 -0.40185 L 0.34023 -0.40579 C 0.34062 -0.40255 0.34141 -0.39908 0.34141 -0.3956 C 0.34141 -0.39283 0.34062 -0.39005 0.34023 -0.3875 C 0.33984 -0.38542 0.33958 -0.3831 0.33906 -0.38125 C 0.33802 -0.37755 0.33294 -0.36644 0.33216 -0.36482 C 0.33112 -0.3632 0.32982 -0.36204 0.32865 -0.36088 C 0.32669 -0.35857 0.32487 -0.35648 0.32292 -0.35463 C 0.32096 -0.35301 0.31888 -0.35232 0.31706 -0.35046 C 0.31536 -0.34884 0.31419 -0.34607 0.3125 -0.34445 C 0.31029 -0.3419 0.30781 -0.34028 0.3056 -0.3382 C 0.30365 -0.33634 0.30182 -0.33403 0.29974 -0.33195 C 0.27995 -0.31296 0.30117 -0.3338 0.28138 -0.31759 C 0.27513 -0.3125 0.2694 -0.30533 0.26289 -0.30116 L 0.2306 -0.28079 C 0.2263 -0.27801 0.22187 -0.27616 0.21784 -0.27246 C 0.21094 -0.26644 0.20417 -0.25972 0.19714 -0.25417 C 0.19362 -0.25139 0.19036 -0.24792 0.18672 -0.24583 C 0.18294 -0.24375 0.17891 -0.24352 0.17513 -0.24167 C 0.172 -0.24028 0.16901 -0.2375 0.16589 -0.23565 C 0.1625 -0.23357 0.15898 -0.23171 0.1556 -0.2294 C 0.15247 -0.22755 0.14935 -0.2257 0.14635 -0.22338 C 0.13659 -0.21574 0.13841 -0.21505 0.12904 -0.20903 C 0.12214 -0.20463 0.11497 -0.20185 0.1082 -0.19653 C 0.1056 -0.19468 0.10273 -0.19283 0.10013 -0.19051 C 0.08724 -0.17894 0.09687 -0.18496 0.08281 -0.17408 C 0.07982 -0.17176 0.07656 -0.1706 0.07357 -0.16783 C 0.07109 -0.16574 0.06914 -0.16181 0.06667 -0.15972 C 0.05885 -0.15278 0.05742 -0.15556 0.05052 -0.14746 C 0.04687 -0.14306 0.04362 -0.13773 0.0401 -0.1331 C 0.03867 -0.13102 0.03711 -0.12871 0.03555 -0.12685 C 0.03437 -0.12546 0.03307 -0.12431 0.03203 -0.12269 C 0.0224 -0.1081 0.03281 -0.12037 0.02174 -0.10833 C 0.01927 -0.10301 0.01458 -0.09167 0.01133 -0.08796 L 0.00781 -0.0838 C 0.00703 -0.08171 0.00612 -0.07986 0.00547 -0.07755 C 0.00495 -0.0757 0.00495 -0.07338 0.00443 -0.07153 C 0.00378 -0.06991 0.00286 -0.06875 0.00208 -0.06736 C 0.0013 -0.0632 0.00026 -0.05926 -0.00026 -0.05509 C -0.00182 -0.04074 -0.00104 -0.04815 -0.0026 -0.03241 C -0.00221 -0.02222 -0.00234 -0.01181 -0.00143 -0.00162 C 0.00117 0.02523 -0.00234 0.00694 -0.0026 0.00856 Z " pathEditMode="relative" ptsTypes="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1875 L -0.00625 0.01875 C -0.00039 0.0081 0.00521 -0.00023 0.0099 -0.01204 C 0.01107 -0.01528 0.01198 -0.01921 0.01328 -0.02246 C 0.02031 -0.03889 0.02461 -0.04074 0.02943 -0.06343 C 0.03138 -0.07222 0.03281 -0.08148 0.03529 -0.09005 C 0.03672 -0.0956 0.03867 -0.1007 0.03984 -0.10648 C 0.04101 -0.11181 0.04128 -0.11736 0.04219 -0.12292 C 0.04349 -0.13125 0.04492 -0.13935 0.04674 -0.14746 C 0.04844 -0.15463 0.05078 -0.16088 0.05247 -0.16806 C 0.05391 -0.17338 0.0543 -0.1794 0.05599 -0.18449 C 0.0582 -0.19121 0.06133 -0.19676 0.06406 -0.20278 C 0.06562 -0.20625 0.06758 -0.20926 0.06875 -0.2132 C 0.06979 -0.21713 0.07057 -0.22176 0.07213 -0.22546 C 0.0737 -0.2294 0.07604 -0.23218 0.07786 -0.23565 C 0.08034 -0.24028 0.08268 -0.24514 0.0849 -0.25 C 0.08724 -0.25533 0.08919 -0.26134 0.0918 -0.26644 C 0.09349 -0.26968 0.09583 -0.27153 0.09753 -0.27454 C 0.09896 -0.27708 0.09961 -0.28033 0.10104 -0.28287 C 0.10312 -0.28658 0.10573 -0.28935 0.10794 -0.29306 C 0.11185 -0.29977 0.11615 -0.30602 0.1194 -0.31366 C 0.12213 -0.31968 0.12448 -0.32662 0.1276 -0.33195 C 0.1306 -0.3375 0.13476 -0.34144 0.13672 -0.34838 C 0.13802 -0.35301 0.13945 -0.3588 0.14141 -0.36273 C 0.14284 -0.36574 0.14453 -0.36806 0.14596 -0.37107 C 0.14948 -0.37801 0.14948 -0.3794 0.15182 -0.38727 C 0.15221 -0.38472 0.15299 -0.38195 0.15299 -0.37917 C 0.15299 -0.37408 0.15065 -0.37107 0.14948 -0.3669 C 0.14857 -0.36366 0.14779 -0.36019 0.14713 -0.35671 C 0.14661 -0.35394 0.14674 -0.35093 0.14596 -0.34838 C 0.14479 -0.34398 0.14232 -0.34074 0.14141 -0.33611 C 0.13854 -0.3206 0.14245 -0.33982 0.13789 -0.32384 C 0.13698 -0.3206 0.13659 -0.3169 0.13568 -0.31366 C 0.13346 -0.30602 0.13216 -0.30625 0.12865 -0.29931 C 0.12266 -0.28658 0.13125 -0.29954 0.12174 -0.28681 C 0.11953 -0.275 0.1224 -0.28588 0.11719 -0.27662 C 0.11615 -0.275 0.11575 -0.27246 0.11484 -0.2706 C 0.11263 -0.26621 0.1099 -0.26273 0.10794 -0.2581 C 0.09297 -0.22384 0.10417 -0.25185 0.09753 -0.23148 C 0.0901 -0.20857 0.09323 -0.21574 0.0849 -0.2007 L 0.08021 -0.19259 C 0.07734 -0.18218 0.07682 -0.17824 0.07213 -0.16991 C 0.0599 -0.14815 0.07695 -0.18588 0.06172 -0.15162 C 0.05937 -0.1463 0.05703 -0.14074 0.05482 -0.13519 C 0.05195 -0.12732 0.05351 -0.13079 0.05026 -0.125 C 0.0444 -0.10417 0.04961 -0.1206 0.04219 -0.10232 C 0.04049 -0.09838 0.03932 -0.09398 0.0375 -0.09005 C 0.02956 -0.07222 0.03568 -0.09005 0.0306 -0.0757 C 0.01888 -0.04236 0.03607 -0.09097 0.0237 -0.05324 C 0.0237 -0.05324 0.01797 -0.03773 0.0168 -0.03472 C 0.01601 -0.03264 0.01497 -0.03079 0.01445 -0.02847 C 0.01159 -0.01597 0.01328 -0.0213 0.0099 -0.01204 C 0.00742 0.00532 0.01068 -0.0125 0.00521 0.00231 C 0.00456 0.00393 0.00456 0.00648 0.00404 0.00833 C 0.00338 0.01065 0.0026 0.0125 0.00182 0.01458 C 0.00104 0.01597 -0.00052 0.01875 -0.00052 0.01875 L -0.00052 0.01875 " pathEditMode="relative" ptsTypes="A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-0.06366 L 0.01498 -0.06343 C 0.02031 -0.08287 0.02422 -0.09884 0.03086 -0.11621 C 0.03438 -0.12523 0.03815 -0.1338 0.04193 -0.14236 C 0.04466 -0.14838 0.04792 -0.15371 0.05052 -0.15996 C 0.05169 -0.1625 0.05156 -0.16667 0.053 -0.16852 C 0.05508 -0.1713 0.05794 -0.17153 0.06042 -0.17292 C 0.07695 -0.18357 0.06341 -0.17732 0.08255 -0.18171 C 0.11628 -0.18958 0.0793 -0.18496 0.13177 -0.1882 C 0.13581 -0.1919 0.14024 -0.19468 0.14401 -0.19931 C 0.14805 -0.20417 0.15169 -0.21019 0.15508 -0.21667 C 0.15833 -0.22269 0.16511 -0.24306 0.16745 -0.24954 C 0.16966 -0.2632 0.16953 -0.27477 0.17721 -0.28218 C 0.17943 -0.28426 0.18216 -0.2838 0.18464 -0.28449 C 0.22526 -0.27685 0.19102 -0.28658 0.23138 -0.26482 C 0.24232 -0.2588 0.26315 -0.25208 0.27435 -0.24954 C 0.28294 -0.24746 0.29154 -0.24653 0.30026 -0.24514 C 0.31042 -0.24792 0.32123 -0.24769 0.33099 -0.25394 C 0.34896 -0.26528 0.36445 -0.28727 0.38255 -0.29746 C 0.453 -0.33727 0.36875 -0.28658 0.43307 -0.33472 C 0.4405 -0.34028 0.44844 -0.34421 0.45638 -0.34769 C 0.46654 -0.35232 0.47461 -0.35185 0.48464 -0.3544 C 0.48672 -0.35486 0.4888 -0.35579 0.49076 -0.35648 C 0.49206 -0.35787 0.49323 -0.35972 0.49453 -0.36088 C 0.49649 -0.36273 0.49922 -0.36227 0.50065 -0.36528 C 0.50339 -0.37083 0.50781 -0.39329 0.50925 -0.40023 L 0.51055 -0.4132 L 0.51055 -0.41296 " pathEditMode="relative" rAng="0" ptsTypes="AAAAAAAAAAAAAAAAAAAAAAAAAA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4CDCE02BF9374EB7996BF625FEAAA1" ma:contentTypeVersion="16" ma:contentTypeDescription="Criar um novo documento." ma:contentTypeScope="" ma:versionID="ab83c284937ec854b0ea30f5b2969b65">
  <xsd:schema xmlns:xsd="http://www.w3.org/2001/XMLSchema" xmlns:xs="http://www.w3.org/2001/XMLSchema" xmlns:p="http://schemas.microsoft.com/office/2006/metadata/properties" xmlns:ns2="329972d5-a81b-40b1-900a-6297ae1d36f4" xmlns:ns3="10824c98-496b-4eec-a373-6e884094072c" targetNamespace="http://schemas.microsoft.com/office/2006/metadata/properties" ma:root="true" ma:fieldsID="fea0495835fc8e958c16e00ed1db8b7b" ns2:_="" ns3:_="">
    <xsd:import namespace="329972d5-a81b-40b1-900a-6297ae1d36f4"/>
    <xsd:import namespace="10824c98-496b-4eec-a373-6e88409407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972d5-a81b-40b1-900a-6297ae1d3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m" ma:readOnly="false" ma:fieldId="{5cf76f15-5ced-4ddc-b409-7134ff3c332f}" ma:taxonomyMulti="true" ma:sspId="974c22f0-2bec-481b-a7d1-a2e723a4a7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824c98-496b-4eec-a373-6e88409407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fc1440-36d8-472e-a9c1-41b8d022f5a5}" ma:internalName="TaxCatchAll" ma:showField="CatchAllData" ma:web="10824c98-496b-4eec-a373-6e88409407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9972d5-a81b-40b1-900a-6297ae1d36f4">
      <Terms xmlns="http://schemas.microsoft.com/office/infopath/2007/PartnerControls"/>
    </lcf76f155ced4ddcb4097134ff3c332f>
    <TaxCatchAll xmlns="10824c98-496b-4eec-a373-6e884094072c" xsi:nil="true"/>
  </documentManagement>
</p:properties>
</file>

<file path=customXml/itemProps1.xml><?xml version="1.0" encoding="utf-8"?>
<ds:datastoreItem xmlns:ds="http://schemas.openxmlformats.org/officeDocument/2006/customXml" ds:itemID="{70757C75-FA1A-4A43-B453-3337AEB618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00BDC7-4900-4EA2-8245-20FBC894ED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9972d5-a81b-40b1-900a-6297ae1d36f4"/>
    <ds:schemaRef ds:uri="10824c98-496b-4eec-a373-6e88409407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F29699-A99C-4BE7-B151-C0915081021E}">
  <ds:schemaRefs>
    <ds:schemaRef ds:uri="http://schemas.microsoft.com/office/2006/metadata/properties"/>
    <ds:schemaRef ds:uri="http://schemas.microsoft.com/office/infopath/2007/PartnerControls"/>
    <ds:schemaRef ds:uri="329972d5-a81b-40b1-900a-6297ae1d36f4"/>
    <ds:schemaRef ds:uri="10824c98-496b-4eec-a373-6e88409407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130</Words>
  <Application>Microsoft Office PowerPoint</Application>
  <PresentationFormat>Ecrã Panorâmico</PresentationFormat>
  <Paragraphs>30</Paragraphs>
  <Slides>11</Slides>
  <Notes>1</Notes>
  <HiddenSlides>0</HiddenSlides>
  <MMClips>24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2" baseType="lpstr">
      <vt:lpstr>Savon</vt:lpstr>
      <vt:lpstr>As rotinas da manhã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Manuel Mendes Nunes</dc:creator>
  <cp:lastModifiedBy>Ana Cristina Guerreiro Espadinha</cp:lastModifiedBy>
  <cp:revision>10</cp:revision>
  <dcterms:created xsi:type="dcterms:W3CDTF">2023-01-07T14:59:58Z</dcterms:created>
  <dcterms:modified xsi:type="dcterms:W3CDTF">2023-11-17T15:35:05Z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0x010100F24CDCE02BF9374EB7996BF625FEAAA1</vt:lpwstr>
  </property>
  <property fmtid="{D5CDD505-2E9C-101B-9397-08002B2CF9AE}" pid="3" name="MediaServiceImageTags">
    <vt:lpwstr/>
  </property>
</Properties>
</file>