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94" r:id="rId2"/>
    <p:sldId id="275" r:id="rId3"/>
    <p:sldId id="258" r:id="rId4"/>
    <p:sldId id="257" r:id="rId5"/>
    <p:sldId id="266" r:id="rId6"/>
    <p:sldId id="265" r:id="rId7"/>
    <p:sldId id="270" r:id="rId8"/>
    <p:sldId id="269" r:id="rId9"/>
    <p:sldId id="295" r:id="rId10"/>
    <p:sldId id="268" r:id="rId11"/>
    <p:sldId id="279" r:id="rId12"/>
    <p:sldId id="278" r:id="rId13"/>
    <p:sldId id="296" r:id="rId14"/>
    <p:sldId id="277" r:id="rId15"/>
    <p:sldId id="274" r:id="rId16"/>
    <p:sldId id="273" r:id="rId17"/>
    <p:sldId id="297" r:id="rId18"/>
    <p:sldId id="272" r:id="rId19"/>
    <p:sldId id="280" r:id="rId20"/>
    <p:sldId id="256" r:id="rId21"/>
    <p:sldId id="281" r:id="rId22"/>
    <p:sldId id="282" r:id="rId23"/>
    <p:sldId id="259" r:id="rId24"/>
    <p:sldId id="260" r:id="rId25"/>
    <p:sldId id="261" r:id="rId26"/>
    <p:sldId id="262" r:id="rId27"/>
    <p:sldId id="263" r:id="rId28"/>
    <p:sldId id="264" r:id="rId29"/>
    <p:sldId id="283" r:id="rId30"/>
    <p:sldId id="284" r:id="rId31"/>
    <p:sldId id="291" r:id="rId32"/>
    <p:sldId id="292" r:id="rId33"/>
    <p:sldId id="320" r:id="rId34"/>
    <p:sldId id="321" r:id="rId35"/>
    <p:sldId id="287" r:id="rId36"/>
    <p:sldId id="311" r:id="rId37"/>
    <p:sldId id="312" r:id="rId38"/>
    <p:sldId id="313" r:id="rId39"/>
    <p:sldId id="322" r:id="rId40"/>
    <p:sldId id="314" r:id="rId41"/>
    <p:sldId id="315" r:id="rId42"/>
    <p:sldId id="316" r:id="rId43"/>
    <p:sldId id="323" r:id="rId44"/>
    <p:sldId id="317" r:id="rId45"/>
    <p:sldId id="318" r:id="rId46"/>
    <p:sldId id="319" r:id="rId47"/>
    <p:sldId id="324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Meiryo" panose="020B0604030504040204" pitchFamily="34" charset="-128"/>
      <p:regular r:id="rId56"/>
      <p:bold r:id="rId57"/>
      <p:italic r:id="rId58"/>
      <p:boldItalic r:id="rId59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DC59"/>
    <a:srgbClr val="FED247"/>
    <a:srgbClr val="FFDE5F"/>
    <a:srgbClr val="3B6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E4F40-89D0-4A6E-B40E-9E0DA7A72E91}" v="1" dt="2023-07-16T17:46:04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77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BD4C-2E23-4F60-B45A-3AA6FDCC3E86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58D7E-0544-45FE-8975-8F1CCF47A86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537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49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011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58D7E-0544-45FE-8975-8F1CCF47A86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132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58D7E-0544-45FE-8975-8F1CCF47A866}" type="slidenum">
              <a:rPr lang="pt-PT" smtClean="0">
                <a:solidFill>
                  <a:prstClr val="black"/>
                </a:solidFill>
              </a:rPr>
              <a:pPr/>
              <a:t>40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1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58D7E-0544-45FE-8975-8F1CCF47A866}" type="slidenum">
              <a:rPr lang="pt-PT" smtClean="0">
                <a:solidFill>
                  <a:prstClr val="black"/>
                </a:solidFill>
              </a:rPr>
              <a:pPr/>
              <a:t>41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22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58D7E-0544-45FE-8975-8F1CCF47A866}" type="slidenum">
              <a:rPr lang="pt-PT" smtClean="0">
                <a:solidFill>
                  <a:prstClr val="black"/>
                </a:solidFill>
              </a:rPr>
              <a:pPr/>
              <a:t>42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96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58D7E-0544-45FE-8975-8F1CCF47A866}" type="slidenum">
              <a:rPr lang="pt-PT" smtClean="0">
                <a:solidFill>
                  <a:prstClr val="black"/>
                </a:solidFill>
              </a:rPr>
              <a:pPr/>
              <a:t>43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4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87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7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03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59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20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24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420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73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544EE-BA4D-8A90-7271-2BAE39588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D92C03-237B-7B2E-5E08-11931C57E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C5883DE-8CA1-48B1-E292-B72A82BA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E61901-6122-166C-F7D9-E32140BF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9DEFC8D-5989-1319-9BB2-0642DB34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48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EA9D2-AA33-3BEF-D483-B8830ADD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061B875-2C17-B7AA-DDA7-CEF8F1D46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2756A2C-8A6B-BE33-38DF-0F3C332B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2F4694-3FEB-B88C-1F4D-6A158189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9AE316C-A8FE-8D02-5284-08E81D87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84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A6013D-D12A-1E4F-2C01-5A174D640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3259D50-19FD-3E5C-B081-2E199F435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4654660-B3DA-5703-B6CF-93818EC4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DCF2AD2-C774-C396-1A1F-1DA72C8C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376F04E-A0B3-3703-88CE-151D0616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52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3A4B1-5959-F87B-E96A-BE151618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7CAC5FF-5468-135A-1F96-D7E80EBA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B49720E-13B9-D463-B20C-F8243071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703CDB-9610-DEB0-5549-9CCD066D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C3C0E5-2F4D-E742-85D6-2BD12579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43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CFFA4-D8A2-BEDD-58C4-8C704819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0AC5B2D-3848-C6DB-7A37-275E74F1C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B05C0B-129B-1BBC-8A35-0B355FA1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6262F8D-4A66-9B4B-F729-4DCB73B7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7B9A13-3BD9-4291-FF25-4E370D7A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98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7EC01-6769-AF33-6888-E3F24BE0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26290D-7E9C-ACA8-A232-F1F0DB6A0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9BBBF94-494D-D098-171D-85C9D361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3DDE27B-9A33-D347-0F06-DB0B1632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4122458-8470-E744-4D30-40E5D416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E92DBA0-0ADD-CB64-A045-F8B06779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17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BF77B-3943-D40B-FC44-63CE3D25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BE637E-729B-E222-56E6-2D3E739CB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04EC9FF-2504-3B7B-9A18-35556EC4B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FBE6208-8FF8-DAB5-0388-BBD35E545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10FAD71-C2C4-7DA2-6100-2CDA1F41A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55F9EB6C-8C01-A98E-9BEB-DD3F0887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9972310-38DB-8BE2-4D7A-2A7601AB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5394008-AFD5-26B5-88BA-7D9FE122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66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34159-AB6C-F34B-3FE5-761ED955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EDC1BD6-1F2C-2210-AE44-846E0FC1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D6E2859-3619-003C-2657-B9CA8A0B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D32AC8B-36AE-1D93-68BE-B7227989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16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4B7036D-F2B3-1646-3C74-BE33A212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8BCBB4E-49D6-94AF-0326-265CC06A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124A623-8DC5-0264-2649-A54A58B1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08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43B54-A7BF-91F4-96E8-A81D71D1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EF62F7-28ED-D765-AD08-A58BDFBF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0346C71-3E02-70E0-F49A-796A929D9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9AD59A-89F6-5405-45B7-699CAC1D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4BD111C-BB4B-E75A-5D91-17CDCA3B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DA26034-CF2D-AE4C-C66A-C2AC465B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65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8FD70-AE5B-97AB-3EC1-07F0F608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B1F6D70-3C6F-0D74-AC44-88FF08E6C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29B70C3-A99A-6575-D850-CAE1CD2CC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2D0A1FB-8429-850B-B628-A82C39A4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7470344-5D83-6CC8-D067-D2DEF661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49E4BAD-9183-74AF-2EE7-9E2D6408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4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42F1878-18DD-C9ED-52F5-79EC4975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790ADC5-E2DF-704C-62A1-2CC163A73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7931EF9-FB42-56EB-B139-C0946EACD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819A-B62D-432F-8F02-B1914E2092FE}" type="datetimeFigureOut">
              <a:rPr lang="pt-PT" smtClean="0"/>
              <a:t>16/07/2023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736F16-90B3-F63B-5CD4-9C16431C2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F2E712-7CC1-B8E0-3B57-ACFDB0C8F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5E3C4-279D-4ECF-AF50-0DE9ED07B3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981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.png"/><Relationship Id="rId18" Type="http://schemas.openxmlformats.org/officeDocument/2006/relationships/slide" Target="slide30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slide" Target="slide2.xml"/><Relationship Id="rId17" Type="http://schemas.openxmlformats.org/officeDocument/2006/relationships/image" Target="../media/image3.jpg"/><Relationship Id="rId2" Type="http://schemas.openxmlformats.org/officeDocument/2006/relationships/audio" Target="../media/media1.m4a"/><Relationship Id="rId16" Type="http://schemas.openxmlformats.org/officeDocument/2006/relationships/slide" Target="slide35.xml"/><Relationship Id="rId20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6.xml"/><Relationship Id="rId5" Type="http://schemas.microsoft.com/office/2007/relationships/media" Target="../media/media3.m4a"/><Relationship Id="rId15" Type="http://schemas.openxmlformats.org/officeDocument/2006/relationships/image" Target="../media/image2.png"/><Relationship Id="rId10" Type="http://schemas.openxmlformats.org/officeDocument/2006/relationships/audio" Target="../media/media5.m4a"/><Relationship Id="rId19" Type="http://schemas.openxmlformats.org/officeDocument/2006/relationships/image" Target="../media/image4.jp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5.m4a"/><Relationship Id="rId7" Type="http://schemas.openxmlformats.org/officeDocument/2006/relationships/slide" Target="slide1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17.m4a"/><Relationship Id="rId7" Type="http://schemas.openxmlformats.org/officeDocument/2006/relationships/slide" Target="slide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8.m4a"/><Relationship Id="rId7" Type="http://schemas.openxmlformats.org/officeDocument/2006/relationships/slide" Target="slide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20.m4a"/><Relationship Id="rId7" Type="http://schemas.openxmlformats.org/officeDocument/2006/relationships/slide" Target="slide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21.m4a"/><Relationship Id="rId7" Type="http://schemas.openxmlformats.org/officeDocument/2006/relationships/image" Target="../media/image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20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3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3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openxmlformats.org/officeDocument/2006/relationships/slide" Target="slide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media" Target="../media/media35.m4a"/><Relationship Id="rId7" Type="http://schemas.openxmlformats.org/officeDocument/2006/relationships/image" Target="../media/image5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slide" Target="slide3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19.png"/><Relationship Id="rId4" Type="http://schemas.openxmlformats.org/officeDocument/2006/relationships/image" Target="../media/image41.jpg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jpg"/><Relationship Id="rId12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0.jpeg"/><Relationship Id="rId11" Type="http://schemas.openxmlformats.org/officeDocument/2006/relationships/slide" Target="slide34.xml"/><Relationship Id="rId5" Type="http://schemas.openxmlformats.org/officeDocument/2006/relationships/image" Target="../media/image39.jpeg"/><Relationship Id="rId10" Type="http://schemas.openxmlformats.org/officeDocument/2006/relationships/image" Target="../media/image46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12" Type="http://schemas.openxmlformats.org/officeDocument/2006/relationships/image" Target="../media/image19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2.jpg"/><Relationship Id="rId11" Type="http://schemas.openxmlformats.org/officeDocument/2006/relationships/slide" Target="slide1.xml"/><Relationship Id="rId5" Type="http://schemas.openxmlformats.org/officeDocument/2006/relationships/image" Target="../media/image47.png"/><Relationship Id="rId10" Type="http://schemas.openxmlformats.org/officeDocument/2006/relationships/image" Target="../media/image5.png"/><Relationship Id="rId4" Type="http://schemas.openxmlformats.org/officeDocument/2006/relationships/image" Target="../media/image41.jpg"/><Relationship Id="rId9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5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slide" Target="slide36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1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5.png"/><Relationship Id="rId9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7.xml"/><Relationship Id="rId7" Type="http://schemas.openxmlformats.org/officeDocument/2006/relationships/slide" Target="slide4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7.jpg"/><Relationship Id="rId5" Type="http://schemas.openxmlformats.org/officeDocument/2006/relationships/slide" Target="slide45.xml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1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slide" Target="slide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4a"/><Relationship Id="rId7" Type="http://schemas.openxmlformats.org/officeDocument/2006/relationships/slide" Target="slide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14.m4a"/><Relationship Id="rId7" Type="http://schemas.openxmlformats.org/officeDocument/2006/relationships/slide" Target="slide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/>
            </a:gs>
            <a:gs pos="39000">
              <a:schemeClr val="accent5">
                <a:lumMod val="75000"/>
              </a:schemeClr>
            </a:gs>
            <a:gs pos="70000">
              <a:schemeClr val="accent6"/>
            </a:gs>
            <a:gs pos="100000">
              <a:schemeClr val="accen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12" action="ppaction://hlinksldjump"/>
            <a:extLst>
              <a:ext uri="{FF2B5EF4-FFF2-40B4-BE49-F238E27FC236}">
                <a16:creationId xmlns:a16="http://schemas.microsoft.com/office/drawing/2014/main" id="{37725611-9748-F51C-FC87-D7C5074783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5936" y="4225147"/>
            <a:ext cx="3200000" cy="1800000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3" name="Imagem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" y="394983"/>
            <a:ext cx="2224137" cy="224285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4" name="Imagem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90" y="407411"/>
            <a:ext cx="2385392" cy="2289751"/>
          </a:xfrm>
          <a:prstGeom prst="rect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5" name="Imagem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" y="4223906"/>
            <a:ext cx="3373065" cy="1962277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63043" y="28995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7200" b="1" dirty="0">
                <a:solidFill>
                  <a:schemeClr val="bg1"/>
                </a:solidFill>
              </a:rPr>
              <a:t>Vamos Jogar?</a:t>
            </a:r>
          </a:p>
        </p:txBody>
      </p:sp>
      <p:sp>
        <p:nvSpPr>
          <p:cNvPr id="7" name="Título 5"/>
          <p:cNvSpPr txBox="1">
            <a:spLocks/>
          </p:cNvSpPr>
          <p:nvPr/>
        </p:nvSpPr>
        <p:spPr>
          <a:xfrm>
            <a:off x="9562301" y="2806504"/>
            <a:ext cx="186396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7200" b="1" dirty="0">
                <a:solidFill>
                  <a:schemeClr val="bg1"/>
                </a:solidFill>
              </a:rPr>
              <a:t>Sequência Segura</a:t>
            </a:r>
          </a:p>
        </p:txBody>
      </p:sp>
      <p:sp>
        <p:nvSpPr>
          <p:cNvPr id="8" name="Título 5"/>
          <p:cNvSpPr txBox="1">
            <a:spLocks/>
          </p:cNvSpPr>
          <p:nvPr/>
        </p:nvSpPr>
        <p:spPr>
          <a:xfrm>
            <a:off x="9046485" y="6137616"/>
            <a:ext cx="2488097" cy="43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7200" b="1" dirty="0">
                <a:solidFill>
                  <a:schemeClr val="bg1"/>
                </a:solidFill>
              </a:rPr>
              <a:t>Onde anda o Intruso</a:t>
            </a:r>
          </a:p>
        </p:txBody>
      </p:sp>
      <p:sp>
        <p:nvSpPr>
          <p:cNvPr id="9" name="Título 5"/>
          <p:cNvSpPr txBox="1">
            <a:spLocks/>
          </p:cNvSpPr>
          <p:nvPr/>
        </p:nvSpPr>
        <p:spPr>
          <a:xfrm>
            <a:off x="415505" y="2806504"/>
            <a:ext cx="186396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PT" sz="7200" b="1" dirty="0">
              <a:solidFill>
                <a:schemeClr val="bg2"/>
              </a:solidFill>
            </a:endParaRPr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607352" y="6319676"/>
            <a:ext cx="2708031" cy="25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7200" b="1" dirty="0">
                <a:solidFill>
                  <a:schemeClr val="bg1"/>
                </a:solidFill>
              </a:rPr>
              <a:t>Olha o Par, Olha o Par</a:t>
            </a:r>
          </a:p>
        </p:txBody>
      </p:sp>
      <p:sp>
        <p:nvSpPr>
          <p:cNvPr id="11" name="Título 5"/>
          <p:cNvSpPr txBox="1">
            <a:spLocks/>
          </p:cNvSpPr>
          <p:nvPr/>
        </p:nvSpPr>
        <p:spPr>
          <a:xfrm>
            <a:off x="558288" y="2806504"/>
            <a:ext cx="186396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7200" b="1" dirty="0">
                <a:solidFill>
                  <a:schemeClr val="bg1"/>
                </a:solidFill>
              </a:rPr>
              <a:t>Quando vestir a roupa certa </a:t>
            </a:r>
          </a:p>
        </p:txBody>
      </p:sp>
      <p:pic>
        <p:nvPicPr>
          <p:cNvPr id="12" name="vamos jogar">
            <a:hlinkClick r:id="" action="ppaction://media"/>
            <a:extLst>
              <a:ext uri="{FF2B5EF4-FFF2-40B4-BE49-F238E27FC236}">
                <a16:creationId xmlns:a16="http://schemas.microsoft.com/office/drawing/2014/main" id="{9160F592-EFEC-D679-CF6E-EDDB476A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48071" y="4070298"/>
            <a:ext cx="495858" cy="495858"/>
          </a:xfrm>
          <a:prstGeom prst="rect">
            <a:avLst/>
          </a:prstGeom>
        </p:spPr>
      </p:pic>
      <p:pic>
        <p:nvPicPr>
          <p:cNvPr id="13" name="sequencia">
            <a:hlinkClick r:id="" action="ppaction://media"/>
            <a:extLst>
              <a:ext uri="{FF2B5EF4-FFF2-40B4-BE49-F238E27FC236}">
                <a16:creationId xmlns:a16="http://schemas.microsoft.com/office/drawing/2014/main" id="{03359925-AA09-3E9F-4474-5C4496FC6F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10110" y="2787115"/>
            <a:ext cx="418816" cy="418816"/>
          </a:xfrm>
          <a:prstGeom prst="rect">
            <a:avLst/>
          </a:prstGeom>
        </p:spPr>
      </p:pic>
      <p:pic>
        <p:nvPicPr>
          <p:cNvPr id="14" name="intruso">
            <a:hlinkClick r:id="" action="ppaction://media"/>
            <a:extLst>
              <a:ext uri="{FF2B5EF4-FFF2-40B4-BE49-F238E27FC236}">
                <a16:creationId xmlns:a16="http://schemas.microsoft.com/office/drawing/2014/main" id="{0A74A7D9-BB04-9776-A4F9-0929E5A740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876619" y="6101956"/>
            <a:ext cx="510349" cy="510349"/>
          </a:xfrm>
          <a:prstGeom prst="rect">
            <a:avLst/>
          </a:prstGeom>
        </p:spPr>
      </p:pic>
      <p:pic>
        <p:nvPicPr>
          <p:cNvPr id="15" name="par">
            <a:hlinkClick r:id="" action="ppaction://media"/>
            <a:extLst>
              <a:ext uri="{FF2B5EF4-FFF2-40B4-BE49-F238E27FC236}">
                <a16:creationId xmlns:a16="http://schemas.microsoft.com/office/drawing/2014/main" id="{C77205EB-D84D-6EFF-296B-3C0AEF9C9F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5634" y="6206781"/>
            <a:ext cx="406940" cy="406940"/>
          </a:xfrm>
          <a:prstGeom prst="rect">
            <a:avLst/>
          </a:prstGeom>
        </p:spPr>
      </p:pic>
      <p:pic>
        <p:nvPicPr>
          <p:cNvPr id="16" name="roupa">
            <a:hlinkClick r:id="" action="ppaction://media"/>
            <a:extLst>
              <a:ext uri="{FF2B5EF4-FFF2-40B4-BE49-F238E27FC236}">
                <a16:creationId xmlns:a16="http://schemas.microsoft.com/office/drawing/2014/main" id="{BBDA092C-93BF-6C8E-F475-81206405F6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7669" y="2758285"/>
            <a:ext cx="401238" cy="4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 title="Mulher a bater palmas as mãos">
            <a:hlinkClick r:id="" action="ppaction://media"/>
            <a:extLst>
              <a:ext uri="{FF2B5EF4-FFF2-40B4-BE49-F238E27FC236}">
                <a16:creationId xmlns:a16="http://schemas.microsoft.com/office/drawing/2014/main" id="{12696074-20A1-6BD3-1806-9517949F5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Bolha de Discurso: Oval 16">
            <a:extLst>
              <a:ext uri="{FF2B5EF4-FFF2-40B4-BE49-F238E27FC236}">
                <a16:creationId xmlns:a16="http://schemas.microsoft.com/office/drawing/2014/main" id="{0960861E-FF0F-498F-D315-4C000F97C13B}"/>
              </a:ext>
            </a:extLst>
          </p:cNvPr>
          <p:cNvSpPr/>
          <p:nvPr/>
        </p:nvSpPr>
        <p:spPr>
          <a:xfrm>
            <a:off x="6677891" y="156865"/>
            <a:ext cx="4738255" cy="1265229"/>
          </a:xfrm>
          <a:prstGeom prst="wedgeEllipseCallout">
            <a:avLst>
              <a:gd name="adj1" fmla="val -47149"/>
              <a:gd name="adj2" fmla="val 1260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67E789-7943-1E3B-9ED4-1FD85C53A75F}"/>
              </a:ext>
            </a:extLst>
          </p:cNvPr>
          <p:cNvSpPr txBox="1"/>
          <p:nvPr/>
        </p:nvSpPr>
        <p:spPr>
          <a:xfrm>
            <a:off x="7426037" y="498764"/>
            <a:ext cx="437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/>
              <a:t>Parabéns!!!</a:t>
            </a:r>
          </a:p>
        </p:txBody>
      </p:sp>
      <p:sp>
        <p:nvSpPr>
          <p:cNvPr id="19" name="Retângulo 18">
            <a:hlinkClick r:id="rId7" action="ppaction://hlinksldjump"/>
            <a:extLst>
              <a:ext uri="{FF2B5EF4-FFF2-40B4-BE49-F238E27FC236}">
                <a16:creationId xmlns:a16="http://schemas.microsoft.com/office/drawing/2014/main" id="{1E925A58-9A04-E9D0-C814-569FD946E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parabéns">
            <a:hlinkClick r:id="" action="ppaction://media"/>
            <a:extLst>
              <a:ext uri="{FF2B5EF4-FFF2-40B4-BE49-F238E27FC236}">
                <a16:creationId xmlns:a16="http://schemas.microsoft.com/office/drawing/2014/main" id="{5C4056FE-7C5F-493C-955B-0B5A1F699D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013" y="12741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pessoa, cabelo, ferramenta, escova&#10;&#10;Descrição gerada automaticamente">
            <a:extLst>
              <a:ext uri="{FF2B5EF4-FFF2-40B4-BE49-F238E27FC236}">
                <a16:creationId xmlns:a16="http://schemas.microsoft.com/office/drawing/2014/main" id="{899E5DF4-47E4-6ECD-37A3-225D9F95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123651" cy="7519767"/>
          </a:xfrm>
          <a:prstGeom prst="rect">
            <a:avLst/>
          </a:prstGeom>
        </p:spPr>
      </p:pic>
      <p:sp>
        <p:nvSpPr>
          <p:cNvPr id="11" name="Freeform 5">
            <a:hlinkClick r:id="rId5" action="ppaction://hlinksldjump"/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8420271" y="2939380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23539B-EDD7-B344-A5EC-55B9862DF3E5}"/>
              </a:ext>
            </a:extLst>
          </p:cNvPr>
          <p:cNvSpPr txBox="1">
            <a:spLocks/>
          </p:cNvSpPr>
          <p:nvPr/>
        </p:nvSpPr>
        <p:spPr>
          <a:xfrm>
            <a:off x="8845939" y="475378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/>
              <a:t>Para me </a:t>
            </a:r>
            <a:r>
              <a:rPr lang="en-US" sz="5000" err="1"/>
              <a:t>pentear</a:t>
            </a:r>
            <a:r>
              <a:rPr lang="en-US" sz="5000"/>
              <a:t>,</a:t>
            </a:r>
            <a:br>
              <a:rPr lang="en-US" sz="5000"/>
            </a:br>
            <a:r>
              <a:rPr lang="en-US" sz="5000"/>
              <a:t>o que devo </a:t>
            </a:r>
            <a:r>
              <a:rPr lang="en-US" sz="5000" err="1"/>
              <a:t>utilizar</a:t>
            </a:r>
            <a:r>
              <a:rPr lang="en-US" sz="5000"/>
              <a:t>?</a:t>
            </a:r>
          </a:p>
        </p:txBody>
      </p:sp>
      <p:pic>
        <p:nvPicPr>
          <p:cNvPr id="3" name="pentear">
            <a:hlinkClick r:id="" action="ppaction://media"/>
            <a:extLst>
              <a:ext uri="{FF2B5EF4-FFF2-40B4-BE49-F238E27FC236}">
                <a16:creationId xmlns:a16="http://schemas.microsoft.com/office/drawing/2014/main" id="{E6CB8786-FFC0-A9A8-3A14-2A3A87DE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6811" y="209797"/>
            <a:ext cx="686405" cy="6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m 4" descr="Uma imagem com pente&#10;&#10;Descrição gerad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C804CF4D-E75B-0262-9437-1CFB8732FD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360000">
            <a:off x="1262014" y="466181"/>
            <a:ext cx="4022503" cy="4064188"/>
          </a:xfrm>
          <a:prstGeom prst="rect">
            <a:avLst/>
          </a:prstGeom>
        </p:spPr>
      </p:pic>
      <p:pic>
        <p:nvPicPr>
          <p:cNvPr id="5" name="Imagem 5" descr="Uma imagem com interior&#10;&#10;Descrição gerad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76A39BB3-A34D-AAAC-792F-127BBF6524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739" y="3433852"/>
            <a:ext cx="6121879" cy="342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ídeo 7" title="Mulher a segurar Chin">
            <a:hlinkClick r:id="" action="ppaction://media"/>
            <a:extLst>
              <a:ext uri="{FF2B5EF4-FFF2-40B4-BE49-F238E27FC236}">
                <a16:creationId xmlns:a16="http://schemas.microsoft.com/office/drawing/2014/main" id="{26150E46-F6EB-C231-DD89-CCB179A88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 hidden="1">
            <a:hlinkClick r:id="rId7" action="ppaction://hlinksldjump"/>
            <a:extLst>
              <a:ext uri="{FF2B5EF4-FFF2-40B4-BE49-F238E27FC236}">
                <a16:creationId xmlns:a16="http://schemas.microsoft.com/office/drawing/2014/main" id="{C819A07B-A020-F314-E249-A61CB93AD2F6}"/>
              </a:ext>
            </a:extLst>
          </p:cNvPr>
          <p:cNvSpPr/>
          <p:nvPr/>
        </p:nvSpPr>
        <p:spPr>
          <a:xfrm>
            <a:off x="0" y="0"/>
            <a:ext cx="12192000" cy="595162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Bolha de Discurso: Oval 8">
            <a:hlinkClick r:id="rId8" action="ppaction://hlinksldjump"/>
            <a:extLst>
              <a:ext uri="{FF2B5EF4-FFF2-40B4-BE49-F238E27FC236}">
                <a16:creationId xmlns:a16="http://schemas.microsoft.com/office/drawing/2014/main" id="{0A5D5419-1157-1E31-12B2-C1A2920E1062}"/>
              </a:ext>
            </a:extLst>
          </p:cNvPr>
          <p:cNvSpPr/>
          <p:nvPr/>
        </p:nvSpPr>
        <p:spPr>
          <a:xfrm>
            <a:off x="7426037" y="443345"/>
            <a:ext cx="4765963" cy="2123392"/>
          </a:xfrm>
          <a:prstGeom prst="wedgeEllipseCallout">
            <a:avLst>
              <a:gd name="adj1" fmla="val -40916"/>
              <a:gd name="adj2" fmla="val 905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schemeClr val="tx1"/>
                </a:solidFill>
              </a:rPr>
              <a:t>Achas que usas uma gilete para pentear o cabelo? </a:t>
            </a:r>
          </a:p>
          <a:p>
            <a:pPr algn="ctr"/>
            <a:r>
              <a:rPr lang="pt-PT" sz="2800" b="1" dirty="0">
                <a:solidFill>
                  <a:schemeClr val="tx1"/>
                </a:solidFill>
              </a:rPr>
              <a:t>Tenta outra vez!</a:t>
            </a:r>
          </a:p>
        </p:txBody>
      </p:sp>
      <p:pic>
        <p:nvPicPr>
          <p:cNvPr id="3" name="cabelo">
            <a:hlinkClick r:id="" action="ppaction://media"/>
            <a:extLst>
              <a:ext uri="{FF2B5EF4-FFF2-40B4-BE49-F238E27FC236}">
                <a16:creationId xmlns:a16="http://schemas.microsoft.com/office/drawing/2014/main" id="{6108E968-F953-B1B1-7BB7-7EB793FED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2221" y="241433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 title="Mulher a bater palmas as mãos">
            <a:hlinkClick r:id="" action="ppaction://media"/>
            <a:extLst>
              <a:ext uri="{FF2B5EF4-FFF2-40B4-BE49-F238E27FC236}">
                <a16:creationId xmlns:a16="http://schemas.microsoft.com/office/drawing/2014/main" id="{12696074-20A1-6BD3-1806-9517949F5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Bolha de Discurso: Oval 16">
            <a:extLst>
              <a:ext uri="{FF2B5EF4-FFF2-40B4-BE49-F238E27FC236}">
                <a16:creationId xmlns:a16="http://schemas.microsoft.com/office/drawing/2014/main" id="{0960861E-FF0F-498F-D315-4C000F97C13B}"/>
              </a:ext>
            </a:extLst>
          </p:cNvPr>
          <p:cNvSpPr/>
          <p:nvPr/>
        </p:nvSpPr>
        <p:spPr>
          <a:xfrm>
            <a:off x="6677891" y="156865"/>
            <a:ext cx="4738255" cy="1265229"/>
          </a:xfrm>
          <a:prstGeom prst="wedgeEllipseCallout">
            <a:avLst>
              <a:gd name="adj1" fmla="val -47149"/>
              <a:gd name="adj2" fmla="val 1260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67E789-7943-1E3B-9ED4-1FD85C53A75F}"/>
              </a:ext>
            </a:extLst>
          </p:cNvPr>
          <p:cNvSpPr txBox="1"/>
          <p:nvPr/>
        </p:nvSpPr>
        <p:spPr>
          <a:xfrm>
            <a:off x="7426037" y="498764"/>
            <a:ext cx="437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/>
              <a:t>Parabéns!!!</a:t>
            </a:r>
          </a:p>
        </p:txBody>
      </p:sp>
      <p:sp>
        <p:nvSpPr>
          <p:cNvPr id="19" name="Retângulo 18">
            <a:hlinkClick r:id="rId7" action="ppaction://hlinksldjump"/>
            <a:extLst>
              <a:ext uri="{FF2B5EF4-FFF2-40B4-BE49-F238E27FC236}">
                <a16:creationId xmlns:a16="http://schemas.microsoft.com/office/drawing/2014/main" id="{1E925A58-9A04-E9D0-C814-569FD946E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parabéns">
            <a:hlinkClick r:id="" action="ppaction://media"/>
            <a:extLst>
              <a:ext uri="{FF2B5EF4-FFF2-40B4-BE49-F238E27FC236}">
                <a16:creationId xmlns:a16="http://schemas.microsoft.com/office/drawing/2014/main" id="{47C16DA4-5674-84F2-BA39-F39F70155A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013" y="12741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4" action="ppaction://hlinksldjump"/>
            <a:extLst>
              <a:ext uri="{FF2B5EF4-FFF2-40B4-BE49-F238E27FC236}">
                <a16:creationId xmlns:a16="http://schemas.microsoft.com/office/drawing/2014/main" id="{FA2E72C7-6A78-9E2D-C1E4-813F2F37B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23539B-EDD7-B344-A5EC-55B9862DF3E5}"/>
              </a:ext>
            </a:extLst>
          </p:cNvPr>
          <p:cNvSpPr txBox="1">
            <a:spLocks/>
          </p:cNvSpPr>
          <p:nvPr/>
        </p:nvSpPr>
        <p:spPr>
          <a:xfrm>
            <a:off x="8049317" y="4251996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/>
              <a:t>Para </a:t>
            </a:r>
            <a:r>
              <a:rPr lang="en-US" sz="5000" err="1"/>
              <a:t>dormir</a:t>
            </a:r>
            <a:r>
              <a:rPr lang="en-US" sz="5000"/>
              <a:t>,</a:t>
            </a:r>
            <a:br>
              <a:rPr lang="en-US" sz="5000"/>
            </a:br>
            <a:r>
              <a:rPr lang="en-US" sz="5000"/>
              <a:t>o que </a:t>
            </a:r>
            <a:r>
              <a:rPr lang="en-US" sz="5000" err="1"/>
              <a:t>tenho</a:t>
            </a:r>
            <a:r>
              <a:rPr lang="en-US" sz="5000"/>
              <a:t> de </a:t>
            </a:r>
            <a:r>
              <a:rPr lang="en-US" sz="5000" err="1"/>
              <a:t>vestir</a:t>
            </a:r>
            <a:r>
              <a:rPr lang="en-US" sz="5000"/>
              <a:t>?</a:t>
            </a:r>
          </a:p>
        </p:txBody>
      </p:sp>
      <p:pic>
        <p:nvPicPr>
          <p:cNvPr id="2" name="dormir">
            <a:hlinkClick r:id="" action="ppaction://media"/>
            <a:extLst>
              <a:ext uri="{FF2B5EF4-FFF2-40B4-BE49-F238E27FC236}">
                <a16:creationId xmlns:a16="http://schemas.microsoft.com/office/drawing/2014/main" id="{6CB7B138-01A4-6043-544D-F06D56F6C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3527" y="185782"/>
            <a:ext cx="801406" cy="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3" descr="Uma imagem com vestuário, calçado&#10;&#10;Descrição gerad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E1EEF0F3-8A03-CFE8-89D7-EDCFB34EB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1792" y="-171144"/>
            <a:ext cx="4109841" cy="5486850"/>
          </a:xfrm>
          <a:prstGeom prst="rect">
            <a:avLst/>
          </a:prstGeom>
        </p:spPr>
      </p:pic>
      <p:pic>
        <p:nvPicPr>
          <p:cNvPr id="8" name="Imagem 8" descr="Uma imagem com vestuário, calças&#10;&#10;Descrição gerad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112CB95D-B20C-0EE0-2B23-8C349411CC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3EE"/>
              </a:clrFrom>
              <a:clrTo>
                <a:srgbClr val="F2F3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4227" y="1685365"/>
            <a:ext cx="3367715" cy="50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ídeo 7" title="Mulher a segurar Chin">
            <a:hlinkClick r:id="" action="ppaction://media"/>
            <a:extLst>
              <a:ext uri="{FF2B5EF4-FFF2-40B4-BE49-F238E27FC236}">
                <a16:creationId xmlns:a16="http://schemas.microsoft.com/office/drawing/2014/main" id="{26150E46-F6EB-C231-DD89-CCB179A88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 hidden="1">
            <a:hlinkClick r:id="rId7" action="ppaction://hlinksldjump"/>
            <a:extLst>
              <a:ext uri="{FF2B5EF4-FFF2-40B4-BE49-F238E27FC236}">
                <a16:creationId xmlns:a16="http://schemas.microsoft.com/office/drawing/2014/main" id="{C819A07B-A020-F314-E249-A61CB93AD2F6}"/>
              </a:ext>
            </a:extLst>
          </p:cNvPr>
          <p:cNvSpPr/>
          <p:nvPr/>
        </p:nvSpPr>
        <p:spPr>
          <a:xfrm>
            <a:off x="0" y="0"/>
            <a:ext cx="12192000" cy="595162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Bolha de Discurso: Oval 8">
            <a:hlinkClick r:id="rId8" action="ppaction://hlinksldjump"/>
            <a:extLst>
              <a:ext uri="{FF2B5EF4-FFF2-40B4-BE49-F238E27FC236}">
                <a16:creationId xmlns:a16="http://schemas.microsoft.com/office/drawing/2014/main" id="{0A5D5419-1157-1E31-12B2-C1A2920E1062}"/>
              </a:ext>
            </a:extLst>
          </p:cNvPr>
          <p:cNvSpPr/>
          <p:nvPr/>
        </p:nvSpPr>
        <p:spPr>
          <a:xfrm>
            <a:off x="7426037" y="443345"/>
            <a:ext cx="4765963" cy="2123392"/>
          </a:xfrm>
          <a:prstGeom prst="wedgeEllipseCallout">
            <a:avLst>
              <a:gd name="adj1" fmla="val -40916"/>
              <a:gd name="adj2" fmla="val 905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schemeClr val="tx1"/>
                </a:solidFill>
              </a:rPr>
              <a:t>Achas que usas umas botas para dormir? </a:t>
            </a:r>
          </a:p>
          <a:p>
            <a:pPr algn="ctr"/>
            <a:r>
              <a:rPr lang="pt-PT" sz="2800" b="1" dirty="0">
                <a:solidFill>
                  <a:schemeClr val="tx1"/>
                </a:solidFill>
              </a:rPr>
              <a:t>Tenta outra vez!</a:t>
            </a:r>
          </a:p>
        </p:txBody>
      </p:sp>
      <p:pic>
        <p:nvPicPr>
          <p:cNvPr id="2" name="dormir">
            <a:hlinkClick r:id="" action="ppaction://media"/>
            <a:extLst>
              <a:ext uri="{FF2B5EF4-FFF2-40B4-BE49-F238E27FC236}">
                <a16:creationId xmlns:a16="http://schemas.microsoft.com/office/drawing/2014/main" id="{D5447397-13E6-3A8F-6015-B65517340D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2222" y="226193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 title="Mulher a bater palmas as mãos">
            <a:hlinkClick r:id="" action="ppaction://media"/>
            <a:extLst>
              <a:ext uri="{FF2B5EF4-FFF2-40B4-BE49-F238E27FC236}">
                <a16:creationId xmlns:a16="http://schemas.microsoft.com/office/drawing/2014/main" id="{12696074-20A1-6BD3-1806-9517949F5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Retângulo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925A58-9A04-E9D0-C814-569FD946E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Bolha de Discurso: Oval 16">
            <a:extLst>
              <a:ext uri="{FF2B5EF4-FFF2-40B4-BE49-F238E27FC236}">
                <a16:creationId xmlns:a16="http://schemas.microsoft.com/office/drawing/2014/main" id="{0960861E-FF0F-498F-D315-4C000F97C13B}"/>
              </a:ext>
            </a:extLst>
          </p:cNvPr>
          <p:cNvSpPr/>
          <p:nvPr/>
        </p:nvSpPr>
        <p:spPr>
          <a:xfrm>
            <a:off x="6677891" y="156865"/>
            <a:ext cx="4738255" cy="1265229"/>
          </a:xfrm>
          <a:prstGeom prst="wedgeEllipseCallout">
            <a:avLst>
              <a:gd name="adj1" fmla="val -47149"/>
              <a:gd name="adj2" fmla="val 1260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67E789-7943-1E3B-9ED4-1FD85C53A75F}"/>
              </a:ext>
            </a:extLst>
          </p:cNvPr>
          <p:cNvSpPr txBox="1"/>
          <p:nvPr/>
        </p:nvSpPr>
        <p:spPr>
          <a:xfrm>
            <a:off x="7426037" y="498764"/>
            <a:ext cx="437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/>
              <a:t>Parabéns!!!</a:t>
            </a:r>
          </a:p>
        </p:txBody>
      </p:sp>
      <p:sp>
        <p:nvSpPr>
          <p:cNvPr id="2" name="Botão de Ação: base 1">
            <a:hlinkClick r:id="" action="ppaction://hlinkshowjump?jump=firstslide" highlightClick="1"/>
          </p:cNvPr>
          <p:cNvSpPr/>
          <p:nvPr/>
        </p:nvSpPr>
        <p:spPr>
          <a:xfrm>
            <a:off x="10581364" y="5379803"/>
            <a:ext cx="1421633" cy="1234811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arabéns">
            <a:hlinkClick r:id="" action="ppaction://media"/>
            <a:extLst>
              <a:ext uri="{FF2B5EF4-FFF2-40B4-BE49-F238E27FC236}">
                <a16:creationId xmlns:a16="http://schemas.microsoft.com/office/drawing/2014/main" id="{FDA3CA95-CBBD-D380-AE96-78F1672CE8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1013" y="1274159"/>
            <a:ext cx="304800" cy="3048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BD38C89E-E622-B958-0BBB-16CBC958A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48" y="344148"/>
            <a:ext cx="1421634" cy="12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57754" y="622997"/>
            <a:ext cx="8464061" cy="24166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6264" y="884246"/>
            <a:ext cx="6734907" cy="1894113"/>
          </a:xfrm>
        </p:spPr>
        <p:txBody>
          <a:bodyPr>
            <a:noAutofit/>
          </a:bodyPr>
          <a:lstStyle/>
          <a:p>
            <a:pPr algn="ctr"/>
            <a:r>
              <a:rPr lang="pt-PT" sz="7200" b="1" dirty="0">
                <a:solidFill>
                  <a:schemeClr val="bg1"/>
                </a:solidFill>
              </a:rPr>
              <a:t>Quando vestir a </a:t>
            </a:r>
            <a:br>
              <a:rPr lang="pt-PT" sz="7200" b="1" dirty="0">
                <a:solidFill>
                  <a:schemeClr val="bg1"/>
                </a:solidFill>
              </a:rPr>
            </a:br>
            <a:r>
              <a:rPr lang="pt-PT" sz="7200" b="1" dirty="0">
                <a:solidFill>
                  <a:schemeClr val="bg1"/>
                </a:solidFill>
              </a:rPr>
              <a:t>roupa certa…</a:t>
            </a:r>
          </a:p>
        </p:txBody>
      </p:sp>
      <p:sp>
        <p:nvSpPr>
          <p:cNvPr id="3" name="Seta para a direita 2">
            <a:hlinkClick r:id="rId6" action="ppaction://hlinksldjump"/>
          </p:cNvPr>
          <p:cNvSpPr/>
          <p:nvPr/>
        </p:nvSpPr>
        <p:spPr>
          <a:xfrm>
            <a:off x="10679723" y="5967046"/>
            <a:ext cx="1219200" cy="65649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61089" y="5212080"/>
            <a:ext cx="6897357" cy="12252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600" b="1" dirty="0"/>
              <a:t>Como Jogar:</a:t>
            </a:r>
          </a:p>
          <a:p>
            <a:endParaRPr lang="pt-PT" sz="1600" b="1" dirty="0"/>
          </a:p>
          <a:p>
            <a:r>
              <a:rPr lang="pt-PT" sz="1600" b="1" dirty="0"/>
              <a:t>Deves olhar para a imagem que está em cima e associá-la às opções que estão em baixo. Clica na imagem correta.</a:t>
            </a:r>
          </a:p>
          <a:p>
            <a:r>
              <a:rPr lang="pt-PT" sz="1600" b="1" dirty="0"/>
              <a:t> 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7F2E498F-3D69-4BC3-A063-C466ED7D1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2811" y="2440224"/>
            <a:ext cx="487363" cy="487363"/>
          </a:xfrm>
          <a:prstGeom prst="rect">
            <a:avLst/>
          </a:prstGeom>
        </p:spPr>
      </p:pic>
      <p:pic>
        <p:nvPicPr>
          <p:cNvPr id="7" name="Multimédi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1083" y="5214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99027" y="2046215"/>
            <a:ext cx="9214339" cy="14184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8397" y="20462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7200" b="1" dirty="0"/>
              <a:t>Onde anda o Intruso…</a:t>
            </a:r>
          </a:p>
        </p:txBody>
      </p:sp>
      <p:sp>
        <p:nvSpPr>
          <p:cNvPr id="3" name="Seta para a direita 2">
            <a:hlinkClick r:id="rId6" action="ppaction://hlinksldjump"/>
          </p:cNvPr>
          <p:cNvSpPr/>
          <p:nvPr/>
        </p:nvSpPr>
        <p:spPr>
          <a:xfrm>
            <a:off x="10890739" y="5802923"/>
            <a:ext cx="961292" cy="75027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61089" y="5212080"/>
            <a:ext cx="6897357" cy="12252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600" b="1" dirty="0"/>
              <a:t>Como Jogar:</a:t>
            </a:r>
          </a:p>
          <a:p>
            <a:endParaRPr lang="pt-PT" sz="1600" b="1" dirty="0"/>
          </a:p>
          <a:p>
            <a:r>
              <a:rPr lang="pt-PT" sz="1600" b="1" dirty="0"/>
              <a:t>Deves olhar para a imagem, ler ou ouvir a pergunta.  </a:t>
            </a:r>
          </a:p>
          <a:p>
            <a:r>
              <a:rPr lang="pt-PT" sz="1600" b="1" dirty="0"/>
              <a:t>Das duas opções da imagem, clica na que está correta.</a:t>
            </a:r>
          </a:p>
        </p:txBody>
      </p:sp>
      <p:pic>
        <p:nvPicPr>
          <p:cNvPr id="6" name="intruso">
            <a:hlinkClick r:id="" action="ppaction://media"/>
            <a:extLst>
              <a:ext uri="{FF2B5EF4-FFF2-40B4-BE49-F238E27FC236}">
                <a16:creationId xmlns:a16="http://schemas.microsoft.com/office/drawing/2014/main" id="{0528E503-1EA8-C4F3-8A75-1475E6679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8173" y="3053972"/>
            <a:ext cx="304800" cy="304800"/>
          </a:xfrm>
          <a:prstGeom prst="rect">
            <a:avLst/>
          </a:prstGeom>
        </p:spPr>
      </p:pic>
      <p:pic>
        <p:nvPicPr>
          <p:cNvPr id="7" name="regras">
            <a:hlinkClick r:id="" action="ppaction://media"/>
            <a:extLst>
              <a:ext uri="{FF2B5EF4-FFF2-40B4-BE49-F238E27FC236}">
                <a16:creationId xmlns:a16="http://schemas.microsoft.com/office/drawing/2014/main" id="{A7F0F624-FFF0-E420-CBB2-3A508168E6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1" y="609731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8465" y="464588"/>
            <a:ext cx="2671379" cy="2683496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" name="Google Shape;85;p1">
            <a:hlinkClick r:id="" action="ppaction://hlinkshowjump?jump=nextslide" highlightClick="1">
              <a:snd r:embed="rId6" name="chime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5522" y="4123798"/>
            <a:ext cx="2369698" cy="236969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8767" y="4123798"/>
            <a:ext cx="2369698" cy="2369698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77D822CA-3681-4DA3-BA09-8EBA71ADD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2020" y="234858"/>
            <a:ext cx="866061" cy="866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000" y="347897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Chuva">
            <a:hlinkClick r:id="" action="ppaction://hlinkshowjump?jump=nextslide" highlightClick="1">
              <a:snd r:embed="rId6" name="chime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881" y="4189626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So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26000" y="4189626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Nevoeir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9119" y="4189626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B2A24B13-9CCF-49D0-83F4-48493A15A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219" y="278951"/>
            <a:ext cx="958446" cy="958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4983" y="304276"/>
            <a:ext cx="3502034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Vent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759" y="4231210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Chuv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6000" y="4213724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Sol">
            <a:hlinkClick r:id="" action="ppaction://hlinkshowjump?jump=nextslide" highlightClick="1">
              <a:snd r:embed="rId8" name="chimes.wav"/>
            </a:hlinkClick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00241" y="4231210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EB35BE13-8B87-49B2-BB92-7663FE38E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0106" y="304276"/>
            <a:ext cx="987712" cy="98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000" y="372837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Fri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6678" y="4145163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4">
            <a:hlinkClick r:id="" action="ppaction://hlinkshowjump?jump=nextslide" highlightClick="1">
              <a:snd r:embed="rId7" name="chimes.wav"/>
            </a:hlinkClick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3448" y="4145163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Chuv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26000" y="4145163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D1577AD0-E983-42B1-AA60-CE2A965C4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6257" y="252356"/>
            <a:ext cx="1212504" cy="121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rai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9718" y="4163525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Vent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6000" y="4167391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5">
            <a:hlinkClick r:id="" action="ppaction://hlinkshowjump?jump=nextslide" highlightClick="1">
              <a:snd r:embed="rId7" name="chimes.wav"/>
            </a:hlinkClick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22282" y="4163525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0000" y="350609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121923A0-F81F-4B55-86C2-C442A3D43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2282" y="208789"/>
            <a:ext cx="842089" cy="8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000" y="348343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6">
            <a:hlinkClick r:id="" action="ppaction://hlinkshowjump?jump=nextslide" highlightClick="1">
              <a:snd r:embed="rId6" name="chime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29677" y="4184057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so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22324" y="4184057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BBAE5EB4-509B-4D06-9BAE-F5D13F318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9860" y="207563"/>
            <a:ext cx="1116270" cy="1116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3723" y="385500"/>
            <a:ext cx="3484554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Nuve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5279" y="4140742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" name="So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6721" y="4140742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7">
            <a:hlinkClick r:id="" action="ppaction://hlinkshowjump?jump=nextslide" highlightClick="1">
              <a:snd r:embed="rId8" name="chimes.wav"/>
            </a:hlinkClick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26000" y="4140742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E95CDF79-9D8E-4E9C-A4DC-65C5F9386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9174" y="218411"/>
            <a:ext cx="1009888" cy="1009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781" y="286656"/>
            <a:ext cx="3552438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Chuv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497" y="4231344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8">
            <a:hlinkClick r:id="" action="ppaction://hlinkshowjump?jump=nextslide" highlightClick="1">
              <a:snd r:embed="rId7" name="chimes.wav"/>
            </a:hlinkClick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26000" y="4231344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So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93503" y="4231344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44A36161-3227-4724-B9FE-A4895397F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6370" y="241683"/>
            <a:ext cx="968418" cy="96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000" y="370114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9">
            <a:hlinkClick r:id="" action="ppaction://hlinkshowjump?jump=nextslide" highlightClick="1">
              <a:snd r:embed="rId6" name="chime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7389" y="4202871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rai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4127" y="4202871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chuv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4611" y="4202871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CA3E0F3C-4B61-47AA-BD7A-981F65E43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547" y="253448"/>
            <a:ext cx="991552" cy="991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000" y="389164"/>
            <a:ext cx="3492000" cy="3492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10">
            <a:hlinkClick r:id="" action="ppaction://hlinkshowjump?jump=nextslide" highlightClick="1">
              <a:snd r:embed="rId6" name="chime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9561" y="4161065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so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82441" y="4161065"/>
            <a:ext cx="2340000" cy="23400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Botão de Ação: base 4">
            <a:hlinkClick r:id="" action="ppaction://hlinkshowjump?jump=firstslide" highlightClick="1"/>
          </p:cNvPr>
          <p:cNvSpPr/>
          <p:nvPr/>
        </p:nvSpPr>
        <p:spPr>
          <a:xfrm>
            <a:off x="10902264" y="5671723"/>
            <a:ext cx="1172308" cy="103163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39976199-7226-40A8-B735-52785DC4E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2264" y="239583"/>
            <a:ext cx="1073517" cy="1073517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9C39C8EB-396F-335C-CB76-2A5419407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348" y="356935"/>
            <a:ext cx="1421634" cy="1234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4" action="ppaction://hlinksldjump"/>
            <a:extLst>
              <a:ext uri="{FF2B5EF4-FFF2-40B4-BE49-F238E27FC236}">
                <a16:creationId xmlns:a16="http://schemas.microsoft.com/office/drawing/2014/main" id="{37725611-9748-F51C-FC87-D7C507478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23539B-EDD7-B344-A5EC-55B9862DF3E5}"/>
              </a:ext>
            </a:extLst>
          </p:cNvPr>
          <p:cNvSpPr txBox="1">
            <a:spLocks/>
          </p:cNvSpPr>
          <p:nvPr/>
        </p:nvSpPr>
        <p:spPr>
          <a:xfrm>
            <a:off x="8049317" y="4251996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dirty="0"/>
              <a:t>Para </a:t>
            </a:r>
            <a:r>
              <a:rPr lang="en-US" sz="5000" dirty="0" err="1"/>
              <a:t>os</a:t>
            </a:r>
            <a:r>
              <a:rPr lang="en-US" sz="5000" dirty="0"/>
              <a:t> </a:t>
            </a:r>
            <a:r>
              <a:rPr lang="en-US" sz="5000" dirty="0" err="1"/>
              <a:t>dentes</a:t>
            </a:r>
            <a:r>
              <a:rPr lang="en-US" sz="5000" dirty="0"/>
              <a:t> </a:t>
            </a:r>
            <a:r>
              <a:rPr lang="en-US" sz="5000" dirty="0" err="1"/>
              <a:t>lavar</a:t>
            </a:r>
            <a:r>
              <a:rPr lang="en-US" sz="5000" dirty="0"/>
              <a:t>,</a:t>
            </a:r>
            <a:br>
              <a:rPr lang="en-US" sz="5000" dirty="0"/>
            </a:br>
            <a:r>
              <a:rPr lang="en-US" sz="5000" dirty="0"/>
              <a:t>o que deves </a:t>
            </a:r>
            <a:r>
              <a:rPr lang="en-US" sz="5000" dirty="0" err="1"/>
              <a:t>utilizar</a:t>
            </a:r>
            <a:r>
              <a:rPr lang="en-US" sz="5000" dirty="0"/>
              <a:t>?</a:t>
            </a:r>
          </a:p>
        </p:txBody>
      </p:sp>
      <p:pic>
        <p:nvPicPr>
          <p:cNvPr id="2" name="dentes">
            <a:hlinkClick r:id="" action="ppaction://media"/>
            <a:extLst>
              <a:ext uri="{FF2B5EF4-FFF2-40B4-BE49-F238E27FC236}">
                <a16:creationId xmlns:a16="http://schemas.microsoft.com/office/drawing/2014/main" id="{7ABBAE06-F6CA-D0D3-2D07-F1F89471B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6856" y="294983"/>
            <a:ext cx="434502" cy="4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576C-CE71-E2A4-81EA-A01D774E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" y="1788976"/>
            <a:ext cx="10515600" cy="214294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t-PT" sz="7200" b="1" dirty="0"/>
              <a:t>Olha o par, Olha o Par…</a:t>
            </a:r>
          </a:p>
        </p:txBody>
      </p:sp>
      <p:sp>
        <p:nvSpPr>
          <p:cNvPr id="4" name="Seta para a direita 3">
            <a:hlinkClick r:id="rId6" action="ppaction://hlinksldjump"/>
          </p:cNvPr>
          <p:cNvSpPr/>
          <p:nvPr/>
        </p:nvSpPr>
        <p:spPr>
          <a:xfrm>
            <a:off x="10539047" y="4595446"/>
            <a:ext cx="1289538" cy="7737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Opção 1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48026" y="4741817"/>
            <a:ext cx="6897357" cy="1881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600" b="1" dirty="0"/>
              <a:t>Como Jogar:</a:t>
            </a:r>
          </a:p>
          <a:p>
            <a:endParaRPr lang="pt-PT" sz="1600" b="1" dirty="0"/>
          </a:p>
          <a:p>
            <a:r>
              <a:rPr lang="pt-PT" sz="1600" b="1" dirty="0"/>
              <a:t>Tens que encontrar o par de cada  imagem.</a:t>
            </a:r>
          </a:p>
          <a:p>
            <a:endParaRPr lang="pt-PT" sz="1600" b="1" dirty="0"/>
          </a:p>
          <a:p>
            <a:r>
              <a:rPr lang="pt-PT" sz="1600" b="1" dirty="0"/>
              <a:t>Opção 1: Podes deixar as imagens destapadas ou tapar as imagens (mais difícil) até encontrar o par da mesma</a:t>
            </a:r>
          </a:p>
          <a:p>
            <a:endParaRPr lang="pt-PT" sz="1600" b="1" dirty="0"/>
          </a:p>
          <a:p>
            <a:r>
              <a:rPr lang="pt-PT" sz="1600" b="1" dirty="0"/>
              <a:t>Opção 2: Tens mais imagens para descobrir o par</a:t>
            </a:r>
          </a:p>
        </p:txBody>
      </p:sp>
      <p:pic>
        <p:nvPicPr>
          <p:cNvPr id="6" name="Títu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3139" y="3325202"/>
            <a:ext cx="487363" cy="487363"/>
          </a:xfrm>
          <a:prstGeom prst="rect">
            <a:avLst/>
          </a:prstGeom>
        </p:spPr>
      </p:pic>
      <p:sp>
        <p:nvSpPr>
          <p:cNvPr id="8" name="Seta para a direita 7">
            <a:hlinkClick r:id="rId8" action="ppaction://hlinksldjump"/>
          </p:cNvPr>
          <p:cNvSpPr/>
          <p:nvPr/>
        </p:nvSpPr>
        <p:spPr>
          <a:xfrm>
            <a:off x="10539047" y="5779477"/>
            <a:ext cx="1289538" cy="77372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Opção 2 </a:t>
            </a:r>
          </a:p>
        </p:txBody>
      </p:sp>
      <p:pic>
        <p:nvPicPr>
          <p:cNvPr id="9" name="Regra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8664" y="4844322"/>
            <a:ext cx="385152" cy="3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69" y="3781623"/>
            <a:ext cx="1909210" cy="1440000"/>
          </a:xfrm>
          <a:prstGeom prst="rect">
            <a:avLst/>
          </a:prstGeom>
        </p:spPr>
      </p:pic>
      <p:pic>
        <p:nvPicPr>
          <p:cNvPr id="1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2" y="1455253"/>
            <a:ext cx="1975807" cy="144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429585" y="141463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06282" y="168251"/>
            <a:ext cx="11059014" cy="906674"/>
          </a:xfrm>
        </p:spPr>
        <p:txBody>
          <a:bodyPr>
            <a:normAutofit/>
          </a:bodyPr>
          <a:lstStyle/>
          <a:p>
            <a:pPr algn="ctr"/>
            <a:r>
              <a:rPr lang="pt-PT" b="1" dirty="0"/>
              <a:t>Descobre o par da Alimentação Saudável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9550774" y="3601623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9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5" y="3731590"/>
            <a:ext cx="1920000" cy="1440000"/>
          </a:xfrm>
          <a:prstGeom prst="rect">
            <a:avLst/>
          </a:prstGeom>
        </p:spPr>
      </p:pic>
      <p:sp>
        <p:nvSpPr>
          <p:cNvPr id="40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416835" y="360798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3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/>
          <a:stretch/>
        </p:blipFill>
        <p:spPr>
          <a:xfrm>
            <a:off x="3428441" y="3725226"/>
            <a:ext cx="2069727" cy="1260000"/>
          </a:xfrm>
          <a:prstGeom prst="rect">
            <a:avLst/>
          </a:prstGeom>
        </p:spPr>
      </p:pic>
      <p:sp>
        <p:nvSpPr>
          <p:cNvPr id="54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3372348" y="3633866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5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6614693" y="3937469"/>
            <a:ext cx="2048308" cy="1260000"/>
          </a:xfrm>
          <a:prstGeom prst="rect">
            <a:avLst/>
          </a:prstGeom>
        </p:spPr>
      </p:pic>
      <p:sp>
        <p:nvSpPr>
          <p:cNvPr id="56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6539168" y="3633866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eta para a direita 26">
            <a:hlinkClick r:id="rId8" action="ppaction://hlinksldjump"/>
          </p:cNvPr>
          <p:cNvSpPr/>
          <p:nvPr/>
        </p:nvSpPr>
        <p:spPr>
          <a:xfrm>
            <a:off x="10520014" y="5818362"/>
            <a:ext cx="1289538" cy="7737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Alimentação Saudáv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9278" y="214559"/>
            <a:ext cx="843381" cy="843381"/>
          </a:xfrm>
          <a:prstGeom prst="rect">
            <a:avLst/>
          </a:prstGeom>
        </p:spPr>
      </p:pic>
      <p:pic>
        <p:nvPicPr>
          <p:cNvPr id="3" name="botao branco">
            <a:extLst>
              <a:ext uri="{FF2B5EF4-FFF2-40B4-BE49-F238E27FC236}">
                <a16:creationId xmlns:a16="http://schemas.microsoft.com/office/drawing/2014/main" id="{F1922A4D-34FD-BC33-E7D2-73FBA6E7C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81" y="1448889"/>
            <a:ext cx="1975807" cy="144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0A9E81-B041-B105-F479-9400ED2F2EF6}"/>
              </a:ext>
            </a:extLst>
          </p:cNvPr>
          <p:cNvSpPr/>
          <p:nvPr/>
        </p:nvSpPr>
        <p:spPr>
          <a:xfrm>
            <a:off x="9550774" y="1408273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botao branco">
            <a:extLst>
              <a:ext uri="{FF2B5EF4-FFF2-40B4-BE49-F238E27FC236}">
                <a16:creationId xmlns:a16="http://schemas.microsoft.com/office/drawing/2014/main" id="{3A38E8B4-7C2C-6C54-E991-59E3A16F0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98" y="1538240"/>
            <a:ext cx="1920000" cy="1440000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90125EEB-B32C-65DA-DB63-589C9009FB3D}"/>
              </a:ext>
            </a:extLst>
          </p:cNvPr>
          <p:cNvSpPr/>
          <p:nvPr/>
        </p:nvSpPr>
        <p:spPr>
          <a:xfrm>
            <a:off x="3372348" y="141463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botao branco">
            <a:extLst>
              <a:ext uri="{FF2B5EF4-FFF2-40B4-BE49-F238E27FC236}">
                <a16:creationId xmlns:a16="http://schemas.microsoft.com/office/drawing/2014/main" id="{C2553B07-5795-FBAB-390B-CB0686377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63" y="1588273"/>
            <a:ext cx="1909210" cy="1440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B6A8162C-3098-A283-3AF9-9B37A57AB1E8}"/>
              </a:ext>
            </a:extLst>
          </p:cNvPr>
          <p:cNvSpPr/>
          <p:nvPr/>
        </p:nvSpPr>
        <p:spPr>
          <a:xfrm>
            <a:off x="6539168" y="1408273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13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4" grpId="0" animBg="1"/>
      <p:bldP spid="34" grpId="1" animBg="1"/>
      <p:bldP spid="40" grpId="0" animBg="1"/>
      <p:bldP spid="40" grpId="1" animBg="1"/>
      <p:bldP spid="54" grpId="0" animBg="1"/>
      <p:bldP spid="54" grpId="1" animBg="1"/>
      <p:bldP spid="56" grpId="0" animBg="1"/>
      <p:bldP spid="5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2"/>
          <a:stretch/>
        </p:blipFill>
        <p:spPr>
          <a:xfrm>
            <a:off x="722078" y="1299069"/>
            <a:ext cx="1779765" cy="162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02655" y="125670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botao branco">
            <a:extLst>
              <a:ext uri="{FF2B5EF4-FFF2-40B4-BE49-F238E27FC236}">
                <a16:creationId xmlns:a16="http://schemas.microsoft.com/office/drawing/2014/main" id="{E38071D1-43B7-B911-A66E-41D338A9A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8"/>
          <a:stretch/>
        </p:blipFill>
        <p:spPr>
          <a:xfrm>
            <a:off x="9808270" y="3494062"/>
            <a:ext cx="1768000" cy="162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A51D59-97AE-0CDB-EC05-02513787AF4A}"/>
              </a:ext>
            </a:extLst>
          </p:cNvPr>
          <p:cNvSpPr/>
          <p:nvPr/>
        </p:nvSpPr>
        <p:spPr>
          <a:xfrm>
            <a:off x="9656557" y="3404062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Título 3"/>
          <p:cNvSpPr txBox="1">
            <a:spLocks/>
          </p:cNvSpPr>
          <p:nvPr/>
        </p:nvSpPr>
        <p:spPr>
          <a:xfrm>
            <a:off x="82062" y="136084"/>
            <a:ext cx="11207526" cy="9066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/>
              <a:t>Descobre o que é preciso para pôr a mesa</a:t>
            </a:r>
          </a:p>
        </p:txBody>
      </p:sp>
      <p:pic>
        <p:nvPicPr>
          <p:cNvPr id="3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9"/>
          <a:stretch/>
        </p:blipFill>
        <p:spPr>
          <a:xfrm>
            <a:off x="3625671" y="1372760"/>
            <a:ext cx="2048563" cy="1440000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3562015" y="1271353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3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"/>
          <a:stretch/>
        </p:blipFill>
        <p:spPr>
          <a:xfrm>
            <a:off x="722078" y="3575096"/>
            <a:ext cx="2036892" cy="1440000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598970" y="3449970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5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17" y="1256707"/>
            <a:ext cx="1478442" cy="1620000"/>
          </a:xfrm>
          <a:prstGeom prst="rect">
            <a:avLst/>
          </a:prstGeom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9623738" y="125670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7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13" y="3449970"/>
            <a:ext cx="1478442" cy="1620000"/>
          </a:xfrm>
          <a:prstGeom prst="rect">
            <a:avLst/>
          </a:prstGeom>
        </p:spPr>
      </p:pic>
      <p:sp>
        <p:nvSpPr>
          <p:cNvPr id="46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658388" y="3426565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7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0"/>
          <a:stretch/>
        </p:blipFill>
        <p:spPr>
          <a:xfrm>
            <a:off x="6661315" y="1477922"/>
            <a:ext cx="2101143" cy="1296000"/>
          </a:xfrm>
          <a:prstGeom prst="rect">
            <a:avLst/>
          </a:prstGeom>
        </p:spPr>
      </p:pic>
      <p:sp>
        <p:nvSpPr>
          <p:cNvPr id="48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613534" y="1256707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0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0831" r="-1"/>
          <a:stretch/>
        </p:blipFill>
        <p:spPr>
          <a:xfrm>
            <a:off x="3603276" y="3678565"/>
            <a:ext cx="2077478" cy="1296000"/>
          </a:xfrm>
          <a:prstGeom prst="rect">
            <a:avLst/>
          </a:prstGeom>
        </p:spPr>
      </p:pic>
      <p:sp>
        <p:nvSpPr>
          <p:cNvPr id="51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3514234" y="3449970"/>
            <a:ext cx="2160000" cy="180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Botão de Ação: base 26">
            <a:hlinkClick r:id="" action="ppaction://hlinkshowjump?jump=firstslide" highlightClick="1"/>
          </p:cNvPr>
          <p:cNvSpPr/>
          <p:nvPr/>
        </p:nvSpPr>
        <p:spPr>
          <a:xfrm>
            <a:off x="10644249" y="5688410"/>
            <a:ext cx="1172308" cy="1031631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Pôr a me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7490" y="232013"/>
            <a:ext cx="810746" cy="810746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9BE75C9D-0C1F-31BE-33FE-A316E674B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890" y="5673300"/>
            <a:ext cx="1205110" cy="10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46" grpId="0" animBg="1"/>
      <p:bldP spid="46" grpId="1" animBg="1"/>
      <p:bldP spid="48" grpId="0" animBg="1"/>
      <p:bldP spid="48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4" y="1448889"/>
            <a:ext cx="1481857" cy="108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293878" y="1322972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18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79" y="1444383"/>
            <a:ext cx="1440000" cy="108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2189079" y="1322972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2708" y="54946"/>
            <a:ext cx="10902588" cy="906674"/>
          </a:xfrm>
        </p:spPr>
        <p:txBody>
          <a:bodyPr>
            <a:normAutofit/>
          </a:bodyPr>
          <a:lstStyle/>
          <a:p>
            <a:pPr algn="ctr"/>
            <a:r>
              <a:rPr lang="pt-PT" sz="4000" b="1" dirty="0"/>
              <a:t>Descobre o par da Alimentação Saudável</a:t>
            </a:r>
          </a:p>
        </p:txBody>
      </p:sp>
      <p:pic>
        <p:nvPicPr>
          <p:cNvPr id="29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51" y="1497600"/>
            <a:ext cx="1431910" cy="1080000"/>
          </a:xfrm>
          <a:prstGeom prst="rect">
            <a:avLst/>
          </a:prstGeom>
        </p:spPr>
      </p:pic>
      <p:sp>
        <p:nvSpPr>
          <p:cNvPr id="30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4220815" y="1347714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3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54" y="3930318"/>
            <a:ext cx="1431910" cy="1080000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8289718" y="3858006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7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12" y="1481652"/>
            <a:ext cx="1481857" cy="1080000"/>
          </a:xfrm>
          <a:prstGeom prst="rect">
            <a:avLst/>
          </a:prstGeom>
        </p:spPr>
      </p:pic>
      <p:sp>
        <p:nvSpPr>
          <p:cNvPr id="38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10199806" y="1349123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9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7" y="3969681"/>
            <a:ext cx="1440000" cy="1080000"/>
          </a:xfrm>
          <a:prstGeom prst="rect">
            <a:avLst/>
          </a:prstGeom>
        </p:spPr>
      </p:pic>
      <p:sp>
        <p:nvSpPr>
          <p:cNvPr id="40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293177" y="3848270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4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95" y="1494007"/>
            <a:ext cx="715443" cy="1080000"/>
          </a:xfrm>
          <a:prstGeom prst="rect">
            <a:avLst/>
          </a:prstGeom>
        </p:spPr>
      </p:pic>
      <p:sp>
        <p:nvSpPr>
          <p:cNvPr id="4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8261343" y="1361477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43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03" y="4009881"/>
            <a:ext cx="715443" cy="1080000"/>
          </a:xfrm>
          <a:prstGeom prst="rect">
            <a:avLst/>
          </a:prstGeom>
        </p:spPr>
      </p:pic>
      <p:sp>
        <p:nvSpPr>
          <p:cNvPr id="44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4258069" y="3848270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3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05" y="4110922"/>
            <a:ext cx="1440000" cy="837718"/>
          </a:xfrm>
          <a:prstGeom prst="rect">
            <a:avLst/>
          </a:prstGeom>
        </p:spPr>
      </p:pic>
      <p:sp>
        <p:nvSpPr>
          <p:cNvPr id="54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2292536" y="383185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5" name="botao branco">
            <a:extLst>
              <a:ext uri="{FF2B5EF4-FFF2-40B4-BE49-F238E27FC236}">
                <a16:creationId xmlns:a16="http://schemas.microsoft.com/office/drawing/2014/main" id="{72FDA190-EC8E-5894-3986-6DAC96EF1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0" y="4127337"/>
            <a:ext cx="1440000" cy="837718"/>
          </a:xfrm>
          <a:prstGeom prst="rect">
            <a:avLst/>
          </a:prstGeom>
        </p:spPr>
      </p:pic>
      <p:sp>
        <p:nvSpPr>
          <p:cNvPr id="56" name="Rectangle 18">
            <a:extLst>
              <a:ext uri="{FF2B5EF4-FFF2-40B4-BE49-F238E27FC236}">
                <a16:creationId xmlns:a16="http://schemas.microsoft.com/office/drawing/2014/main" id="{0EA572A0-3913-C13A-9F3E-E06F9A5619ED}"/>
              </a:ext>
            </a:extLst>
          </p:cNvPr>
          <p:cNvSpPr/>
          <p:nvPr/>
        </p:nvSpPr>
        <p:spPr>
          <a:xfrm>
            <a:off x="6247481" y="3848270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9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97" y="1494006"/>
            <a:ext cx="1446101" cy="1080000"/>
          </a:xfrm>
          <a:prstGeom prst="rect">
            <a:avLst/>
          </a:prstGeom>
        </p:spPr>
      </p:pic>
      <p:sp>
        <p:nvSpPr>
          <p:cNvPr id="60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277713" y="1361477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6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63" y="3990535"/>
            <a:ext cx="1446101" cy="1080000"/>
          </a:xfrm>
          <a:prstGeom prst="rect">
            <a:avLst/>
          </a:prstGeom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10236679" y="3858006"/>
            <a:ext cx="1609746" cy="1593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27" name="Seta para a direita 26">
            <a:hlinkClick r:id="rId11" action="ppaction://hlinksldjump"/>
          </p:cNvPr>
          <p:cNvSpPr/>
          <p:nvPr/>
        </p:nvSpPr>
        <p:spPr>
          <a:xfrm>
            <a:off x="10520014" y="5818362"/>
            <a:ext cx="1289538" cy="7737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28" name="Alimentação Saudáv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4357" y="190407"/>
            <a:ext cx="714894" cy="7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54" grpId="0" animBg="1"/>
      <p:bldP spid="54" grpId="1" animBg="1"/>
      <p:bldP spid="56" grpId="0" animBg="1"/>
      <p:bldP spid="56" grpId="1" animBg="1"/>
      <p:bldP spid="60" grpId="0" animBg="1"/>
      <p:bldP spid="60" grpId="1" animBg="1"/>
      <p:bldP spid="62" grpId="0" animBg="1"/>
      <p:bldP spid="6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3" y="1241065"/>
            <a:ext cx="1236805" cy="126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258615" y="110698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16" name="botao branco">
            <a:extLst>
              <a:ext uri="{FF2B5EF4-FFF2-40B4-BE49-F238E27FC236}">
                <a16:creationId xmlns:a16="http://schemas.microsoft.com/office/drawing/2014/main" id="{E38071D1-43B7-B911-A66E-41D338A9A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7" y="4068410"/>
            <a:ext cx="1236805" cy="126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A51D59-97AE-0CDB-EC05-02513787AF4A}"/>
              </a:ext>
            </a:extLst>
          </p:cNvPr>
          <p:cNvSpPr/>
          <p:nvPr/>
        </p:nvSpPr>
        <p:spPr>
          <a:xfrm>
            <a:off x="10356273" y="3773371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20" name="botao branco">
            <a:extLst>
              <a:ext uri="{FF2B5EF4-FFF2-40B4-BE49-F238E27FC236}">
                <a16:creationId xmlns:a16="http://schemas.microsoft.com/office/drawing/2014/main" id="{6DB2BF3F-4F2A-2546-388E-BD4E6CCE6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16" y="1288460"/>
            <a:ext cx="630000" cy="126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F6A992-870B-07A7-1238-F7C22C917970}"/>
              </a:ext>
            </a:extLst>
          </p:cNvPr>
          <p:cNvSpPr/>
          <p:nvPr/>
        </p:nvSpPr>
        <p:spPr>
          <a:xfrm>
            <a:off x="8316584" y="112517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22" name="Título 3"/>
          <p:cNvSpPr txBox="1">
            <a:spLocks/>
          </p:cNvSpPr>
          <p:nvPr/>
        </p:nvSpPr>
        <p:spPr>
          <a:xfrm>
            <a:off x="258615" y="136084"/>
            <a:ext cx="11375287" cy="9066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>
                <a:solidFill>
                  <a:prstClr val="black"/>
                </a:solidFill>
              </a:rPr>
              <a:t>Descobre o que precisamos para pôr a mesa</a:t>
            </a:r>
          </a:p>
        </p:txBody>
      </p:sp>
      <p:pic>
        <p:nvPicPr>
          <p:cNvPr id="31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62" y="1473830"/>
            <a:ext cx="1236805" cy="824536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2217748" y="110698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3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2" y="4171103"/>
            <a:ext cx="1236805" cy="824536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268897" y="3804258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5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05" y="3973718"/>
            <a:ext cx="1149902" cy="1260000"/>
          </a:xfrm>
          <a:prstGeom prst="rect">
            <a:avLst/>
          </a:prstGeom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8316584" y="3815048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37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00" y="1283845"/>
            <a:ext cx="1149902" cy="1260000"/>
          </a:xfrm>
          <a:prstGeom prst="rect">
            <a:avLst/>
          </a:prstGeom>
        </p:spPr>
      </p:pic>
      <p:sp>
        <p:nvSpPr>
          <p:cNvPr id="46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10349530" y="110698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47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1" y="1423205"/>
            <a:ext cx="1236805" cy="955865"/>
          </a:xfrm>
          <a:prstGeom prst="rect">
            <a:avLst/>
          </a:prstGeom>
        </p:spPr>
      </p:pic>
      <p:sp>
        <p:nvSpPr>
          <p:cNvPr id="48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4207066" y="112517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0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4113078"/>
            <a:ext cx="1236805" cy="955865"/>
          </a:xfrm>
          <a:prstGeom prst="rect">
            <a:avLst/>
          </a:prstGeom>
        </p:spPr>
      </p:pic>
      <p:sp>
        <p:nvSpPr>
          <p:cNvPr id="51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4166600" y="3815048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2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75" y="1465625"/>
            <a:ext cx="1236805" cy="847260"/>
          </a:xfrm>
          <a:prstGeom prst="rect">
            <a:avLst/>
          </a:prstGeom>
        </p:spPr>
      </p:pic>
      <p:sp>
        <p:nvSpPr>
          <p:cNvPr id="53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283639" y="1125175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4" name="botao branco">
            <a:extLst>
              <a:ext uri="{FF2B5EF4-FFF2-40B4-BE49-F238E27FC236}">
                <a16:creationId xmlns:a16="http://schemas.microsoft.com/office/drawing/2014/main" id="{B2769BC9-7095-E706-BBC9-D69EF29C2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92" y="4144708"/>
            <a:ext cx="1236805" cy="847260"/>
          </a:xfrm>
          <a:prstGeom prst="rect">
            <a:avLst/>
          </a:prstGeom>
        </p:spPr>
      </p:pic>
      <p:sp>
        <p:nvSpPr>
          <p:cNvPr id="55" name="Rectangle 11">
            <a:extLst>
              <a:ext uri="{FF2B5EF4-FFF2-40B4-BE49-F238E27FC236}">
                <a16:creationId xmlns:a16="http://schemas.microsoft.com/office/drawing/2014/main" id="{57E19F7A-BB1D-0D3D-5CC5-7F2A64EB129F}"/>
              </a:ext>
            </a:extLst>
          </p:cNvPr>
          <p:cNvSpPr/>
          <p:nvPr/>
        </p:nvSpPr>
        <p:spPr>
          <a:xfrm>
            <a:off x="6259038" y="3804258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58" name="botao branco">
            <a:extLst>
              <a:ext uri="{FF2B5EF4-FFF2-40B4-BE49-F238E27FC236}">
                <a16:creationId xmlns:a16="http://schemas.microsoft.com/office/drawing/2014/main" id="{6DB2BF3F-4F2A-2546-388E-BD4E6CCE6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80" y="3978333"/>
            <a:ext cx="630000" cy="1260000"/>
          </a:xfrm>
          <a:prstGeom prst="rect">
            <a:avLst/>
          </a:prstGeom>
        </p:spPr>
      </p:pic>
      <p:sp>
        <p:nvSpPr>
          <p:cNvPr id="59" name="Rectangle 20">
            <a:extLst>
              <a:ext uri="{FF2B5EF4-FFF2-40B4-BE49-F238E27FC236}">
                <a16:creationId xmlns:a16="http://schemas.microsoft.com/office/drawing/2014/main" id="{4DF6A992-870B-07A7-1238-F7C22C917970}"/>
              </a:ext>
            </a:extLst>
          </p:cNvPr>
          <p:cNvSpPr/>
          <p:nvPr/>
        </p:nvSpPr>
        <p:spPr>
          <a:xfrm>
            <a:off x="2217748" y="3815048"/>
            <a:ext cx="1620000" cy="162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27" name="Botão de Ação: base 26">
            <a:hlinkClick r:id="" action="ppaction://hlinkshowjump?jump=firstslide" highlightClick="1"/>
          </p:cNvPr>
          <p:cNvSpPr/>
          <p:nvPr/>
        </p:nvSpPr>
        <p:spPr>
          <a:xfrm>
            <a:off x="10644249" y="5688410"/>
            <a:ext cx="1172308" cy="1031631"/>
          </a:xfrm>
          <a:prstGeom prst="actionButtonHo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pic>
        <p:nvPicPr>
          <p:cNvPr id="28" name="Pôr a me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1152" y="136084"/>
            <a:ext cx="675862" cy="675862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86E5A826-CF69-09F4-3988-66B3B6F0F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890" y="5673300"/>
            <a:ext cx="1205110" cy="10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21" grpId="0" animBg="1"/>
      <p:bldP spid="21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46" grpId="0" animBg="1"/>
      <p:bldP spid="46" grpId="1" animBg="1"/>
      <p:bldP spid="48" grpId="0" animBg="1"/>
      <p:bldP spid="48" grpId="1" animBg="1"/>
      <p:bldP spid="51" grpId="0" animBg="1"/>
      <p:bldP spid="51" grpId="1" animBg="1"/>
      <p:bldP spid="53" grpId="0" animBg="1"/>
      <p:bldP spid="53" grpId="1" animBg="1"/>
      <p:bldP spid="55" grpId="0" animBg="1"/>
      <p:bldP spid="55" grpId="1" animBg="1"/>
      <p:bldP spid="59" grpId="0" animBg="1"/>
      <p:bldP spid="5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7941" y="1441938"/>
            <a:ext cx="11484428" cy="2268583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pt-PT" sz="7200" b="1" dirty="0"/>
              <a:t>Sequência segura…</a:t>
            </a:r>
          </a:p>
        </p:txBody>
      </p:sp>
      <p:sp>
        <p:nvSpPr>
          <p:cNvPr id="3" name="Seta para a direita 2">
            <a:hlinkClick r:id="rId6" action="ppaction://hlinksldjump"/>
          </p:cNvPr>
          <p:cNvSpPr/>
          <p:nvPr/>
        </p:nvSpPr>
        <p:spPr>
          <a:xfrm>
            <a:off x="10738338" y="5498123"/>
            <a:ext cx="1184031" cy="8088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13786" y="5193323"/>
            <a:ext cx="6044921" cy="13481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600" b="1" dirty="0"/>
              <a:t>Como Jogar:</a:t>
            </a:r>
          </a:p>
          <a:p>
            <a:endParaRPr lang="pt-PT" sz="1600" b="1" dirty="0"/>
          </a:p>
          <a:p>
            <a:r>
              <a:rPr lang="pt-PT" sz="1600" b="1" dirty="0"/>
              <a:t>Tens 3 imagens que fazem parte de uma sequência,</a:t>
            </a:r>
          </a:p>
          <a:p>
            <a:r>
              <a:rPr lang="pt-PT" sz="1600" b="1" dirty="0"/>
              <a:t>Selecionas e coloca-as pela ordem correta</a:t>
            </a:r>
          </a:p>
          <a:p>
            <a:r>
              <a:rPr lang="pt-PT" sz="1600" b="1" dirty="0"/>
              <a:t> </a:t>
            </a:r>
          </a:p>
        </p:txBody>
      </p:sp>
      <p:pic>
        <p:nvPicPr>
          <p:cNvPr id="5" name="titulo">
            <a:hlinkClick r:id="" action="ppaction://media"/>
            <a:extLst>
              <a:ext uri="{FF2B5EF4-FFF2-40B4-BE49-F238E27FC236}">
                <a16:creationId xmlns:a16="http://schemas.microsoft.com/office/drawing/2014/main" id="{27FAE98F-C175-2E4D-B159-05CACA600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4459" y="2958830"/>
            <a:ext cx="609600" cy="609600"/>
          </a:xfrm>
          <a:prstGeom prst="rect">
            <a:avLst/>
          </a:prstGeom>
        </p:spPr>
      </p:pic>
      <p:pic>
        <p:nvPicPr>
          <p:cNvPr id="7" name="regras 1">
            <a:hlinkClick r:id="" action="ppaction://media"/>
            <a:extLst>
              <a:ext uri="{FF2B5EF4-FFF2-40B4-BE49-F238E27FC236}">
                <a16:creationId xmlns:a16="http://schemas.microsoft.com/office/drawing/2014/main" id="{416BC369-FA62-4002-E4AA-BAED9DD174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5355" y="5359372"/>
            <a:ext cx="466830" cy="4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angulo1">
            <a:extLst>
              <a:ext uri="{FF2B5EF4-FFF2-40B4-BE49-F238E27FC236}">
                <a16:creationId xmlns:a16="http://schemas.microsoft.com/office/drawing/2014/main" id="{AD3C9DF2-D42D-75E1-89EE-7E44D2FFE735}"/>
              </a:ext>
            </a:extLst>
          </p:cNvPr>
          <p:cNvSpPr/>
          <p:nvPr/>
        </p:nvSpPr>
        <p:spPr>
          <a:xfrm>
            <a:off x="665863" y="3680836"/>
            <a:ext cx="2596896" cy="247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" name="instrucao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1955167" y="137024"/>
            <a:ext cx="80894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Olha o semáforo: ordena as imagens abaixo</a:t>
            </a:r>
          </a:p>
        </p:txBody>
      </p:sp>
      <p:pic>
        <p:nvPicPr>
          <p:cNvPr id="12" name="semaforo">
            <a:hlinkClick r:id="" action="ppaction://media"/>
            <a:extLst>
              <a:ext uri="{FF2B5EF4-FFF2-40B4-BE49-F238E27FC236}">
                <a16:creationId xmlns:a16="http://schemas.microsoft.com/office/drawing/2014/main" id="{DB2B4730-009D-CDC7-0A63-278740E12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264" y="137024"/>
            <a:ext cx="639160" cy="63916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683D17D2-8D06-0259-047F-4DCA087244E7}"/>
              </a:ext>
            </a:extLst>
          </p:cNvPr>
          <p:cNvGrpSpPr/>
          <p:nvPr/>
        </p:nvGrpSpPr>
        <p:grpSpPr>
          <a:xfrm>
            <a:off x="665863" y="958738"/>
            <a:ext cx="2578608" cy="2470262"/>
            <a:chOff x="665863" y="958738"/>
            <a:chExt cx="2578608" cy="2470262"/>
          </a:xfrm>
        </p:grpSpPr>
        <p:pic>
          <p:nvPicPr>
            <p:cNvPr id="11" name="imagem4">
              <a:extLst>
                <a:ext uri="{FF2B5EF4-FFF2-40B4-BE49-F238E27FC236}">
                  <a16:creationId xmlns:a16="http://schemas.microsoft.com/office/drawing/2014/main" id="{A67F6407-BF6D-CBB9-D6B6-4A19B0B1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665863" y="958738"/>
              <a:ext cx="2578608" cy="2470262"/>
            </a:xfrm>
            <a:prstGeom prst="rect">
              <a:avLst/>
            </a:prstGeom>
          </p:spPr>
        </p:pic>
        <p:pic>
          <p:nvPicPr>
            <p:cNvPr id="1030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2493272" y="977301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m1">
            <a:hlinkClick r:id="rId7" action="ppaction://hlinksldjump"/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r="10855"/>
          <a:stretch/>
        </p:blipFill>
        <p:spPr>
          <a:xfrm>
            <a:off x="8215953" y="896724"/>
            <a:ext cx="2905708" cy="2502158"/>
          </a:xfrm>
          <a:prstGeom prst="rect">
            <a:avLst/>
          </a:prstGeom>
        </p:spPr>
      </p:pic>
      <p:pic>
        <p:nvPicPr>
          <p:cNvPr id="1032" name="Picture 8" descr="Semáforo Para Pedestres. O Professor Mostra E Explica As Regras De  Segurança Rodoviária Para Alunos De Crianças. Segurança Rodoviária De  Infográficos De Cidade. Ilustraciones Svg, Vectoriales, Clip Art  Vectorizado Libre De Derechos.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060" r="33624" b="51072"/>
          <a:stretch/>
        </p:blipFill>
        <p:spPr bwMode="auto">
          <a:xfrm>
            <a:off x="9806738" y="1157301"/>
            <a:ext cx="360000" cy="36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3">
            <a:extLst>
              <a:ext uri="{FF2B5EF4-FFF2-40B4-BE49-F238E27FC236}">
                <a16:creationId xmlns:a16="http://schemas.microsoft.com/office/drawing/2014/main" id="{D912D3E0-B146-4FFB-A7E3-29F3ACD6B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4783554" y="896724"/>
            <a:ext cx="2624892" cy="2532276"/>
          </a:xfrm>
          <a:prstGeom prst="rect">
            <a:avLst/>
          </a:prstGeom>
        </p:spPr>
      </p:pic>
      <p:pic>
        <p:nvPicPr>
          <p:cNvPr id="21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366" r="35254" b="18907"/>
          <a:stretch/>
        </p:blipFill>
        <p:spPr bwMode="auto">
          <a:xfrm>
            <a:off x="6548887" y="896724"/>
            <a:ext cx="328965" cy="36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angulo2">
            <a:extLst>
              <a:ext uri="{FF2B5EF4-FFF2-40B4-BE49-F238E27FC236}">
                <a16:creationId xmlns:a16="http://schemas.microsoft.com/office/drawing/2014/main" id="{0D5AFB2B-21D9-DFB3-1629-9F85B5F03FE8}"/>
              </a:ext>
            </a:extLst>
          </p:cNvPr>
          <p:cNvSpPr/>
          <p:nvPr/>
        </p:nvSpPr>
        <p:spPr>
          <a:xfrm>
            <a:off x="4945329" y="3525685"/>
            <a:ext cx="2593451" cy="2484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0" name="instrucao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1954604" y="170529"/>
            <a:ext cx="80894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Olha o semáforo: ordena as imagens abaixo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993C40C-B8C2-150B-46FE-461703B51650}"/>
              </a:ext>
            </a:extLst>
          </p:cNvPr>
          <p:cNvGrpSpPr/>
          <p:nvPr/>
        </p:nvGrpSpPr>
        <p:grpSpPr>
          <a:xfrm>
            <a:off x="1954604" y="795522"/>
            <a:ext cx="2578608" cy="2470262"/>
            <a:chOff x="1954604" y="795522"/>
            <a:chExt cx="2578608" cy="2470262"/>
          </a:xfrm>
        </p:grpSpPr>
        <p:pic>
          <p:nvPicPr>
            <p:cNvPr id="11" name="imagem4">
              <a:extLst>
                <a:ext uri="{FF2B5EF4-FFF2-40B4-BE49-F238E27FC236}">
                  <a16:creationId xmlns:a16="http://schemas.microsoft.com/office/drawing/2014/main" id="{A67F6407-BF6D-CBB9-D6B6-4A19B0B1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1954604" y="795522"/>
              <a:ext cx="2578608" cy="2470262"/>
            </a:xfrm>
            <a:prstGeom prst="rect">
              <a:avLst/>
            </a:prstGeom>
          </p:spPr>
        </p:pic>
        <p:pic>
          <p:nvPicPr>
            <p:cNvPr id="15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3800704" y="895821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E407D89-A180-3F0E-6F63-07A1665F8ED6}"/>
              </a:ext>
            </a:extLst>
          </p:cNvPr>
          <p:cNvGrpSpPr/>
          <p:nvPr/>
        </p:nvGrpSpPr>
        <p:grpSpPr>
          <a:xfrm>
            <a:off x="8357568" y="853656"/>
            <a:ext cx="2624892" cy="2514600"/>
            <a:chOff x="8357568" y="853656"/>
            <a:chExt cx="2624892" cy="2514600"/>
          </a:xfrm>
        </p:grpSpPr>
        <p:pic>
          <p:nvPicPr>
            <p:cNvPr id="9" name="imagem3">
              <a:extLst>
                <a:ext uri="{FF2B5EF4-FFF2-40B4-BE49-F238E27FC236}">
                  <a16:creationId xmlns:a16="http://schemas.microsoft.com/office/drawing/2014/main" id="{D912D3E0-B146-4FFB-A7E3-29F3ACD6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8357568" y="853656"/>
              <a:ext cx="2624892" cy="2514600"/>
            </a:xfrm>
            <a:prstGeom prst="rect">
              <a:avLst/>
            </a:prstGeom>
          </p:spPr>
        </p:pic>
        <p:pic>
          <p:nvPicPr>
            <p:cNvPr id="17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10191244" y="1075821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m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r="10855"/>
          <a:stretch/>
        </p:blipFill>
        <p:spPr>
          <a:xfrm>
            <a:off x="691488" y="3527954"/>
            <a:ext cx="2877618" cy="2484482"/>
          </a:xfrm>
          <a:prstGeom prst="rect">
            <a:avLst/>
          </a:prstGeom>
        </p:spPr>
      </p:pic>
      <p:pic>
        <p:nvPicPr>
          <p:cNvPr id="18" name="Picture 8" descr="Semáforo Para Pedestres. O Professor Mostra E Explica As Regras De  Segurança Rodoviária Para Alunos De Crianças. Segurança Rodoviária De  Infográficos De Cidade. Ilustraciones Svg, Vectoriales, Clip Art  Vectorizado Libre De Derecho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060" r="33624" b="51072"/>
          <a:stretch/>
        </p:blipFill>
        <p:spPr bwMode="auto">
          <a:xfrm>
            <a:off x="2272379" y="3673515"/>
            <a:ext cx="360000" cy="36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601A62D8-4FA5-D31B-310B-752DA7BD934E}"/>
              </a:ext>
            </a:extLst>
          </p:cNvPr>
          <p:cNvSpPr/>
          <p:nvPr/>
        </p:nvSpPr>
        <p:spPr>
          <a:xfrm>
            <a:off x="8306937" y="821639"/>
            <a:ext cx="2684060" cy="256300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8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angulo3">
            <a:extLst>
              <a:ext uri="{FF2B5EF4-FFF2-40B4-BE49-F238E27FC236}">
                <a16:creationId xmlns:a16="http://schemas.microsoft.com/office/drawing/2014/main" id="{1938FD15-4831-7915-A97D-698B137530D9}"/>
              </a:ext>
            </a:extLst>
          </p:cNvPr>
          <p:cNvSpPr/>
          <p:nvPr/>
        </p:nvSpPr>
        <p:spPr>
          <a:xfrm>
            <a:off x="8884225" y="3597183"/>
            <a:ext cx="2624892" cy="244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instrucao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1955167" y="137024"/>
            <a:ext cx="80894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Olha o semáforo: ordena as imagens abaixo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AD4FC25-417A-B75C-C3FA-000F9F6543A6}"/>
              </a:ext>
            </a:extLst>
          </p:cNvPr>
          <p:cNvGrpSpPr/>
          <p:nvPr/>
        </p:nvGrpSpPr>
        <p:grpSpPr>
          <a:xfrm>
            <a:off x="295256" y="958738"/>
            <a:ext cx="2578608" cy="2470262"/>
            <a:chOff x="295256" y="958738"/>
            <a:chExt cx="2578608" cy="2470262"/>
          </a:xfrm>
        </p:grpSpPr>
        <p:pic>
          <p:nvPicPr>
            <p:cNvPr id="11" name="imagem4">
              <a:extLst>
                <a:ext uri="{FF2B5EF4-FFF2-40B4-BE49-F238E27FC236}">
                  <a16:creationId xmlns:a16="http://schemas.microsoft.com/office/drawing/2014/main" id="{A67F6407-BF6D-CBB9-D6B6-4A19B0B1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295256" y="958738"/>
              <a:ext cx="2578608" cy="2470262"/>
            </a:xfrm>
            <a:prstGeom prst="rect">
              <a:avLst/>
            </a:prstGeom>
          </p:spPr>
        </p:pic>
        <p:pic>
          <p:nvPicPr>
            <p:cNvPr id="17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2131765" y="1083627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38D22B8-2EEA-B949-FFF2-E6E000EDE46F}"/>
              </a:ext>
            </a:extLst>
          </p:cNvPr>
          <p:cNvGrpSpPr/>
          <p:nvPr/>
        </p:nvGrpSpPr>
        <p:grpSpPr>
          <a:xfrm>
            <a:off x="4783554" y="3597183"/>
            <a:ext cx="2624892" cy="2514600"/>
            <a:chOff x="3331115" y="3524179"/>
            <a:chExt cx="2624892" cy="2514600"/>
          </a:xfrm>
        </p:grpSpPr>
        <p:pic>
          <p:nvPicPr>
            <p:cNvPr id="9" name="imagem3">
              <a:extLst>
                <a:ext uri="{FF2B5EF4-FFF2-40B4-BE49-F238E27FC236}">
                  <a16:creationId xmlns:a16="http://schemas.microsoft.com/office/drawing/2014/main" id="{D912D3E0-B146-4FFB-A7E3-29F3ACD6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3331115" y="3524179"/>
              <a:ext cx="2624892" cy="2514600"/>
            </a:xfrm>
            <a:prstGeom prst="rect">
              <a:avLst/>
            </a:prstGeom>
          </p:spPr>
        </p:pic>
        <p:pic>
          <p:nvPicPr>
            <p:cNvPr id="18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5130147" y="3731133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m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0855"/>
          <a:stretch/>
        </p:blipFill>
        <p:spPr>
          <a:xfrm>
            <a:off x="295256" y="3612242"/>
            <a:ext cx="2893794" cy="2484482"/>
          </a:xfrm>
          <a:prstGeom prst="rect">
            <a:avLst/>
          </a:prstGeom>
        </p:spPr>
      </p:pic>
      <p:pic>
        <p:nvPicPr>
          <p:cNvPr id="19" name="Picture 8" descr="Semáforo Para Pedestres. O Professor Mostra E Explica As Regras De  Segurança Rodoviária Para Alunos De Crianças. Segurança Rodoviária De  Infográficos De Cidade. Ilustraciones Svg, Vectoriales, Clip Art  Vectorizado Libre De Derecho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060" r="33624" b="51072"/>
          <a:stretch/>
        </p:blipFill>
        <p:spPr bwMode="auto">
          <a:xfrm>
            <a:off x="1892769" y="3881686"/>
            <a:ext cx="360000" cy="36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7147D4B4-C173-3184-6A9B-D9766D35BDAF}"/>
              </a:ext>
            </a:extLst>
          </p:cNvPr>
          <p:cNvSpPr/>
          <p:nvPr/>
        </p:nvSpPr>
        <p:spPr>
          <a:xfrm>
            <a:off x="242530" y="912366"/>
            <a:ext cx="2684060" cy="256300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02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strucao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1955167" y="137024"/>
            <a:ext cx="80894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Olha o semáforo: ordena as imagens abaixo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AD4FC25-417A-B75C-C3FA-000F9F6543A6}"/>
              </a:ext>
            </a:extLst>
          </p:cNvPr>
          <p:cNvGrpSpPr/>
          <p:nvPr/>
        </p:nvGrpSpPr>
        <p:grpSpPr>
          <a:xfrm>
            <a:off x="9020724" y="3296933"/>
            <a:ext cx="2578608" cy="2470262"/>
            <a:chOff x="295256" y="958738"/>
            <a:chExt cx="2578608" cy="2470262"/>
          </a:xfrm>
        </p:grpSpPr>
        <p:pic>
          <p:nvPicPr>
            <p:cNvPr id="11" name="imagem4">
              <a:extLst>
                <a:ext uri="{FF2B5EF4-FFF2-40B4-BE49-F238E27FC236}">
                  <a16:creationId xmlns:a16="http://schemas.microsoft.com/office/drawing/2014/main" id="{A67F6407-BF6D-CBB9-D6B6-4A19B0B1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295256" y="958738"/>
              <a:ext cx="2578608" cy="2470262"/>
            </a:xfrm>
            <a:prstGeom prst="rect">
              <a:avLst/>
            </a:prstGeom>
          </p:spPr>
        </p:pic>
        <p:pic>
          <p:nvPicPr>
            <p:cNvPr id="17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2131765" y="1083627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38D22B8-2EEA-B949-FFF2-E6E000EDE46F}"/>
              </a:ext>
            </a:extLst>
          </p:cNvPr>
          <p:cNvGrpSpPr/>
          <p:nvPr/>
        </p:nvGrpSpPr>
        <p:grpSpPr>
          <a:xfrm>
            <a:off x="4787550" y="3296933"/>
            <a:ext cx="2624892" cy="2514600"/>
            <a:chOff x="3331115" y="3524179"/>
            <a:chExt cx="2624892" cy="2514600"/>
          </a:xfrm>
        </p:grpSpPr>
        <p:pic>
          <p:nvPicPr>
            <p:cNvPr id="9" name="imagem3">
              <a:extLst>
                <a:ext uri="{FF2B5EF4-FFF2-40B4-BE49-F238E27FC236}">
                  <a16:creationId xmlns:a16="http://schemas.microsoft.com/office/drawing/2014/main" id="{D912D3E0-B146-4FFB-A7E3-29F3ACD6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r="10855"/>
            <a:stretch/>
          </p:blipFill>
          <p:spPr>
            <a:xfrm>
              <a:off x="3331115" y="3524179"/>
              <a:ext cx="2624892" cy="2514600"/>
            </a:xfrm>
            <a:prstGeom prst="rect">
              <a:avLst/>
            </a:prstGeom>
          </p:spPr>
        </p:pic>
        <p:pic>
          <p:nvPicPr>
            <p:cNvPr id="18" name="Picture 6" descr="Semáforo Para Pedestres. O Professor Mostra E Explica As Regras De  Segurança Rodoviária Para Alunos De Crianças. Segurança Rodoviária De  Infográficos De Cidade. Ilustraciones Svg, Vectoriales, Clip Art  Vectorizado Libre De Derechos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4" t="49366" r="35254" b="18907"/>
            <a:stretch/>
          </p:blipFill>
          <p:spPr bwMode="auto">
            <a:xfrm>
              <a:off x="5130147" y="3731133"/>
              <a:ext cx="328965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m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0855"/>
          <a:stretch/>
        </p:blipFill>
        <p:spPr>
          <a:xfrm>
            <a:off x="395340" y="3366583"/>
            <a:ext cx="2893794" cy="2484482"/>
          </a:xfrm>
          <a:prstGeom prst="rect">
            <a:avLst/>
          </a:prstGeom>
        </p:spPr>
      </p:pic>
      <p:pic>
        <p:nvPicPr>
          <p:cNvPr id="19" name="Picture 8" descr="Semáforo Para Pedestres. O Professor Mostra E Explica As Regras De  Segurança Rodoviária Para Alunos De Crianças. Segurança Rodoviária De  Infográficos De Cidade. Ilustraciones Svg, Vectoriales, Clip Art  Vectorizado Libre De Derecho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060" r="33624" b="51072"/>
          <a:stretch/>
        </p:blipFill>
        <p:spPr bwMode="auto">
          <a:xfrm>
            <a:off x="1992853" y="3636027"/>
            <a:ext cx="360000" cy="36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a direita 11">
            <a:hlinkClick r:id="rId6" action="ppaction://hlinksldjump"/>
            <a:extLst>
              <a:ext uri="{FF2B5EF4-FFF2-40B4-BE49-F238E27FC236}">
                <a16:creationId xmlns:a16="http://schemas.microsoft.com/office/drawing/2014/main" id="{8D03ED5A-CCAD-3710-F63C-0AE6C4A85808}"/>
              </a:ext>
            </a:extLst>
          </p:cNvPr>
          <p:cNvSpPr/>
          <p:nvPr/>
        </p:nvSpPr>
        <p:spPr>
          <a:xfrm>
            <a:off x="10705523" y="6151098"/>
            <a:ext cx="1184031" cy="4768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 descr="Uma imagem com ferramenta, escova&#10;&#10;Descrição gerad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A540B9FE-EABA-E932-4635-3C9AA076A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28834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m 4" descr="Uma imagem com escova de dentes&#10;&#10;Descrição gerada automaticamente">
            <a:hlinkClick r:id="rId4" action="ppaction://hlinksldjump"/>
            <a:extLst>
              <a:ext uri="{FF2B5EF4-FFF2-40B4-BE49-F238E27FC236}">
                <a16:creationId xmlns:a16="http://schemas.microsoft.com/office/drawing/2014/main" id="{C3D3CF2B-C8E2-6545-8E4F-1BA4F70B1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9" b="-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n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32058" y="797862"/>
            <a:ext cx="2593452" cy="2484482"/>
          </a:xfrm>
          <a:prstGeom prst="rect">
            <a:avLst/>
          </a:prstGeom>
        </p:spPr>
      </p:pic>
      <p:pic>
        <p:nvPicPr>
          <p:cNvPr id="5" name="imagemn2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4807417" y="887325"/>
            <a:ext cx="2577165" cy="2468880"/>
          </a:xfrm>
          <a:prstGeom prst="rect">
            <a:avLst/>
          </a:prstGeom>
        </p:spPr>
      </p:pic>
      <p:pic>
        <p:nvPicPr>
          <p:cNvPr id="7" name="imagemn1">
            <a:hlinkClick r:id="rId7" action="ppaction://hlinksldjump"/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9163796" y="859893"/>
            <a:ext cx="2597721" cy="249631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angulon1">
            <a:extLst>
              <a:ext uri="{FF2B5EF4-FFF2-40B4-BE49-F238E27FC236}">
                <a16:creationId xmlns:a16="http://schemas.microsoft.com/office/drawing/2014/main" id="{9D1D9C6C-7DAA-8E4A-9218-174F5161A1FC}"/>
              </a:ext>
            </a:extLst>
          </p:cNvPr>
          <p:cNvSpPr/>
          <p:nvPr/>
        </p:nvSpPr>
        <p:spPr>
          <a:xfrm>
            <a:off x="628614" y="3575656"/>
            <a:ext cx="2596896" cy="249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" name="instrucaon1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100997" y="164186"/>
            <a:ext cx="80894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Cuidado com o ladrão: ordena as imagens abaixo</a:t>
            </a:r>
          </a:p>
        </p:txBody>
      </p:sp>
      <p:pic>
        <p:nvPicPr>
          <p:cNvPr id="6" name="ladrã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56606" y="118895"/>
            <a:ext cx="590789" cy="5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4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n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8614" y="891897"/>
            <a:ext cx="2593452" cy="2484482"/>
          </a:xfrm>
          <a:prstGeom prst="rect">
            <a:avLst/>
          </a:prstGeom>
        </p:spPr>
      </p:pic>
      <p:pic>
        <p:nvPicPr>
          <p:cNvPr id="5" name="imagemn2">
            <a:hlinkClick r:id="rId4" action="ppaction://hlinksldjump"/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5008782" y="899698"/>
            <a:ext cx="2577165" cy="2468880"/>
          </a:xfrm>
          <a:prstGeom prst="rect">
            <a:avLst/>
          </a:prstGeom>
        </p:spPr>
      </p:pic>
      <p:pic>
        <p:nvPicPr>
          <p:cNvPr id="7" name="imagemn1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624345" y="3633333"/>
            <a:ext cx="2597721" cy="249631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angulon2">
            <a:extLst>
              <a:ext uri="{FF2B5EF4-FFF2-40B4-BE49-F238E27FC236}">
                <a16:creationId xmlns:a16="http://schemas.microsoft.com/office/drawing/2014/main" id="{E4E0BD8E-D0A2-1DDE-F3CB-50C1A81D9124}"/>
              </a:ext>
            </a:extLst>
          </p:cNvPr>
          <p:cNvSpPr/>
          <p:nvPr/>
        </p:nvSpPr>
        <p:spPr>
          <a:xfrm>
            <a:off x="5007339" y="3660765"/>
            <a:ext cx="2578608" cy="2468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" name="instrucaon1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100997" y="164186"/>
            <a:ext cx="80894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Cuidado com o ladrão: ordena as imagens abaixo</a:t>
            </a:r>
          </a:p>
        </p:txBody>
      </p:sp>
    </p:spTree>
    <p:extLst>
      <p:ext uri="{BB962C8B-B14F-4D97-AF65-F5344CB8AC3E}">
        <p14:creationId xmlns:p14="http://schemas.microsoft.com/office/powerpoint/2010/main" val="76633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n4">
            <a:hlinkClick r:id="rId3" action="ppaction://hlinksldjump"/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4345" y="816150"/>
            <a:ext cx="2593452" cy="2484482"/>
          </a:xfrm>
          <a:prstGeom prst="rect">
            <a:avLst/>
          </a:prstGeom>
        </p:spPr>
      </p:pic>
      <p:pic>
        <p:nvPicPr>
          <p:cNvPr id="5" name="imagemn2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4956399" y="3572970"/>
            <a:ext cx="2577165" cy="2468880"/>
          </a:xfrm>
          <a:prstGeom prst="rect">
            <a:avLst/>
          </a:prstGeom>
        </p:spPr>
      </p:pic>
      <p:pic>
        <p:nvPicPr>
          <p:cNvPr id="7" name="imagemn1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624345" y="3545538"/>
            <a:ext cx="2597721" cy="249631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angulon3">
            <a:extLst>
              <a:ext uri="{FF2B5EF4-FFF2-40B4-BE49-F238E27FC236}">
                <a16:creationId xmlns:a16="http://schemas.microsoft.com/office/drawing/2014/main" id="{3764A338-964C-79D4-D405-090619648AD2}"/>
              </a:ext>
            </a:extLst>
          </p:cNvPr>
          <p:cNvSpPr/>
          <p:nvPr/>
        </p:nvSpPr>
        <p:spPr>
          <a:xfrm>
            <a:off x="8896612" y="3563826"/>
            <a:ext cx="2587752" cy="2478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" name="instrucaon1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100997" y="164186"/>
            <a:ext cx="80894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Cuidado com o ladrão: ordena as imagens abaixo</a:t>
            </a:r>
          </a:p>
        </p:txBody>
      </p:sp>
    </p:spTree>
    <p:extLst>
      <p:ext uri="{BB962C8B-B14F-4D97-AF65-F5344CB8AC3E}">
        <p14:creationId xmlns:p14="http://schemas.microsoft.com/office/powerpoint/2010/main" val="18884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n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9017718" y="3557368"/>
            <a:ext cx="2593452" cy="2484482"/>
          </a:xfrm>
          <a:prstGeom prst="rect">
            <a:avLst/>
          </a:prstGeom>
        </p:spPr>
      </p:pic>
      <p:pic>
        <p:nvPicPr>
          <p:cNvPr id="5" name="imagemn2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4956399" y="3572970"/>
            <a:ext cx="2577165" cy="2468880"/>
          </a:xfrm>
          <a:prstGeom prst="rect">
            <a:avLst/>
          </a:prstGeom>
        </p:spPr>
      </p:pic>
      <p:pic>
        <p:nvPicPr>
          <p:cNvPr id="7" name="imagemn1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624345" y="3545538"/>
            <a:ext cx="2597721" cy="249631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ta para a direita 11">
            <a:hlinkClick r:id="rId6" action="ppaction://hlinksldjump"/>
            <a:extLst>
              <a:ext uri="{FF2B5EF4-FFF2-40B4-BE49-F238E27FC236}">
                <a16:creationId xmlns:a16="http://schemas.microsoft.com/office/drawing/2014/main" id="{54381A18-8279-A1CA-07EF-C7B38690BFD6}"/>
              </a:ext>
            </a:extLst>
          </p:cNvPr>
          <p:cNvSpPr/>
          <p:nvPr/>
        </p:nvSpPr>
        <p:spPr>
          <a:xfrm>
            <a:off x="10705523" y="6151098"/>
            <a:ext cx="1184031" cy="4768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9" name="instrucaon1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100997" y="164186"/>
            <a:ext cx="80894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Cuidado com o ladrão: ordena as imagens abaixo</a:t>
            </a:r>
          </a:p>
        </p:txBody>
      </p:sp>
    </p:spTree>
    <p:extLst>
      <p:ext uri="{BB962C8B-B14F-4D97-AF65-F5344CB8AC3E}">
        <p14:creationId xmlns:p14="http://schemas.microsoft.com/office/powerpoint/2010/main" val="42067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f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5170" y="921867"/>
            <a:ext cx="2593452" cy="2484482"/>
          </a:xfrm>
          <a:prstGeom prst="rect">
            <a:avLst/>
          </a:prstGeom>
        </p:spPr>
      </p:pic>
      <p:pic>
        <p:nvPicPr>
          <p:cNvPr id="5" name="imagemf1">
            <a:hlinkClick r:id="rId5" action="ppaction://hlinksldjump"/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4774010" y="925071"/>
            <a:ext cx="2643980" cy="2532888"/>
          </a:xfrm>
          <a:prstGeom prst="rect">
            <a:avLst/>
          </a:prstGeom>
        </p:spPr>
      </p:pic>
      <p:pic>
        <p:nvPicPr>
          <p:cNvPr id="7" name="imagemf2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8711081" y="915927"/>
            <a:ext cx="2645298" cy="254203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nstrucaon2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091498" y="150631"/>
            <a:ext cx="80894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Onde há fumo, há Fogo: ordena as imagens abaixo</a:t>
            </a:r>
          </a:p>
        </p:txBody>
      </p:sp>
      <p:sp>
        <p:nvSpPr>
          <p:cNvPr id="2" name="retangulof1">
            <a:extLst>
              <a:ext uri="{FF2B5EF4-FFF2-40B4-BE49-F238E27FC236}">
                <a16:creationId xmlns:a16="http://schemas.microsoft.com/office/drawing/2014/main" id="{09CBD86A-6E2C-2BA2-A48B-AEF55E38357A}"/>
              </a:ext>
            </a:extLst>
          </p:cNvPr>
          <p:cNvSpPr/>
          <p:nvPr/>
        </p:nvSpPr>
        <p:spPr>
          <a:xfrm>
            <a:off x="625170" y="3563826"/>
            <a:ext cx="2642616" cy="2532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9" name="Fogo">
            <a:hlinkClick r:id="" action="ppaction://media"/>
            <a:extLst>
              <a:ext uri="{FF2B5EF4-FFF2-40B4-BE49-F238E27FC236}">
                <a16:creationId xmlns:a16="http://schemas.microsoft.com/office/drawing/2014/main" id="{BCEC3DC9-9B13-1868-34A1-F5B77D655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9558" y="150631"/>
            <a:ext cx="599996" cy="5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58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8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f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5170" y="921867"/>
            <a:ext cx="2593452" cy="2484482"/>
          </a:xfrm>
          <a:prstGeom prst="rect">
            <a:avLst/>
          </a:prstGeom>
        </p:spPr>
      </p:pic>
      <p:pic>
        <p:nvPicPr>
          <p:cNvPr id="5" name="imagemf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574642" y="3572970"/>
            <a:ext cx="2642616" cy="2531581"/>
          </a:xfrm>
          <a:prstGeom prst="rect">
            <a:avLst/>
          </a:prstGeom>
        </p:spPr>
      </p:pic>
      <p:pic>
        <p:nvPicPr>
          <p:cNvPr id="7" name="imagemf2">
            <a:hlinkClick r:id="rId4" action="ppaction://hlinksldjump"/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8752025" y="886968"/>
            <a:ext cx="2645298" cy="254203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angulof2">
            <a:extLst>
              <a:ext uri="{FF2B5EF4-FFF2-40B4-BE49-F238E27FC236}">
                <a16:creationId xmlns:a16="http://schemas.microsoft.com/office/drawing/2014/main" id="{BE6567A2-467F-ED66-6968-CCB803C63E2E}"/>
              </a:ext>
            </a:extLst>
          </p:cNvPr>
          <p:cNvSpPr/>
          <p:nvPr/>
        </p:nvSpPr>
        <p:spPr>
          <a:xfrm>
            <a:off x="4774692" y="3562519"/>
            <a:ext cx="2642616" cy="254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0" name="instrucaon2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091498" y="150631"/>
            <a:ext cx="80894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Onde há fumo, há Fogo: ordena as imagens abaixo</a:t>
            </a:r>
          </a:p>
        </p:txBody>
      </p:sp>
      <p:sp>
        <p:nvSpPr>
          <p:cNvPr id="2" name="Seta para a direita 11">
            <a:hlinkClick r:id="rId4" action="ppaction://hlinksldjump"/>
            <a:extLst>
              <a:ext uri="{FF2B5EF4-FFF2-40B4-BE49-F238E27FC236}">
                <a16:creationId xmlns:a16="http://schemas.microsoft.com/office/drawing/2014/main" id="{1DDA499E-9EB9-1939-42BF-206A30F4DE35}"/>
              </a:ext>
            </a:extLst>
          </p:cNvPr>
          <p:cNvSpPr/>
          <p:nvPr/>
        </p:nvSpPr>
        <p:spPr>
          <a:xfrm>
            <a:off x="10705523" y="6151098"/>
            <a:ext cx="1184031" cy="4768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f4">
            <a:hlinkClick r:id="rId2" action="ppaction://hlinksldjump"/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5170" y="921867"/>
            <a:ext cx="2593452" cy="2484482"/>
          </a:xfrm>
          <a:prstGeom prst="rect">
            <a:avLst/>
          </a:prstGeom>
        </p:spPr>
      </p:pic>
      <p:pic>
        <p:nvPicPr>
          <p:cNvPr id="5" name="imagemf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5170" y="3597988"/>
            <a:ext cx="2643980" cy="2532888"/>
          </a:xfrm>
          <a:prstGeom prst="rect">
            <a:avLst/>
          </a:prstGeom>
        </p:spPr>
      </p:pic>
      <p:pic>
        <p:nvPicPr>
          <p:cNvPr id="7" name="imagemf2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4773351" y="3547084"/>
            <a:ext cx="2645298" cy="254203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angulon4">
            <a:extLst>
              <a:ext uri="{FF2B5EF4-FFF2-40B4-BE49-F238E27FC236}">
                <a16:creationId xmlns:a16="http://schemas.microsoft.com/office/drawing/2014/main" id="{F6B192DD-47E3-903D-74F7-437E9BB851EB}"/>
              </a:ext>
            </a:extLst>
          </p:cNvPr>
          <p:cNvSpPr/>
          <p:nvPr/>
        </p:nvSpPr>
        <p:spPr>
          <a:xfrm>
            <a:off x="8665174" y="3547084"/>
            <a:ext cx="2596896" cy="245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0" name="instrucaon2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091498" y="150631"/>
            <a:ext cx="80894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Onde há fumo, há Fogo: ordena as imagens abaixo</a:t>
            </a:r>
          </a:p>
        </p:txBody>
      </p:sp>
    </p:spTree>
    <p:extLst>
      <p:ext uri="{BB962C8B-B14F-4D97-AF65-F5344CB8AC3E}">
        <p14:creationId xmlns:p14="http://schemas.microsoft.com/office/powerpoint/2010/main" val="21472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f4">
            <a:extLst>
              <a:ext uri="{FF2B5EF4-FFF2-40B4-BE49-F238E27FC236}">
                <a16:creationId xmlns:a16="http://schemas.microsoft.com/office/drawing/2014/main" id="{A67F6407-BF6D-CBB9-D6B6-4A19B0B1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8761920" y="3617619"/>
            <a:ext cx="2593452" cy="2484482"/>
          </a:xfrm>
          <a:prstGeom prst="rect">
            <a:avLst/>
          </a:prstGeom>
        </p:spPr>
      </p:pic>
      <p:pic>
        <p:nvPicPr>
          <p:cNvPr id="5" name="imagemf1">
            <a:extLst>
              <a:ext uri="{FF2B5EF4-FFF2-40B4-BE49-F238E27FC236}">
                <a16:creationId xmlns:a16="http://schemas.microsoft.com/office/drawing/2014/main" id="{EEFAD349-5621-4D6B-0383-D780F345E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/>
        </p:blipFill>
        <p:spPr>
          <a:xfrm>
            <a:off x="625170" y="3597988"/>
            <a:ext cx="2643980" cy="2532888"/>
          </a:xfrm>
          <a:prstGeom prst="rect">
            <a:avLst/>
          </a:prstGeom>
        </p:spPr>
      </p:pic>
      <p:pic>
        <p:nvPicPr>
          <p:cNvPr id="7" name="imagemf2">
            <a:extLst>
              <a:ext uri="{FF2B5EF4-FFF2-40B4-BE49-F238E27FC236}">
                <a16:creationId xmlns:a16="http://schemas.microsoft.com/office/drawing/2014/main" id="{144FFE5B-1929-B441-0A29-37755A387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/>
        </p:blipFill>
        <p:spPr>
          <a:xfrm>
            <a:off x="4813594" y="3588844"/>
            <a:ext cx="2645298" cy="2542032"/>
          </a:xfrm>
          <a:prstGeom prst="rect">
            <a:avLst/>
          </a:prstGeom>
        </p:spPr>
      </p:pic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2AB9A0CA-A6A6-420B-8D61-7AF1AB70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800" y="5288934"/>
            <a:ext cx="9296400" cy="0"/>
          </a:xfrm>
          <a:prstGeom prst="line">
            <a:avLst/>
          </a:prstGeom>
          <a:ln w="19050">
            <a:solidFill>
              <a:srgbClr val="87B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strucaon2">
            <a:extLst>
              <a:ext uri="{FF2B5EF4-FFF2-40B4-BE49-F238E27FC236}">
                <a16:creationId xmlns:a16="http://schemas.microsoft.com/office/drawing/2014/main" id="{0C77448B-948B-A6A6-B8AD-DF71C575AA42}"/>
              </a:ext>
            </a:extLst>
          </p:cNvPr>
          <p:cNvSpPr txBox="1"/>
          <p:nvPr/>
        </p:nvSpPr>
        <p:spPr>
          <a:xfrm>
            <a:off x="2091498" y="150631"/>
            <a:ext cx="80894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prstClr val="black"/>
                </a:solidFill>
              </a:rPr>
              <a:t>Onde há fumo, há Fogo: ordena as imagens abaixo</a:t>
            </a:r>
          </a:p>
        </p:txBody>
      </p:sp>
      <p:sp>
        <p:nvSpPr>
          <p:cNvPr id="2" name="Botão de Ação: base 2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3A8D9D9-A226-747C-8EB0-B74468FEE067}"/>
              </a:ext>
            </a:extLst>
          </p:cNvPr>
          <p:cNvSpPr/>
          <p:nvPr/>
        </p:nvSpPr>
        <p:spPr>
          <a:xfrm>
            <a:off x="10671545" y="1739658"/>
            <a:ext cx="1172308" cy="1031631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4525F6C5-443F-ABAE-5807-10C835B8A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86" y="1724548"/>
            <a:ext cx="1205110" cy="10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ídeo 7" title="Mulher a segurar Chin">
            <a:hlinkClick r:id="" action="ppaction://media"/>
            <a:extLst>
              <a:ext uri="{FF2B5EF4-FFF2-40B4-BE49-F238E27FC236}">
                <a16:creationId xmlns:a16="http://schemas.microsoft.com/office/drawing/2014/main" id="{26150E46-F6EB-C231-DD89-CCB179A88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olha de Discurso: Oval 8">
            <a:hlinkClick r:id="rId7" action="ppaction://hlinksldjump"/>
            <a:extLst>
              <a:ext uri="{FF2B5EF4-FFF2-40B4-BE49-F238E27FC236}">
                <a16:creationId xmlns:a16="http://schemas.microsoft.com/office/drawing/2014/main" id="{0A5D5419-1157-1E31-12B2-C1A2920E1062}"/>
              </a:ext>
            </a:extLst>
          </p:cNvPr>
          <p:cNvSpPr/>
          <p:nvPr/>
        </p:nvSpPr>
        <p:spPr>
          <a:xfrm>
            <a:off x="7426037" y="443345"/>
            <a:ext cx="4765963" cy="2123392"/>
          </a:xfrm>
          <a:prstGeom prst="wedgeEllipseCallout">
            <a:avLst>
              <a:gd name="adj1" fmla="val -40916"/>
              <a:gd name="adj2" fmla="val 905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schemeClr val="tx1"/>
                </a:solidFill>
              </a:rPr>
              <a:t>Achas que usas uma escova de cabelo para lavar os dentes? Tenta outra vez!</a:t>
            </a:r>
          </a:p>
        </p:txBody>
      </p:sp>
      <p:sp>
        <p:nvSpPr>
          <p:cNvPr id="11" name="Retângulo 10">
            <a:hlinkClick r:id="rId7" action="ppaction://hlinksldjump"/>
            <a:extLst>
              <a:ext uri="{FF2B5EF4-FFF2-40B4-BE49-F238E27FC236}">
                <a16:creationId xmlns:a16="http://schemas.microsoft.com/office/drawing/2014/main" id="{C819A07B-A020-F314-E249-A61CB93AD2F6}"/>
              </a:ext>
            </a:extLst>
          </p:cNvPr>
          <p:cNvSpPr/>
          <p:nvPr/>
        </p:nvSpPr>
        <p:spPr>
          <a:xfrm>
            <a:off x="0" y="0"/>
            <a:ext cx="12192000" cy="596704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E0FE3075-7B74-F1FA-931D-F4846956BC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7668" y="2521084"/>
            <a:ext cx="346953" cy="3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 title="Mulher a bater palmas as mãos">
            <a:hlinkClick r:id="" action="ppaction://media"/>
            <a:extLst>
              <a:ext uri="{FF2B5EF4-FFF2-40B4-BE49-F238E27FC236}">
                <a16:creationId xmlns:a16="http://schemas.microsoft.com/office/drawing/2014/main" id="{12696074-20A1-6BD3-1806-9517949F5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Bolha de Discurso: Oval 16">
            <a:extLst>
              <a:ext uri="{FF2B5EF4-FFF2-40B4-BE49-F238E27FC236}">
                <a16:creationId xmlns:a16="http://schemas.microsoft.com/office/drawing/2014/main" id="{0960861E-FF0F-498F-D315-4C000F97C13B}"/>
              </a:ext>
            </a:extLst>
          </p:cNvPr>
          <p:cNvSpPr/>
          <p:nvPr/>
        </p:nvSpPr>
        <p:spPr>
          <a:xfrm>
            <a:off x="6677891" y="156865"/>
            <a:ext cx="4738255" cy="1265229"/>
          </a:xfrm>
          <a:prstGeom prst="wedgeEllipseCallout">
            <a:avLst>
              <a:gd name="adj1" fmla="val -47149"/>
              <a:gd name="adj2" fmla="val 1260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67E789-7943-1E3B-9ED4-1FD85C53A75F}"/>
              </a:ext>
            </a:extLst>
          </p:cNvPr>
          <p:cNvSpPr txBox="1"/>
          <p:nvPr/>
        </p:nvSpPr>
        <p:spPr>
          <a:xfrm>
            <a:off x="7426037" y="498764"/>
            <a:ext cx="437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/>
              <a:t>Parabéns!!!</a:t>
            </a:r>
          </a:p>
        </p:txBody>
      </p:sp>
      <p:sp>
        <p:nvSpPr>
          <p:cNvPr id="19" name="Retângulo 18">
            <a:hlinkClick r:id="rId7" action="ppaction://hlinksldjump"/>
            <a:extLst>
              <a:ext uri="{FF2B5EF4-FFF2-40B4-BE49-F238E27FC236}">
                <a16:creationId xmlns:a16="http://schemas.microsoft.com/office/drawing/2014/main" id="{1E925A58-9A04-E9D0-C814-569FD946E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parabéns">
            <a:hlinkClick r:id="" action="ppaction://media"/>
            <a:extLst>
              <a:ext uri="{FF2B5EF4-FFF2-40B4-BE49-F238E27FC236}">
                <a16:creationId xmlns:a16="http://schemas.microsoft.com/office/drawing/2014/main" id="{E3600692-45AA-7326-952F-3011FEE6B2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013" y="12741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4" action="ppaction://hlinksldjump"/>
            <a:extLst>
              <a:ext uri="{FF2B5EF4-FFF2-40B4-BE49-F238E27FC236}">
                <a16:creationId xmlns:a16="http://schemas.microsoft.com/office/drawing/2014/main" id="{C454DE71-A233-918C-19BE-DDF579A9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rot="10800000">
            <a:off x="0" y="0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23539B-EDD7-B344-A5EC-55B9862DF3E5}"/>
              </a:ext>
            </a:extLst>
          </p:cNvPr>
          <p:cNvSpPr txBox="1">
            <a:spLocks/>
          </p:cNvSpPr>
          <p:nvPr/>
        </p:nvSpPr>
        <p:spPr>
          <a:xfrm>
            <a:off x="425668" y="1594944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dirty="0"/>
              <a:t>Para o </a:t>
            </a:r>
            <a:r>
              <a:rPr lang="en-US" sz="5000" dirty="0" err="1"/>
              <a:t>cabelo</a:t>
            </a:r>
            <a:r>
              <a:rPr lang="en-US" sz="5000" dirty="0"/>
              <a:t> </a:t>
            </a:r>
            <a:r>
              <a:rPr lang="en-US" sz="5000" dirty="0" err="1"/>
              <a:t>lavar</a:t>
            </a:r>
            <a:r>
              <a:rPr lang="en-US" sz="5000" dirty="0"/>
              <a:t>,</a:t>
            </a:r>
            <a:br>
              <a:rPr lang="en-US" sz="5000" dirty="0"/>
            </a:br>
            <a:r>
              <a:rPr lang="en-US" sz="5000" dirty="0"/>
              <a:t>o que </a:t>
            </a:r>
            <a:r>
              <a:rPr lang="en-US" sz="5000" dirty="0" err="1"/>
              <a:t>deves</a:t>
            </a:r>
            <a:r>
              <a:rPr lang="en-US" sz="5000" dirty="0"/>
              <a:t> </a:t>
            </a:r>
            <a:r>
              <a:rPr lang="en-US" sz="5000" dirty="0" err="1"/>
              <a:t>utilizar</a:t>
            </a:r>
            <a:r>
              <a:rPr lang="en-US" sz="5000" dirty="0"/>
              <a:t>?</a:t>
            </a:r>
          </a:p>
        </p:txBody>
      </p:sp>
      <p:pic>
        <p:nvPicPr>
          <p:cNvPr id="2" name="cabelo">
            <a:hlinkClick r:id="" action="ppaction://media"/>
            <a:extLst>
              <a:ext uri="{FF2B5EF4-FFF2-40B4-BE49-F238E27FC236}">
                <a16:creationId xmlns:a16="http://schemas.microsoft.com/office/drawing/2014/main" id="{6D48A082-B2A9-0E5F-3370-1CACD6FB4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271" y="159224"/>
            <a:ext cx="692837" cy="6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3">
            <a:hlinkClick r:id="rId2" action="ppaction://hlinksldjump"/>
            <a:extLst>
              <a:ext uri="{FF2B5EF4-FFF2-40B4-BE49-F238E27FC236}">
                <a16:creationId xmlns:a16="http://schemas.microsoft.com/office/drawing/2014/main" id="{F62C29D2-FBCB-47EB-8726-E8D82C0B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7272055">
            <a:off x="8594187" y="2100877"/>
            <a:ext cx="1799555" cy="4975872"/>
          </a:xfrm>
          <a:prstGeom prst="rect">
            <a:avLst/>
          </a:prstGeom>
        </p:spPr>
      </p:pic>
      <p:pic>
        <p:nvPicPr>
          <p:cNvPr id="4" name="Imagem 5">
            <a:hlinkClick r:id="rId4" action="ppaction://hlinksldjump"/>
            <a:extLst>
              <a:ext uri="{FF2B5EF4-FFF2-40B4-BE49-F238E27FC236}">
                <a16:creationId xmlns:a16="http://schemas.microsoft.com/office/drawing/2014/main" id="{067DEDC6-3BE3-ED4B-8D2D-CECBCFB6E9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991" y="682628"/>
            <a:ext cx="3972499" cy="39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ídeo 7" title="Mulher a segurar Chin">
            <a:hlinkClick r:id="" action="ppaction://media"/>
            <a:extLst>
              <a:ext uri="{FF2B5EF4-FFF2-40B4-BE49-F238E27FC236}">
                <a16:creationId xmlns:a16="http://schemas.microsoft.com/office/drawing/2014/main" id="{26150E46-F6EB-C231-DD89-CCB179A88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 hidden="1">
            <a:hlinkClick r:id="rId7" action="ppaction://hlinksldjump"/>
            <a:extLst>
              <a:ext uri="{FF2B5EF4-FFF2-40B4-BE49-F238E27FC236}">
                <a16:creationId xmlns:a16="http://schemas.microsoft.com/office/drawing/2014/main" id="{C819A07B-A020-F314-E249-A61CB93AD2F6}"/>
              </a:ext>
            </a:extLst>
          </p:cNvPr>
          <p:cNvSpPr/>
          <p:nvPr/>
        </p:nvSpPr>
        <p:spPr>
          <a:xfrm>
            <a:off x="0" y="0"/>
            <a:ext cx="12192000" cy="595162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Bolha de Discurso: Oval 8">
            <a:hlinkClick r:id="rId8" action="ppaction://hlinksldjump"/>
            <a:extLst>
              <a:ext uri="{FF2B5EF4-FFF2-40B4-BE49-F238E27FC236}">
                <a16:creationId xmlns:a16="http://schemas.microsoft.com/office/drawing/2014/main" id="{0A5D5419-1157-1E31-12B2-C1A2920E1062}"/>
              </a:ext>
            </a:extLst>
          </p:cNvPr>
          <p:cNvSpPr/>
          <p:nvPr/>
        </p:nvSpPr>
        <p:spPr>
          <a:xfrm>
            <a:off x="7426037" y="443345"/>
            <a:ext cx="4765963" cy="2123392"/>
          </a:xfrm>
          <a:prstGeom prst="wedgeEllipseCallout">
            <a:avLst>
              <a:gd name="adj1" fmla="val -40916"/>
              <a:gd name="adj2" fmla="val 905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schemeClr val="tx1"/>
                </a:solidFill>
              </a:rPr>
              <a:t>Achas que usas uma pasta de dentes para lavar o cabelo? </a:t>
            </a:r>
          </a:p>
          <a:p>
            <a:pPr algn="ctr"/>
            <a:r>
              <a:rPr lang="pt-PT" sz="2800" b="1" dirty="0">
                <a:solidFill>
                  <a:schemeClr val="tx1"/>
                </a:solidFill>
              </a:rPr>
              <a:t>Tenta outra vez!</a:t>
            </a:r>
          </a:p>
        </p:txBody>
      </p:sp>
      <p:pic>
        <p:nvPicPr>
          <p:cNvPr id="2" name="cabelo">
            <a:hlinkClick r:id="" action="ppaction://media"/>
            <a:extLst>
              <a:ext uri="{FF2B5EF4-FFF2-40B4-BE49-F238E27FC236}">
                <a16:creationId xmlns:a16="http://schemas.microsoft.com/office/drawing/2014/main" id="{84420C4B-72D3-43EF-1E83-00C6430BAC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241433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4CDCE02BF9374EB7996BF625FEAAA1" ma:contentTypeVersion="16" ma:contentTypeDescription="Criar um novo documento." ma:contentTypeScope="" ma:versionID="ab83c284937ec854b0ea30f5b2969b65">
  <xsd:schema xmlns:xsd="http://www.w3.org/2001/XMLSchema" xmlns:xs="http://www.w3.org/2001/XMLSchema" xmlns:p="http://schemas.microsoft.com/office/2006/metadata/properties" xmlns:ns2="329972d5-a81b-40b1-900a-6297ae1d36f4" xmlns:ns3="10824c98-496b-4eec-a373-6e884094072c" targetNamespace="http://schemas.microsoft.com/office/2006/metadata/properties" ma:root="true" ma:fieldsID="fea0495835fc8e958c16e00ed1db8b7b" ns2:_="" ns3:_="">
    <xsd:import namespace="329972d5-a81b-40b1-900a-6297ae1d36f4"/>
    <xsd:import namespace="10824c98-496b-4eec-a373-6e88409407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972d5-a81b-40b1-900a-6297ae1d3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m" ma:readOnly="false" ma:fieldId="{5cf76f15-5ced-4ddc-b409-7134ff3c332f}" ma:taxonomyMulti="true" ma:sspId="974c22f0-2bec-481b-a7d1-a2e723a4a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24c98-496b-4eec-a373-6e88409407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fc1440-36d8-472e-a9c1-41b8d022f5a5}" ma:internalName="TaxCatchAll" ma:showField="CatchAllData" ma:web="10824c98-496b-4eec-a373-6e88409407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3B6EE4-3508-4C1D-984B-815878ACEBE5}"/>
</file>

<file path=customXml/itemProps2.xml><?xml version="1.0" encoding="utf-8"?>
<ds:datastoreItem xmlns:ds="http://schemas.openxmlformats.org/officeDocument/2006/customXml" ds:itemID="{247F7CCD-CCFD-42D4-BA55-C01829F621DA}"/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429</Words>
  <Application>Microsoft Office PowerPoint</Application>
  <PresentationFormat>Widescreen</PresentationFormat>
  <Paragraphs>76</Paragraphs>
  <Slides>47</Slides>
  <Notes>15</Notes>
  <HiddenSlides>0</HiddenSlides>
  <MMClips>50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Calibri Light</vt:lpstr>
      <vt:lpstr>Meiryo</vt:lpstr>
      <vt:lpstr>Calibri</vt:lpstr>
      <vt:lpstr>Arial</vt:lpstr>
      <vt:lpstr>Tema do Office</vt:lpstr>
      <vt:lpstr>Vamos Jogar?</vt:lpstr>
      <vt:lpstr>Onde anda o Intruso…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Quando vestir a  roupa certa…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Olha o par, Olha o Par…</vt:lpstr>
      <vt:lpstr>Descobre o par da Alimentação Saudável</vt:lpstr>
      <vt:lpstr>PowerPoint Presentation</vt:lpstr>
      <vt:lpstr>Descobre o par da Alimentação Saudável</vt:lpstr>
      <vt:lpstr>PowerPoint Presentation</vt:lpstr>
      <vt:lpstr>Sequência segura…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os dentes lavar, o que deves utilizar?</dc:title>
  <dc:creator>Nuno Nogueira</dc:creator>
  <cp:lastModifiedBy>Ana Cristina Guerreiro Espadinha</cp:lastModifiedBy>
  <cp:revision>91</cp:revision>
  <dcterms:created xsi:type="dcterms:W3CDTF">2023-01-07T21:42:53Z</dcterms:created>
  <dcterms:modified xsi:type="dcterms:W3CDTF">2023-07-16T17:46:12Z</dcterms:modified>
</cp:coreProperties>
</file>