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74" r:id="rId5"/>
    <p:sldId id="288" r:id="rId6"/>
    <p:sldId id="303" r:id="rId7"/>
    <p:sldId id="362" r:id="rId8"/>
    <p:sldId id="360" r:id="rId9"/>
    <p:sldId id="361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3" r:id="rId20"/>
    <p:sldId id="372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02" r:id="rId3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7E1"/>
    <a:srgbClr val="30B7E1"/>
    <a:srgbClr val="D5F5FF"/>
    <a:srgbClr val="37A3C8"/>
    <a:srgbClr val="A4E4FF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Caldeira" userId="aada792b-c6c7-46ec-ade2-cf3a8cc06ccf" providerId="ADAL" clId="{7832A440-CE9D-49F9-90FC-8B8A2A633758}"/>
    <pc:docChg chg="custSel addSld delSld modSld sldOrd">
      <pc:chgData name="Cristina Caldeira" userId="aada792b-c6c7-46ec-ade2-cf3a8cc06ccf" providerId="ADAL" clId="{7832A440-CE9D-49F9-90FC-8B8A2A633758}" dt="2023-04-28T09:01:43.639" v="364" actId="207"/>
      <pc:docMkLst>
        <pc:docMk/>
      </pc:docMkLst>
      <pc:sldChg chg="addSp modSp">
        <pc:chgData name="Cristina Caldeira" userId="aada792b-c6c7-46ec-ade2-cf3a8cc06ccf" providerId="ADAL" clId="{7832A440-CE9D-49F9-90FC-8B8A2A633758}" dt="2023-04-28T08:34:01.440" v="46" actId="1076"/>
        <pc:sldMkLst>
          <pc:docMk/>
          <pc:sldMk cId="4256083547" sldId="274"/>
        </pc:sldMkLst>
        <pc:spChg chg="mod">
          <ac:chgData name="Cristina Caldeira" userId="aada792b-c6c7-46ec-ade2-cf3a8cc06ccf" providerId="ADAL" clId="{7832A440-CE9D-49F9-90FC-8B8A2A633758}" dt="2023-04-28T08:33:12.885" v="30" actId="20577"/>
          <ac:spMkLst>
            <pc:docMk/>
            <pc:sldMk cId="4256083547" sldId="274"/>
            <ac:spMk id="5" creationId="{00000000-0000-0000-0000-000000000000}"/>
          </ac:spMkLst>
        </pc:spChg>
        <pc:picChg chg="add mod">
          <ac:chgData name="Cristina Caldeira" userId="aada792b-c6c7-46ec-ade2-cf3a8cc06ccf" providerId="ADAL" clId="{7832A440-CE9D-49F9-90FC-8B8A2A633758}" dt="2023-04-28T08:34:01.440" v="46" actId="1076"/>
          <ac:picMkLst>
            <pc:docMk/>
            <pc:sldMk cId="4256083547" sldId="274"/>
            <ac:picMk id="4" creationId="{A833101E-2A9C-4CD4-BDBE-D4730595BB8B}"/>
          </ac:picMkLst>
        </pc:picChg>
      </pc:sldChg>
      <pc:sldChg chg="addSp delSp modSp delAnim modAnim">
        <pc:chgData name="Cristina Caldeira" userId="aada792b-c6c7-46ec-ade2-cf3a8cc06ccf" providerId="ADAL" clId="{7832A440-CE9D-49F9-90FC-8B8A2A633758}" dt="2023-04-28T08:41:32.189" v="143" actId="1038"/>
        <pc:sldMkLst>
          <pc:docMk/>
          <pc:sldMk cId="0" sldId="288"/>
        </pc:sldMkLst>
        <pc:spChg chg="add del mod">
          <ac:chgData name="Cristina Caldeira" userId="aada792b-c6c7-46ec-ade2-cf3a8cc06ccf" providerId="ADAL" clId="{7832A440-CE9D-49F9-90FC-8B8A2A633758}" dt="2023-04-28T08:33:23.881" v="32" actId="478"/>
          <ac:spMkLst>
            <pc:docMk/>
            <pc:sldMk cId="0" sldId="288"/>
            <ac:spMk id="3" creationId="{1A69FC66-27F8-432B-B1C9-CE6A7B1E5F88}"/>
          </ac:spMkLst>
        </pc:spChg>
        <pc:spChg chg="add mod">
          <ac:chgData name="Cristina Caldeira" userId="aada792b-c6c7-46ec-ade2-cf3a8cc06ccf" providerId="ADAL" clId="{7832A440-CE9D-49F9-90FC-8B8A2A633758}" dt="2023-04-28T08:38:24.131" v="130" actId="207"/>
          <ac:spMkLst>
            <pc:docMk/>
            <pc:sldMk cId="0" sldId="288"/>
            <ac:spMk id="21" creationId="{0E081D67-42FC-4A40-A6B5-AA6B4409740B}"/>
          </ac:spMkLst>
        </pc:spChg>
        <pc:spChg chg="add mod">
          <ac:chgData name="Cristina Caldeira" userId="aada792b-c6c7-46ec-ade2-cf3a8cc06ccf" providerId="ADAL" clId="{7832A440-CE9D-49F9-90FC-8B8A2A633758}" dt="2023-04-28T08:36:42.838" v="116" actId="1076"/>
          <ac:spMkLst>
            <pc:docMk/>
            <pc:sldMk cId="0" sldId="288"/>
            <ac:spMk id="22" creationId="{00BA5A44-1320-4501-97D9-A579FF4C963F}"/>
          </ac:spMkLst>
        </pc:spChg>
        <pc:spChg chg="add mod">
          <ac:chgData name="Cristina Caldeira" userId="aada792b-c6c7-46ec-ade2-cf3a8cc06ccf" providerId="ADAL" clId="{7832A440-CE9D-49F9-90FC-8B8A2A633758}" dt="2023-04-28T08:36:44.563" v="117" actId="1076"/>
          <ac:spMkLst>
            <pc:docMk/>
            <pc:sldMk cId="0" sldId="288"/>
            <ac:spMk id="23" creationId="{76907E39-C3F6-4E72-99D4-168E88E7CE7E}"/>
          </ac:spMkLst>
        </pc:spChg>
        <pc:spChg chg="del">
          <ac:chgData name="Cristina Caldeira" userId="aada792b-c6c7-46ec-ade2-cf3a8cc06ccf" providerId="ADAL" clId="{7832A440-CE9D-49F9-90FC-8B8A2A633758}" dt="2023-04-28T08:33:23.238" v="31" actId="478"/>
          <ac:spMkLst>
            <pc:docMk/>
            <pc:sldMk cId="0" sldId="288"/>
            <ac:spMk id="28" creationId="{C8B2E108-CB50-0548-A163-2C4E3A7858BC}"/>
          </ac:spMkLst>
        </pc:spChg>
        <pc:spChg chg="del">
          <ac:chgData name="Cristina Caldeira" userId="aada792b-c6c7-46ec-ade2-cf3a8cc06ccf" providerId="ADAL" clId="{7832A440-CE9D-49F9-90FC-8B8A2A633758}" dt="2023-04-28T08:33:34.223" v="42" actId="478"/>
          <ac:spMkLst>
            <pc:docMk/>
            <pc:sldMk cId="0" sldId="288"/>
            <ac:spMk id="49" creationId="{00000000-0000-0000-0000-000000000000}"/>
          </ac:spMkLst>
        </pc:spChg>
        <pc:spChg chg="del">
          <ac:chgData name="Cristina Caldeira" userId="aada792b-c6c7-46ec-ade2-cf3a8cc06ccf" providerId="ADAL" clId="{7832A440-CE9D-49F9-90FC-8B8A2A633758}" dt="2023-04-28T08:33:24.862" v="33" actId="478"/>
          <ac:spMkLst>
            <pc:docMk/>
            <pc:sldMk cId="0" sldId="288"/>
            <ac:spMk id="50" creationId="{00000000-0000-0000-0000-000000000000}"/>
          </ac:spMkLst>
        </pc:spChg>
        <pc:spChg chg="del">
          <ac:chgData name="Cristina Caldeira" userId="aada792b-c6c7-46ec-ade2-cf3a8cc06ccf" providerId="ADAL" clId="{7832A440-CE9D-49F9-90FC-8B8A2A633758}" dt="2023-04-28T08:33:30.353" v="38" actId="478"/>
          <ac:spMkLst>
            <pc:docMk/>
            <pc:sldMk cId="0" sldId="288"/>
            <ac:spMk id="51" creationId="{00000000-0000-0000-0000-000000000000}"/>
          </ac:spMkLst>
        </pc:spChg>
        <pc:spChg chg="del">
          <ac:chgData name="Cristina Caldeira" userId="aada792b-c6c7-46ec-ade2-cf3a8cc06ccf" providerId="ADAL" clId="{7832A440-CE9D-49F9-90FC-8B8A2A633758}" dt="2023-04-28T08:33:28.736" v="37" actId="478"/>
          <ac:spMkLst>
            <pc:docMk/>
            <pc:sldMk cId="0" sldId="288"/>
            <ac:spMk id="52" creationId="{00000000-0000-0000-0000-000000000000}"/>
          </ac:spMkLst>
        </pc:spChg>
        <pc:spChg chg="del">
          <ac:chgData name="Cristina Caldeira" userId="aada792b-c6c7-46ec-ade2-cf3a8cc06ccf" providerId="ADAL" clId="{7832A440-CE9D-49F9-90FC-8B8A2A633758}" dt="2023-04-28T08:33:27.522" v="36" actId="478"/>
          <ac:spMkLst>
            <pc:docMk/>
            <pc:sldMk cId="0" sldId="288"/>
            <ac:spMk id="53" creationId="{00000000-0000-0000-0000-000000000000}"/>
          </ac:spMkLst>
        </pc:spChg>
        <pc:spChg chg="del">
          <ac:chgData name="Cristina Caldeira" userId="aada792b-c6c7-46ec-ade2-cf3a8cc06ccf" providerId="ADAL" clId="{7832A440-CE9D-49F9-90FC-8B8A2A633758}" dt="2023-04-28T08:33:26.706" v="35" actId="478"/>
          <ac:spMkLst>
            <pc:docMk/>
            <pc:sldMk cId="0" sldId="288"/>
            <ac:spMk id="58" creationId="{00000000-0000-0000-0000-000000000000}"/>
          </ac:spMkLst>
        </pc:spChg>
        <pc:picChg chg="add mod">
          <ac:chgData name="Cristina Caldeira" userId="aada792b-c6c7-46ec-ade2-cf3a8cc06ccf" providerId="ADAL" clId="{7832A440-CE9D-49F9-90FC-8B8A2A633758}" dt="2023-04-28T08:41:32.189" v="143" actId="1038"/>
          <ac:picMkLst>
            <pc:docMk/>
            <pc:sldMk cId="0" sldId="288"/>
            <ac:picMk id="20" creationId="{2163C530-4A24-49BF-90DD-1AC119C63616}"/>
          </ac:picMkLst>
        </pc:picChg>
        <pc:picChg chg="add mod">
          <ac:chgData name="Cristina Caldeira" userId="aada792b-c6c7-46ec-ade2-cf3a8cc06ccf" providerId="ADAL" clId="{7832A440-CE9D-49F9-90FC-8B8A2A633758}" dt="2023-04-28T08:36:56.087" v="120" actId="1076"/>
          <ac:picMkLst>
            <pc:docMk/>
            <pc:sldMk cId="0" sldId="288"/>
            <ac:picMk id="24" creationId="{6D91F1DE-C92E-4FE5-9A44-93E6242C2D91}"/>
          </ac:picMkLst>
        </pc:picChg>
        <pc:picChg chg="del">
          <ac:chgData name="Cristina Caldeira" userId="aada792b-c6c7-46ec-ade2-cf3a8cc06ccf" providerId="ADAL" clId="{7832A440-CE9D-49F9-90FC-8B8A2A633758}" dt="2023-04-28T08:33:34.915" v="43" actId="478"/>
          <ac:picMkLst>
            <pc:docMk/>
            <pc:sldMk cId="0" sldId="288"/>
            <ac:picMk id="47" creationId="{00000000-0000-0000-0000-000000000000}"/>
          </ac:picMkLst>
        </pc:picChg>
        <pc:picChg chg="del">
          <ac:chgData name="Cristina Caldeira" userId="aada792b-c6c7-46ec-ade2-cf3a8cc06ccf" providerId="ADAL" clId="{7832A440-CE9D-49F9-90FC-8B8A2A633758}" dt="2023-04-28T08:33:25.719" v="34" actId="478"/>
          <ac:picMkLst>
            <pc:docMk/>
            <pc:sldMk cId="0" sldId="288"/>
            <ac:picMk id="48" creationId="{00000000-0000-0000-0000-000000000000}"/>
          </ac:picMkLst>
        </pc:picChg>
        <pc:picChg chg="del">
          <ac:chgData name="Cristina Caldeira" userId="aada792b-c6c7-46ec-ade2-cf3a8cc06ccf" providerId="ADAL" clId="{7832A440-CE9D-49F9-90FC-8B8A2A633758}" dt="2023-04-28T08:33:31.561" v="40" actId="478"/>
          <ac:picMkLst>
            <pc:docMk/>
            <pc:sldMk cId="0" sldId="288"/>
            <ac:picMk id="54" creationId="{00000000-0000-0000-0000-000000000000}"/>
          </ac:picMkLst>
        </pc:picChg>
        <pc:picChg chg="del">
          <ac:chgData name="Cristina Caldeira" userId="aada792b-c6c7-46ec-ade2-cf3a8cc06ccf" providerId="ADAL" clId="{7832A440-CE9D-49F9-90FC-8B8A2A633758}" dt="2023-04-28T08:33:32.140" v="41" actId="478"/>
          <ac:picMkLst>
            <pc:docMk/>
            <pc:sldMk cId="0" sldId="288"/>
            <ac:picMk id="55" creationId="{00000000-0000-0000-0000-000000000000}"/>
          </ac:picMkLst>
        </pc:picChg>
        <pc:picChg chg="del">
          <ac:chgData name="Cristina Caldeira" userId="aada792b-c6c7-46ec-ade2-cf3a8cc06ccf" providerId="ADAL" clId="{7832A440-CE9D-49F9-90FC-8B8A2A633758}" dt="2023-04-28T08:33:30.887" v="39" actId="478"/>
          <ac:picMkLst>
            <pc:docMk/>
            <pc:sldMk cId="0" sldId="288"/>
            <ac:picMk id="56" creationId="{00000000-0000-0000-0000-000000000000}"/>
          </ac:picMkLst>
        </pc:picChg>
        <pc:picChg chg="del">
          <ac:chgData name="Cristina Caldeira" userId="aada792b-c6c7-46ec-ade2-cf3a8cc06ccf" providerId="ADAL" clId="{7832A440-CE9D-49F9-90FC-8B8A2A633758}" dt="2023-04-28T08:33:35.509" v="44" actId="478"/>
          <ac:picMkLst>
            <pc:docMk/>
            <pc:sldMk cId="0" sldId="288"/>
            <ac:picMk id="57" creationId="{00000000-0000-0000-0000-000000000000}"/>
          </ac:picMkLst>
        </pc:picChg>
        <pc:picChg chg="del mod">
          <ac:chgData name="Cristina Caldeira" userId="aada792b-c6c7-46ec-ade2-cf3a8cc06ccf" providerId="ADAL" clId="{7832A440-CE9D-49F9-90FC-8B8A2A633758}" dt="2023-04-28T08:41:24.548" v="138" actId="478"/>
          <ac:picMkLst>
            <pc:docMk/>
            <pc:sldMk cId="0" sldId="288"/>
            <ac:picMk id="59" creationId="{00000000-0000-0000-0000-000000000000}"/>
          </ac:picMkLst>
        </pc:picChg>
      </pc:sldChg>
      <pc:sldChg chg="del">
        <pc:chgData name="Cristina Caldeira" userId="aada792b-c6c7-46ec-ade2-cf3a8cc06ccf" providerId="ADAL" clId="{7832A440-CE9D-49F9-90FC-8B8A2A633758}" dt="2023-04-28T08:34:12.683" v="47" actId="2696"/>
        <pc:sldMkLst>
          <pc:docMk/>
          <pc:sldMk cId="0" sldId="289"/>
        </pc:sldMkLst>
      </pc:sldChg>
      <pc:sldChg chg="del">
        <pc:chgData name="Cristina Caldeira" userId="aada792b-c6c7-46ec-ade2-cf3a8cc06ccf" providerId="ADAL" clId="{7832A440-CE9D-49F9-90FC-8B8A2A633758}" dt="2023-04-28T08:34:13.641" v="48" actId="2696"/>
        <pc:sldMkLst>
          <pc:docMk/>
          <pc:sldMk cId="0" sldId="290"/>
        </pc:sldMkLst>
      </pc:sldChg>
      <pc:sldChg chg="del">
        <pc:chgData name="Cristina Caldeira" userId="aada792b-c6c7-46ec-ade2-cf3a8cc06ccf" providerId="ADAL" clId="{7832A440-CE9D-49F9-90FC-8B8A2A633758}" dt="2023-04-28T08:34:15.081" v="50" actId="2696"/>
        <pc:sldMkLst>
          <pc:docMk/>
          <pc:sldMk cId="0" sldId="291"/>
        </pc:sldMkLst>
      </pc:sldChg>
      <pc:sldChg chg="del">
        <pc:chgData name="Cristina Caldeira" userId="aada792b-c6c7-46ec-ade2-cf3a8cc06ccf" providerId="ADAL" clId="{7832A440-CE9D-49F9-90FC-8B8A2A633758}" dt="2023-04-28T08:34:15.838" v="51" actId="2696"/>
        <pc:sldMkLst>
          <pc:docMk/>
          <pc:sldMk cId="0" sldId="292"/>
        </pc:sldMkLst>
      </pc:sldChg>
      <pc:sldChg chg="del">
        <pc:chgData name="Cristina Caldeira" userId="aada792b-c6c7-46ec-ade2-cf3a8cc06ccf" providerId="ADAL" clId="{7832A440-CE9D-49F9-90FC-8B8A2A633758}" dt="2023-04-28T08:34:16.733" v="52" actId="2696"/>
        <pc:sldMkLst>
          <pc:docMk/>
          <pc:sldMk cId="0" sldId="293"/>
        </pc:sldMkLst>
      </pc:sldChg>
      <pc:sldChg chg="del">
        <pc:chgData name="Cristina Caldeira" userId="aada792b-c6c7-46ec-ade2-cf3a8cc06ccf" providerId="ADAL" clId="{7832A440-CE9D-49F9-90FC-8B8A2A633758}" dt="2023-04-28T08:34:17.481" v="53" actId="2696"/>
        <pc:sldMkLst>
          <pc:docMk/>
          <pc:sldMk cId="0" sldId="294"/>
        </pc:sldMkLst>
      </pc:sldChg>
      <pc:sldChg chg="del">
        <pc:chgData name="Cristina Caldeira" userId="aada792b-c6c7-46ec-ade2-cf3a8cc06ccf" providerId="ADAL" clId="{7832A440-CE9D-49F9-90FC-8B8A2A633758}" dt="2023-04-28T09:01:30.903" v="362" actId="2696"/>
        <pc:sldMkLst>
          <pc:docMk/>
          <pc:sldMk cId="2868704738" sldId="295"/>
        </pc:sldMkLst>
      </pc:sldChg>
      <pc:sldChg chg="del">
        <pc:chgData name="Cristina Caldeira" userId="aada792b-c6c7-46ec-ade2-cf3a8cc06ccf" providerId="ADAL" clId="{7832A440-CE9D-49F9-90FC-8B8A2A633758}" dt="2023-04-28T08:34:14.377" v="49" actId="2696"/>
        <pc:sldMkLst>
          <pc:docMk/>
          <pc:sldMk cId="0" sldId="303"/>
        </pc:sldMkLst>
      </pc:sldChg>
      <pc:sldChg chg="addSp delSp modSp add modAnim">
        <pc:chgData name="Cristina Caldeira" userId="aada792b-c6c7-46ec-ade2-cf3a8cc06ccf" providerId="ADAL" clId="{7832A440-CE9D-49F9-90FC-8B8A2A633758}" dt="2023-04-28T08:44:02.805" v="202" actId="1076"/>
        <pc:sldMkLst>
          <pc:docMk/>
          <pc:sldMk cId="122163362" sldId="303"/>
        </pc:sldMkLst>
        <pc:spChg chg="del">
          <ac:chgData name="Cristina Caldeira" userId="aada792b-c6c7-46ec-ade2-cf3a8cc06ccf" providerId="ADAL" clId="{7832A440-CE9D-49F9-90FC-8B8A2A633758}" dt="2023-04-28T08:38:51.656" v="134" actId="478"/>
          <ac:spMkLst>
            <pc:docMk/>
            <pc:sldMk cId="122163362" sldId="303"/>
            <ac:spMk id="2" creationId="{65371DFC-CD07-4ABE-9116-7E0AB755B397}"/>
          </ac:spMkLst>
        </pc:spChg>
        <pc:spChg chg="del">
          <ac:chgData name="Cristina Caldeira" userId="aada792b-c6c7-46ec-ade2-cf3a8cc06ccf" providerId="ADAL" clId="{7832A440-CE9D-49F9-90FC-8B8A2A633758}" dt="2023-04-28T08:38:52.981" v="135" actId="478"/>
          <ac:spMkLst>
            <pc:docMk/>
            <pc:sldMk cId="122163362" sldId="303"/>
            <ac:spMk id="3" creationId="{A4948579-528A-4BBA-871C-023A9832B6AE}"/>
          </ac:spMkLst>
        </pc:spChg>
        <pc:spChg chg="add mod">
          <ac:chgData name="Cristina Caldeira" userId="aada792b-c6c7-46ec-ade2-cf3a8cc06ccf" providerId="ADAL" clId="{7832A440-CE9D-49F9-90FC-8B8A2A633758}" dt="2023-04-28T08:44:00.838" v="201" actId="1076"/>
          <ac:spMkLst>
            <pc:docMk/>
            <pc:sldMk cId="122163362" sldId="303"/>
            <ac:spMk id="5" creationId="{02FC7CBE-1DDE-4DDE-BD22-74FD7EFF4246}"/>
          </ac:spMkLst>
        </pc:spChg>
        <pc:spChg chg="add mod">
          <ac:chgData name="Cristina Caldeira" userId="aada792b-c6c7-46ec-ade2-cf3a8cc06ccf" providerId="ADAL" clId="{7832A440-CE9D-49F9-90FC-8B8A2A633758}" dt="2023-04-28T08:44:02.805" v="202" actId="1076"/>
          <ac:spMkLst>
            <pc:docMk/>
            <pc:sldMk cId="122163362" sldId="303"/>
            <ac:spMk id="6" creationId="{8BBBFA24-E4F9-447F-BB93-CFE01B761DD1}"/>
          </ac:spMkLst>
        </pc:spChg>
        <pc:spChg chg="add">
          <ac:chgData name="Cristina Caldeira" userId="aada792b-c6c7-46ec-ade2-cf3a8cc06ccf" providerId="ADAL" clId="{7832A440-CE9D-49F9-90FC-8B8A2A633758}" dt="2023-04-28T08:40:56.498" v="137"/>
          <ac:spMkLst>
            <pc:docMk/>
            <pc:sldMk cId="122163362" sldId="303"/>
            <ac:spMk id="8" creationId="{B3B66528-7453-477C-A283-729CCBC1F328}"/>
          </ac:spMkLst>
        </pc:spChg>
        <pc:picChg chg="add">
          <ac:chgData name="Cristina Caldeira" userId="aada792b-c6c7-46ec-ade2-cf3a8cc06ccf" providerId="ADAL" clId="{7832A440-CE9D-49F9-90FC-8B8A2A633758}" dt="2023-04-28T08:38:49.765" v="133"/>
          <ac:picMkLst>
            <pc:docMk/>
            <pc:sldMk cId="122163362" sldId="303"/>
            <ac:picMk id="4" creationId="{6CF05146-D5B9-4F96-A1CC-E7DF07D0F68E}"/>
          </ac:picMkLst>
        </pc:picChg>
        <pc:picChg chg="add mod">
          <ac:chgData name="Cristina Caldeira" userId="aada792b-c6c7-46ec-ade2-cf3a8cc06ccf" providerId="ADAL" clId="{7832A440-CE9D-49F9-90FC-8B8A2A633758}" dt="2023-04-28T08:43:53.378" v="199" actId="1076"/>
          <ac:picMkLst>
            <pc:docMk/>
            <pc:sldMk cId="122163362" sldId="303"/>
            <ac:picMk id="7" creationId="{D2AABDCA-EF54-4BC5-B3A2-ED2378765610}"/>
          </ac:picMkLst>
        </pc:picChg>
      </pc:sldChg>
      <pc:sldChg chg="del">
        <pc:chgData name="Cristina Caldeira" userId="aada792b-c6c7-46ec-ade2-cf3a8cc06ccf" providerId="ADAL" clId="{7832A440-CE9D-49F9-90FC-8B8A2A633758}" dt="2023-04-28T08:34:18.249" v="54" actId="2696"/>
        <pc:sldMkLst>
          <pc:docMk/>
          <pc:sldMk cId="0" sldId="304"/>
        </pc:sldMkLst>
      </pc:sldChg>
      <pc:sldChg chg="addSp delSp add del">
        <pc:chgData name="Cristina Caldeira" userId="aada792b-c6c7-46ec-ade2-cf3a8cc06ccf" providerId="ADAL" clId="{7832A440-CE9D-49F9-90FC-8B8A2A633758}" dt="2023-04-28T08:47:08.670" v="230" actId="2696"/>
        <pc:sldMkLst>
          <pc:docMk/>
          <pc:sldMk cId="3123643126" sldId="304"/>
        </pc:sldMkLst>
        <pc:spChg chg="del">
          <ac:chgData name="Cristina Caldeira" userId="aada792b-c6c7-46ec-ade2-cf3a8cc06ccf" providerId="ADAL" clId="{7832A440-CE9D-49F9-90FC-8B8A2A633758}" dt="2023-04-28T08:41:50.039" v="147" actId="478"/>
          <ac:spMkLst>
            <pc:docMk/>
            <pc:sldMk cId="3123643126" sldId="304"/>
            <ac:spMk id="2" creationId="{B2F9715A-8A01-4E3B-B4A6-403A9BB92032}"/>
          </ac:spMkLst>
        </pc:spChg>
        <pc:spChg chg="del">
          <ac:chgData name="Cristina Caldeira" userId="aada792b-c6c7-46ec-ade2-cf3a8cc06ccf" providerId="ADAL" clId="{7832A440-CE9D-49F9-90FC-8B8A2A633758}" dt="2023-04-28T08:41:48.856" v="146" actId="478"/>
          <ac:spMkLst>
            <pc:docMk/>
            <pc:sldMk cId="3123643126" sldId="304"/>
            <ac:spMk id="3" creationId="{69CB9DBD-63D4-40E9-8015-3D73CECB25C6}"/>
          </ac:spMkLst>
        </pc:spChg>
        <pc:picChg chg="add">
          <ac:chgData name="Cristina Caldeira" userId="aada792b-c6c7-46ec-ade2-cf3a8cc06ccf" providerId="ADAL" clId="{7832A440-CE9D-49F9-90FC-8B8A2A633758}" dt="2023-04-28T08:41:45.884" v="145"/>
          <ac:picMkLst>
            <pc:docMk/>
            <pc:sldMk cId="3123643126" sldId="304"/>
            <ac:picMk id="4" creationId="{B5DA7CD6-A76A-42C4-87C3-999AE58A26CC}"/>
          </ac:picMkLst>
        </pc:picChg>
      </pc:sldChg>
      <pc:sldChg chg="del">
        <pc:chgData name="Cristina Caldeira" userId="aada792b-c6c7-46ec-ade2-cf3a8cc06ccf" providerId="ADAL" clId="{7832A440-CE9D-49F9-90FC-8B8A2A633758}" dt="2023-04-28T08:34:19.063" v="55" actId="2696"/>
        <pc:sldMkLst>
          <pc:docMk/>
          <pc:sldMk cId="0" sldId="305"/>
        </pc:sldMkLst>
      </pc:sldChg>
      <pc:sldChg chg="del">
        <pc:chgData name="Cristina Caldeira" userId="aada792b-c6c7-46ec-ade2-cf3a8cc06ccf" providerId="ADAL" clId="{7832A440-CE9D-49F9-90FC-8B8A2A633758}" dt="2023-04-28T08:34:19.836" v="56" actId="2696"/>
        <pc:sldMkLst>
          <pc:docMk/>
          <pc:sldMk cId="0" sldId="306"/>
        </pc:sldMkLst>
      </pc:sldChg>
      <pc:sldChg chg="del">
        <pc:chgData name="Cristina Caldeira" userId="aada792b-c6c7-46ec-ade2-cf3a8cc06ccf" providerId="ADAL" clId="{7832A440-CE9D-49F9-90FC-8B8A2A633758}" dt="2023-04-28T08:34:20.625" v="57" actId="2696"/>
        <pc:sldMkLst>
          <pc:docMk/>
          <pc:sldMk cId="0" sldId="307"/>
        </pc:sldMkLst>
      </pc:sldChg>
      <pc:sldChg chg="del">
        <pc:chgData name="Cristina Caldeira" userId="aada792b-c6c7-46ec-ade2-cf3a8cc06ccf" providerId="ADAL" clId="{7832A440-CE9D-49F9-90FC-8B8A2A633758}" dt="2023-04-28T08:34:21.489" v="58" actId="2696"/>
        <pc:sldMkLst>
          <pc:docMk/>
          <pc:sldMk cId="0" sldId="308"/>
        </pc:sldMkLst>
      </pc:sldChg>
      <pc:sldChg chg="del">
        <pc:chgData name="Cristina Caldeira" userId="aada792b-c6c7-46ec-ade2-cf3a8cc06ccf" providerId="ADAL" clId="{7832A440-CE9D-49F9-90FC-8B8A2A633758}" dt="2023-04-28T08:34:22.887" v="59" actId="2696"/>
        <pc:sldMkLst>
          <pc:docMk/>
          <pc:sldMk cId="0" sldId="309"/>
        </pc:sldMkLst>
      </pc:sldChg>
      <pc:sldChg chg="del">
        <pc:chgData name="Cristina Caldeira" userId="aada792b-c6c7-46ec-ade2-cf3a8cc06ccf" providerId="ADAL" clId="{7832A440-CE9D-49F9-90FC-8B8A2A633758}" dt="2023-04-28T08:34:23.720" v="60" actId="2696"/>
        <pc:sldMkLst>
          <pc:docMk/>
          <pc:sldMk cId="0" sldId="310"/>
        </pc:sldMkLst>
      </pc:sldChg>
      <pc:sldChg chg="del">
        <pc:chgData name="Cristina Caldeira" userId="aada792b-c6c7-46ec-ade2-cf3a8cc06ccf" providerId="ADAL" clId="{7832A440-CE9D-49F9-90FC-8B8A2A633758}" dt="2023-04-28T08:34:24.599" v="61" actId="2696"/>
        <pc:sldMkLst>
          <pc:docMk/>
          <pc:sldMk cId="0" sldId="311"/>
        </pc:sldMkLst>
      </pc:sldChg>
      <pc:sldChg chg="del">
        <pc:chgData name="Cristina Caldeira" userId="aada792b-c6c7-46ec-ade2-cf3a8cc06ccf" providerId="ADAL" clId="{7832A440-CE9D-49F9-90FC-8B8A2A633758}" dt="2023-04-28T08:34:25.449" v="62" actId="2696"/>
        <pc:sldMkLst>
          <pc:docMk/>
          <pc:sldMk cId="0" sldId="312"/>
        </pc:sldMkLst>
      </pc:sldChg>
      <pc:sldChg chg="del">
        <pc:chgData name="Cristina Caldeira" userId="aada792b-c6c7-46ec-ade2-cf3a8cc06ccf" providerId="ADAL" clId="{7832A440-CE9D-49F9-90FC-8B8A2A633758}" dt="2023-04-28T08:34:26.286" v="63" actId="2696"/>
        <pc:sldMkLst>
          <pc:docMk/>
          <pc:sldMk cId="0" sldId="313"/>
        </pc:sldMkLst>
      </pc:sldChg>
      <pc:sldChg chg="modSp add del">
        <pc:chgData name="Cristina Caldeira" userId="aada792b-c6c7-46ec-ade2-cf3a8cc06ccf" providerId="ADAL" clId="{7832A440-CE9D-49F9-90FC-8B8A2A633758}" dt="2023-04-28T08:38:33.829" v="131" actId="2696"/>
        <pc:sldMkLst>
          <pc:docMk/>
          <pc:sldMk cId="0" sldId="357"/>
        </pc:sldMkLst>
        <pc:spChg chg="mod">
          <ac:chgData name="Cristina Caldeira" userId="aada792b-c6c7-46ec-ade2-cf3a8cc06ccf" providerId="ADAL" clId="{7832A440-CE9D-49F9-90FC-8B8A2A633758}" dt="2023-04-28T08:35:00.805" v="113" actId="20577"/>
          <ac:spMkLst>
            <pc:docMk/>
            <pc:sldMk cId="0" sldId="357"/>
            <ac:spMk id="4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35:08.258" v="114" actId="20577"/>
          <ac:spMkLst>
            <pc:docMk/>
            <pc:sldMk cId="0" sldId="357"/>
            <ac:spMk id="5" creationId="{00000000-0000-0000-0000-000000000000}"/>
          </ac:spMkLst>
        </pc:spChg>
      </pc:sldChg>
      <pc:sldChg chg="addSp modSp add ord">
        <pc:chgData name="Cristina Caldeira" userId="aada792b-c6c7-46ec-ade2-cf3a8cc06ccf" providerId="ADAL" clId="{7832A440-CE9D-49F9-90FC-8B8A2A633758}" dt="2023-04-28T08:47:18.618" v="231"/>
        <pc:sldMkLst>
          <pc:docMk/>
          <pc:sldMk cId="0" sldId="360"/>
        </pc:sldMkLst>
        <pc:spChg chg="mod">
          <ac:chgData name="Cristina Caldeira" userId="aada792b-c6c7-46ec-ade2-cf3a8cc06ccf" providerId="ADAL" clId="{7832A440-CE9D-49F9-90FC-8B8A2A633758}" dt="2023-04-28T08:42:16.202" v="196" actId="20577"/>
          <ac:spMkLst>
            <pc:docMk/>
            <pc:sldMk cId="0" sldId="360"/>
            <ac:spMk id="4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2:24.959" v="197" actId="20577"/>
          <ac:spMkLst>
            <pc:docMk/>
            <pc:sldMk cId="0" sldId="360"/>
            <ac:spMk id="5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6:23.746" v="226" actId="207"/>
          <ac:spMkLst>
            <pc:docMk/>
            <pc:sldMk cId="0" sldId="360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6:28.441" v="227" actId="1076"/>
          <ac:spMkLst>
            <pc:docMk/>
            <pc:sldMk cId="0" sldId="360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6:30.847" v="228" actId="1076"/>
          <ac:spMkLst>
            <pc:docMk/>
            <pc:sldMk cId="0" sldId="360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47:18.618" v="231"/>
          <ac:picMkLst>
            <pc:docMk/>
            <pc:sldMk cId="0" sldId="360"/>
            <ac:picMk id="8" creationId="{D4FF28BC-E339-437C-A1E8-EFB7E9796E9B}"/>
          </ac:picMkLst>
        </pc:picChg>
        <pc:picChg chg="mod">
          <ac:chgData name="Cristina Caldeira" userId="aada792b-c6c7-46ec-ade2-cf3a8cc06ccf" providerId="ADAL" clId="{7832A440-CE9D-49F9-90FC-8B8A2A633758}" dt="2023-04-28T08:46:18.594" v="225" actId="1076"/>
          <ac:picMkLst>
            <pc:docMk/>
            <pc:sldMk cId="0" sldId="360"/>
            <ac:picMk id="35846" creationId="{00000000-0000-0000-0000-000000000000}"/>
          </ac:picMkLst>
        </pc:picChg>
      </pc:sldChg>
      <pc:sldChg chg="addSp modSp add">
        <pc:chgData name="Cristina Caldeira" userId="aada792b-c6c7-46ec-ade2-cf3a8cc06ccf" providerId="ADAL" clId="{7832A440-CE9D-49F9-90FC-8B8A2A633758}" dt="2023-04-28T08:47:55.014" v="239" actId="207"/>
        <pc:sldMkLst>
          <pc:docMk/>
          <pc:sldMk cId="0" sldId="361"/>
        </pc:sldMkLst>
        <pc:spChg chg="mod">
          <ac:chgData name="Cristina Caldeira" userId="aada792b-c6c7-46ec-ade2-cf3a8cc06ccf" providerId="ADAL" clId="{7832A440-CE9D-49F9-90FC-8B8A2A633758}" dt="2023-04-28T08:47:55.014" v="239" actId="207"/>
          <ac:spMkLst>
            <pc:docMk/>
            <pc:sldMk cId="0" sldId="361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7:27.198" v="233" actId="1076"/>
          <ac:spMkLst>
            <pc:docMk/>
            <pc:sldMk cId="0" sldId="361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7:28.580" v="234" actId="1076"/>
          <ac:spMkLst>
            <pc:docMk/>
            <pc:sldMk cId="0" sldId="361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47:22.300" v="232"/>
          <ac:picMkLst>
            <pc:docMk/>
            <pc:sldMk cId="0" sldId="361"/>
            <ac:picMk id="8" creationId="{8A56A3D4-6999-4CCD-801A-9EDF418F2DD9}"/>
          </ac:picMkLst>
        </pc:picChg>
      </pc:sldChg>
      <pc:sldChg chg="addSp modSp add del ord">
        <pc:chgData name="Cristina Caldeira" userId="aada792b-c6c7-46ec-ade2-cf3a8cc06ccf" providerId="ADAL" clId="{7832A440-CE9D-49F9-90FC-8B8A2A633758}" dt="2023-04-28T08:45:58.300" v="221" actId="1076"/>
        <pc:sldMkLst>
          <pc:docMk/>
          <pc:sldMk cId="0" sldId="362"/>
        </pc:sldMkLst>
        <pc:spChg chg="mod">
          <ac:chgData name="Cristina Caldeira" userId="aada792b-c6c7-46ec-ade2-cf3a8cc06ccf" providerId="ADAL" clId="{7832A440-CE9D-49F9-90FC-8B8A2A633758}" dt="2023-04-28T08:45:55.579" v="220" actId="1076"/>
          <ac:spMkLst>
            <pc:docMk/>
            <pc:sldMk cId="0" sldId="362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5:58.300" v="221" actId="1076"/>
          <ac:spMkLst>
            <pc:docMk/>
            <pc:sldMk cId="0" sldId="362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45:08.969" v="205"/>
          <ac:picMkLst>
            <pc:docMk/>
            <pc:sldMk cId="0" sldId="362"/>
            <ac:picMk id="8" creationId="{EE6263B3-109A-4873-98AA-0E8577FC1A05}"/>
          </ac:picMkLst>
        </pc:picChg>
        <pc:picChg chg="mod">
          <ac:chgData name="Cristina Caldeira" userId="aada792b-c6c7-46ec-ade2-cf3a8cc06ccf" providerId="ADAL" clId="{7832A440-CE9D-49F9-90FC-8B8A2A633758}" dt="2023-04-28T08:45:30.976" v="218" actId="1036"/>
          <ac:picMkLst>
            <pc:docMk/>
            <pc:sldMk cId="0" sldId="362"/>
            <ac:picMk id="37890" creationId="{00000000-0000-0000-0000-000000000000}"/>
          </ac:picMkLst>
        </pc:picChg>
      </pc:sldChg>
      <pc:sldChg chg="addSp modSp add">
        <pc:chgData name="Cristina Caldeira" userId="aada792b-c6c7-46ec-ade2-cf3a8cc06ccf" providerId="ADAL" clId="{7832A440-CE9D-49F9-90FC-8B8A2A633758}" dt="2023-04-28T08:48:09.095" v="243" actId="1076"/>
        <pc:sldMkLst>
          <pc:docMk/>
          <pc:sldMk cId="0" sldId="363"/>
        </pc:sldMkLst>
        <pc:spChg chg="mod">
          <ac:chgData name="Cristina Caldeira" userId="aada792b-c6c7-46ec-ade2-cf3a8cc06ccf" providerId="ADAL" clId="{7832A440-CE9D-49F9-90FC-8B8A2A633758}" dt="2023-04-28T08:48:04.402" v="241" actId="207"/>
          <ac:spMkLst>
            <pc:docMk/>
            <pc:sldMk cId="0" sldId="363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8:07.686" v="242" actId="1076"/>
          <ac:spMkLst>
            <pc:docMk/>
            <pc:sldMk cId="0" sldId="363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8:09.095" v="243" actId="1076"/>
          <ac:spMkLst>
            <pc:docMk/>
            <pc:sldMk cId="0" sldId="363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47:33.945" v="236"/>
          <ac:picMkLst>
            <pc:docMk/>
            <pc:sldMk cId="0" sldId="363"/>
            <ac:picMk id="8" creationId="{4E8832F3-09AE-486A-A824-F85BCEDB53CF}"/>
          </ac:picMkLst>
        </pc:picChg>
      </pc:sldChg>
      <pc:sldChg chg="addSp modSp add">
        <pc:chgData name="Cristina Caldeira" userId="aada792b-c6c7-46ec-ade2-cf3a8cc06ccf" providerId="ADAL" clId="{7832A440-CE9D-49F9-90FC-8B8A2A633758}" dt="2023-04-28T08:48:34.932" v="247" actId="207"/>
        <pc:sldMkLst>
          <pc:docMk/>
          <pc:sldMk cId="0" sldId="364"/>
        </pc:sldMkLst>
        <pc:spChg chg="mod">
          <ac:chgData name="Cristina Caldeira" userId="aada792b-c6c7-46ec-ade2-cf3a8cc06ccf" providerId="ADAL" clId="{7832A440-CE9D-49F9-90FC-8B8A2A633758}" dt="2023-04-28T08:48:34.932" v="247" actId="207"/>
          <ac:spMkLst>
            <pc:docMk/>
            <pc:sldMk cId="0" sldId="364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8:15.919" v="244" actId="1076"/>
          <ac:spMkLst>
            <pc:docMk/>
            <pc:sldMk cId="0" sldId="364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48:17.416" v="245" actId="1076"/>
          <ac:spMkLst>
            <pc:docMk/>
            <pc:sldMk cId="0" sldId="364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47:37.890" v="237"/>
          <ac:picMkLst>
            <pc:docMk/>
            <pc:sldMk cId="0" sldId="364"/>
            <ac:picMk id="8" creationId="{D9EE9D64-5720-4D0B-8386-0C1DAB4836AC}"/>
          </ac:picMkLst>
        </pc:picChg>
      </pc:sldChg>
      <pc:sldChg chg="addSp modSp add">
        <pc:chgData name="Cristina Caldeira" userId="aada792b-c6c7-46ec-ade2-cf3a8cc06ccf" providerId="ADAL" clId="{7832A440-CE9D-49F9-90FC-8B8A2A633758}" dt="2023-04-28T08:51:16.814" v="251" actId="1076"/>
        <pc:sldMkLst>
          <pc:docMk/>
          <pc:sldMk cId="0" sldId="365"/>
        </pc:sldMkLst>
        <pc:spChg chg="mod">
          <ac:chgData name="Cristina Caldeira" userId="aada792b-c6c7-46ec-ade2-cf3a8cc06ccf" providerId="ADAL" clId="{7832A440-CE9D-49F9-90FC-8B8A2A633758}" dt="2023-04-28T08:51:12.376" v="249" actId="207"/>
          <ac:spMkLst>
            <pc:docMk/>
            <pc:sldMk cId="0" sldId="365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1:15.384" v="250" actId="1076"/>
          <ac:spMkLst>
            <pc:docMk/>
            <pc:sldMk cId="0" sldId="365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1:16.814" v="251" actId="1076"/>
          <ac:spMkLst>
            <pc:docMk/>
            <pc:sldMk cId="0" sldId="365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47:41.667" v="238"/>
          <ac:picMkLst>
            <pc:docMk/>
            <pc:sldMk cId="0" sldId="365"/>
            <ac:picMk id="8" creationId="{58453AE3-D087-45E0-B0BE-B8C6929C846D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4:37.916" v="275" actId="1076"/>
        <pc:sldMkLst>
          <pc:docMk/>
          <pc:sldMk cId="0" sldId="366"/>
        </pc:sldMkLst>
        <pc:spChg chg="mod">
          <ac:chgData name="Cristina Caldeira" userId="aada792b-c6c7-46ec-ade2-cf3a8cc06ccf" providerId="ADAL" clId="{7832A440-CE9D-49F9-90FC-8B8A2A633758}" dt="2023-04-28T08:54:31.674" v="273" actId="207"/>
          <ac:spMkLst>
            <pc:docMk/>
            <pc:sldMk cId="0" sldId="366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4:34.416" v="274" actId="1076"/>
          <ac:spMkLst>
            <pc:docMk/>
            <pc:sldMk cId="0" sldId="366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20.906" v="252"/>
          <ac:picMkLst>
            <pc:docMk/>
            <pc:sldMk cId="0" sldId="366"/>
            <ac:picMk id="8" creationId="{2395587B-9752-4933-B794-E31FE5AF51A9}"/>
          </ac:picMkLst>
        </pc:picChg>
        <pc:picChg chg="mod">
          <ac:chgData name="Cristina Caldeira" userId="aada792b-c6c7-46ec-ade2-cf3a8cc06ccf" providerId="ADAL" clId="{7832A440-CE9D-49F9-90FC-8B8A2A633758}" dt="2023-04-28T08:54:37.916" v="275" actId="1076"/>
          <ac:picMkLst>
            <pc:docMk/>
            <pc:sldMk cId="0" sldId="366"/>
            <ac:picMk id="41986" creationId="{00000000-0000-0000-0000-00000000000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5:22.344" v="299" actId="1037"/>
        <pc:sldMkLst>
          <pc:docMk/>
          <pc:sldMk cId="0" sldId="367"/>
        </pc:sldMkLst>
        <pc:spChg chg="mod">
          <ac:chgData name="Cristina Caldeira" userId="aada792b-c6c7-46ec-ade2-cf3a8cc06ccf" providerId="ADAL" clId="{7832A440-CE9D-49F9-90FC-8B8A2A633758}" dt="2023-04-28T08:54:52.966" v="277" actId="207"/>
          <ac:spMkLst>
            <pc:docMk/>
            <pc:sldMk cId="0" sldId="367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4:55.679" v="278" actId="1076"/>
          <ac:spMkLst>
            <pc:docMk/>
            <pc:sldMk cId="0" sldId="367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5:22.344" v="299" actId="1037"/>
          <ac:spMkLst>
            <pc:docMk/>
            <pc:sldMk cId="0" sldId="367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25.289" v="253"/>
          <ac:picMkLst>
            <pc:docMk/>
            <pc:sldMk cId="0" sldId="367"/>
            <ac:picMk id="8" creationId="{6C7BF3B5-58D3-4E17-BB63-51EFC24AC240}"/>
          </ac:picMkLst>
        </pc:picChg>
        <pc:picChg chg="mod">
          <ac:chgData name="Cristina Caldeira" userId="aada792b-c6c7-46ec-ade2-cf3a8cc06ccf" providerId="ADAL" clId="{7832A440-CE9D-49F9-90FC-8B8A2A633758}" dt="2023-04-28T08:55:02.888" v="290" actId="1038"/>
          <ac:picMkLst>
            <pc:docMk/>
            <pc:sldMk cId="0" sldId="367"/>
            <ac:picMk id="43010" creationId="{00000000-0000-0000-0000-00000000000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6:02.785" v="302" actId="1076"/>
        <pc:sldMkLst>
          <pc:docMk/>
          <pc:sldMk cId="0" sldId="368"/>
        </pc:sldMkLst>
        <pc:spChg chg="mod">
          <ac:chgData name="Cristina Caldeira" userId="aada792b-c6c7-46ec-ade2-cf3a8cc06ccf" providerId="ADAL" clId="{7832A440-CE9D-49F9-90FC-8B8A2A633758}" dt="2023-04-28T08:56:00.266" v="301" actId="207"/>
          <ac:spMkLst>
            <pc:docMk/>
            <pc:sldMk cId="0" sldId="368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6:02.785" v="302" actId="1076"/>
          <ac:spMkLst>
            <pc:docMk/>
            <pc:sldMk cId="0" sldId="368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29.744" v="254"/>
          <ac:picMkLst>
            <pc:docMk/>
            <pc:sldMk cId="0" sldId="368"/>
            <ac:picMk id="10" creationId="{327825D0-128B-4C12-8D52-6314428DCA03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6:36.224" v="307" actId="1076"/>
        <pc:sldMkLst>
          <pc:docMk/>
          <pc:sldMk cId="0" sldId="369"/>
        </pc:sldMkLst>
        <pc:spChg chg="mod">
          <ac:chgData name="Cristina Caldeira" userId="aada792b-c6c7-46ec-ade2-cf3a8cc06ccf" providerId="ADAL" clId="{7832A440-CE9D-49F9-90FC-8B8A2A633758}" dt="2023-04-28T08:56:32.993" v="306" actId="1076"/>
          <ac:spMkLst>
            <pc:docMk/>
            <pc:sldMk cId="0" sldId="369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6:36.224" v="307" actId="1076"/>
          <ac:spMkLst>
            <pc:docMk/>
            <pc:sldMk cId="0" sldId="369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34.071" v="255"/>
          <ac:picMkLst>
            <pc:docMk/>
            <pc:sldMk cId="0" sldId="369"/>
            <ac:picMk id="8" creationId="{95A5AA35-489E-4644-8C14-5DB6F33BC81C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6:51.193" v="310" actId="1076"/>
        <pc:sldMkLst>
          <pc:docMk/>
          <pc:sldMk cId="0" sldId="370"/>
        </pc:sldMkLst>
        <pc:spChg chg="mod">
          <ac:chgData name="Cristina Caldeira" userId="aada792b-c6c7-46ec-ade2-cf3a8cc06ccf" providerId="ADAL" clId="{7832A440-CE9D-49F9-90FC-8B8A2A633758}" dt="2023-04-28T08:56:47.194" v="309" actId="207"/>
          <ac:spMkLst>
            <pc:docMk/>
            <pc:sldMk cId="0" sldId="370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6:51.193" v="310" actId="1076"/>
          <ac:spMkLst>
            <pc:docMk/>
            <pc:sldMk cId="0" sldId="370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37.895" v="256"/>
          <ac:picMkLst>
            <pc:docMk/>
            <pc:sldMk cId="0" sldId="370"/>
            <ac:picMk id="10" creationId="{06BB9FE1-7C88-463F-AC91-530CA0485D99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7:06.344" v="313" actId="1076"/>
        <pc:sldMkLst>
          <pc:docMk/>
          <pc:sldMk cId="0" sldId="371"/>
        </pc:sldMkLst>
        <pc:spChg chg="mod">
          <ac:chgData name="Cristina Caldeira" userId="aada792b-c6c7-46ec-ade2-cf3a8cc06ccf" providerId="ADAL" clId="{7832A440-CE9D-49F9-90FC-8B8A2A633758}" dt="2023-04-28T08:57:02.036" v="312" actId="207"/>
          <ac:spMkLst>
            <pc:docMk/>
            <pc:sldMk cId="0" sldId="371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7:06.344" v="313" actId="1076"/>
          <ac:spMkLst>
            <pc:docMk/>
            <pc:sldMk cId="0" sldId="371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43.527" v="257"/>
          <ac:picMkLst>
            <pc:docMk/>
            <pc:sldMk cId="0" sldId="371"/>
            <ac:picMk id="8" creationId="{D7191699-E742-49DF-AD22-C9A0AEF3B91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8:37.693" v="328" actId="1076"/>
        <pc:sldMkLst>
          <pc:docMk/>
          <pc:sldMk cId="0" sldId="372"/>
        </pc:sldMkLst>
        <pc:spChg chg="mod">
          <ac:chgData name="Cristina Caldeira" userId="aada792b-c6c7-46ec-ade2-cf3a8cc06ccf" providerId="ADAL" clId="{7832A440-CE9D-49F9-90FC-8B8A2A633758}" dt="2023-04-28T08:58:33.373" v="327" actId="1076"/>
          <ac:spMkLst>
            <pc:docMk/>
            <pc:sldMk cId="0" sldId="372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8:37.693" v="328" actId="1076"/>
          <ac:spMkLst>
            <pc:docMk/>
            <pc:sldMk cId="0" sldId="372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54.468" v="259"/>
          <ac:picMkLst>
            <pc:docMk/>
            <pc:sldMk cId="0" sldId="372"/>
            <ac:picMk id="10" creationId="{83BC6097-7E77-4373-AC3E-8BA9FDEFD278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7:39.883" v="318" actId="207"/>
        <pc:sldMkLst>
          <pc:docMk/>
          <pc:sldMk cId="0" sldId="373"/>
        </pc:sldMkLst>
        <pc:spChg chg="mod">
          <ac:chgData name="Cristina Caldeira" userId="aada792b-c6c7-46ec-ade2-cf3a8cc06ccf" providerId="ADAL" clId="{7832A440-CE9D-49F9-90FC-8B8A2A633758}" dt="2023-04-28T08:57:39.883" v="318" actId="207"/>
          <ac:spMkLst>
            <pc:docMk/>
            <pc:sldMk cId="0" sldId="373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7:26.634" v="314" actId="1076"/>
          <ac:spMkLst>
            <pc:docMk/>
            <pc:sldMk cId="0" sldId="373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7:28.273" v="315" actId="1076"/>
          <ac:spMkLst>
            <pc:docMk/>
            <pc:sldMk cId="0" sldId="373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50.954" v="258"/>
          <ac:picMkLst>
            <pc:docMk/>
            <pc:sldMk cId="0" sldId="373"/>
            <ac:picMk id="8" creationId="{401A8293-10FB-47B8-BE1B-B2B7D5737D96}"/>
          </ac:picMkLst>
        </pc:picChg>
        <pc:picChg chg="mod">
          <ac:chgData name="Cristina Caldeira" userId="aada792b-c6c7-46ec-ade2-cf3a8cc06ccf" providerId="ADAL" clId="{7832A440-CE9D-49F9-90FC-8B8A2A633758}" dt="2023-04-28T08:57:30.513" v="316" actId="1076"/>
          <ac:picMkLst>
            <pc:docMk/>
            <pc:sldMk cId="0" sldId="373"/>
            <ac:picMk id="48130" creationId="{00000000-0000-0000-0000-00000000000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8:05.663" v="322" actId="1076"/>
        <pc:sldMkLst>
          <pc:docMk/>
          <pc:sldMk cId="0" sldId="374"/>
        </pc:sldMkLst>
        <pc:spChg chg="mod">
          <ac:chgData name="Cristina Caldeira" userId="aada792b-c6c7-46ec-ade2-cf3a8cc06ccf" providerId="ADAL" clId="{7832A440-CE9D-49F9-90FC-8B8A2A633758}" dt="2023-04-28T08:58:00.727" v="320" actId="207"/>
          <ac:spMkLst>
            <pc:docMk/>
            <pc:sldMk cId="0" sldId="374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8:03.811" v="321" actId="1076"/>
          <ac:spMkLst>
            <pc:docMk/>
            <pc:sldMk cId="0" sldId="374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2:57.884" v="260"/>
          <ac:picMkLst>
            <pc:docMk/>
            <pc:sldMk cId="0" sldId="374"/>
            <ac:picMk id="8" creationId="{7504CC19-5741-4D03-8F1C-5AA4AE2A7346}"/>
          </ac:picMkLst>
        </pc:picChg>
        <pc:picChg chg="mod">
          <ac:chgData name="Cristina Caldeira" userId="aada792b-c6c7-46ec-ade2-cf3a8cc06ccf" providerId="ADAL" clId="{7832A440-CE9D-49F9-90FC-8B8A2A633758}" dt="2023-04-28T08:58:05.663" v="322" actId="1076"/>
          <ac:picMkLst>
            <pc:docMk/>
            <pc:sldMk cId="0" sldId="374"/>
            <ac:picMk id="50178" creationId="{00000000-0000-0000-0000-00000000000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8:19.283" v="325" actId="207"/>
        <pc:sldMkLst>
          <pc:docMk/>
          <pc:sldMk cId="0" sldId="375"/>
        </pc:sldMkLst>
        <pc:spChg chg="mod">
          <ac:chgData name="Cristina Caldeira" userId="aada792b-c6c7-46ec-ade2-cf3a8cc06ccf" providerId="ADAL" clId="{7832A440-CE9D-49F9-90FC-8B8A2A633758}" dt="2023-04-28T08:58:19.283" v="325" actId="207"/>
          <ac:spMkLst>
            <pc:docMk/>
            <pc:sldMk cId="0" sldId="375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8:12.993" v="323" actId="1076"/>
          <ac:spMkLst>
            <pc:docMk/>
            <pc:sldMk cId="0" sldId="375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02.084" v="261"/>
          <ac:picMkLst>
            <pc:docMk/>
            <pc:sldMk cId="0" sldId="375"/>
            <ac:picMk id="8" creationId="{34B0C58D-40C1-4E6A-813B-EF1890F277A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8:58.143" v="333" actId="1076"/>
        <pc:sldMkLst>
          <pc:docMk/>
          <pc:sldMk cId="0" sldId="376"/>
        </pc:sldMkLst>
        <pc:spChg chg="mod">
          <ac:chgData name="Cristina Caldeira" userId="aada792b-c6c7-46ec-ade2-cf3a8cc06ccf" providerId="ADAL" clId="{7832A440-CE9D-49F9-90FC-8B8A2A633758}" dt="2023-04-28T08:58:50.363" v="330" actId="207"/>
          <ac:spMkLst>
            <pc:docMk/>
            <pc:sldMk cId="0" sldId="376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8:53.673" v="331" actId="1076"/>
          <ac:spMkLst>
            <pc:docMk/>
            <pc:sldMk cId="0" sldId="376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8:56.493" v="332" actId="1076"/>
          <ac:spMkLst>
            <pc:docMk/>
            <pc:sldMk cId="0" sldId="376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06.195" v="262"/>
          <ac:picMkLst>
            <pc:docMk/>
            <pc:sldMk cId="0" sldId="376"/>
            <ac:picMk id="8" creationId="{7372CD27-AB17-4DB3-99D8-B9CC4D1A0E67}"/>
          </ac:picMkLst>
        </pc:picChg>
        <pc:picChg chg="mod">
          <ac:chgData name="Cristina Caldeira" userId="aada792b-c6c7-46ec-ade2-cf3a8cc06ccf" providerId="ADAL" clId="{7832A440-CE9D-49F9-90FC-8B8A2A633758}" dt="2023-04-28T08:58:58.143" v="333" actId="1076"/>
          <ac:picMkLst>
            <pc:docMk/>
            <pc:sldMk cId="0" sldId="376"/>
            <ac:picMk id="52226" creationId="{00000000-0000-0000-0000-000000000000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9:09.757" v="336" actId="1076"/>
        <pc:sldMkLst>
          <pc:docMk/>
          <pc:sldMk cId="0" sldId="377"/>
        </pc:sldMkLst>
        <pc:spChg chg="mod">
          <ac:chgData name="Cristina Caldeira" userId="aada792b-c6c7-46ec-ade2-cf3a8cc06ccf" providerId="ADAL" clId="{7832A440-CE9D-49F9-90FC-8B8A2A633758}" dt="2023-04-28T08:59:07.583" v="335" actId="207"/>
          <ac:spMkLst>
            <pc:docMk/>
            <pc:sldMk cId="0" sldId="377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9:09.757" v="336" actId="1076"/>
          <ac:spMkLst>
            <pc:docMk/>
            <pc:sldMk cId="0" sldId="377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09.864" v="263"/>
          <ac:picMkLst>
            <pc:docMk/>
            <pc:sldMk cId="0" sldId="377"/>
            <ac:picMk id="8" creationId="{2598EC66-2015-437A-AD82-223393F552EC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9:25.943" v="339" actId="1076"/>
        <pc:sldMkLst>
          <pc:docMk/>
          <pc:sldMk cId="0" sldId="378"/>
        </pc:sldMkLst>
        <pc:spChg chg="mod">
          <ac:chgData name="Cristina Caldeira" userId="aada792b-c6c7-46ec-ade2-cf3a8cc06ccf" providerId="ADAL" clId="{7832A440-CE9D-49F9-90FC-8B8A2A633758}" dt="2023-04-28T08:59:20.253" v="338" actId="207"/>
          <ac:spMkLst>
            <pc:docMk/>
            <pc:sldMk cId="0" sldId="378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9:25.943" v="339" actId="1076"/>
          <ac:spMkLst>
            <pc:docMk/>
            <pc:sldMk cId="0" sldId="378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14.089" v="264"/>
          <ac:picMkLst>
            <pc:docMk/>
            <pc:sldMk cId="0" sldId="378"/>
            <ac:picMk id="8" creationId="{AC099B07-7DCD-4A3C-B9D7-CA4F1B42CB66}"/>
          </ac:picMkLst>
        </pc:picChg>
      </pc:sldChg>
      <pc:sldChg chg="addSp modSp">
        <pc:chgData name="Cristina Caldeira" userId="aada792b-c6c7-46ec-ade2-cf3a8cc06ccf" providerId="ADAL" clId="{7832A440-CE9D-49F9-90FC-8B8A2A633758}" dt="2023-04-28T08:59:47.049" v="343" actId="1076"/>
        <pc:sldMkLst>
          <pc:docMk/>
          <pc:sldMk cId="0" sldId="379"/>
        </pc:sldMkLst>
        <pc:spChg chg="mod">
          <ac:chgData name="Cristina Caldeira" userId="aada792b-c6c7-46ec-ade2-cf3a8cc06ccf" providerId="ADAL" clId="{7832A440-CE9D-49F9-90FC-8B8A2A633758}" dt="2023-04-28T08:59:41.258" v="341" actId="207"/>
          <ac:spMkLst>
            <pc:docMk/>
            <pc:sldMk cId="0" sldId="379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8:59:43.823" v="342" actId="1076"/>
          <ac:spMkLst>
            <pc:docMk/>
            <pc:sldMk cId="0" sldId="379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18.014" v="265"/>
          <ac:picMkLst>
            <pc:docMk/>
            <pc:sldMk cId="0" sldId="379"/>
            <ac:picMk id="8" creationId="{7B9E7748-7D54-4FAE-B8D6-358BD2EEA174}"/>
          </ac:picMkLst>
        </pc:picChg>
        <pc:picChg chg="mod">
          <ac:chgData name="Cristina Caldeira" userId="aada792b-c6c7-46ec-ade2-cf3a8cc06ccf" providerId="ADAL" clId="{7832A440-CE9D-49F9-90FC-8B8A2A633758}" dt="2023-04-28T08:59:47.049" v="343" actId="1076"/>
          <ac:picMkLst>
            <pc:docMk/>
            <pc:sldMk cId="0" sldId="379"/>
            <ac:picMk id="55298" creationId="{00000000-0000-0000-0000-000000000000}"/>
          </ac:picMkLst>
        </pc:picChg>
      </pc:sldChg>
      <pc:sldChg chg="addSp modSp">
        <pc:chgData name="Cristina Caldeira" userId="aada792b-c6c7-46ec-ade2-cf3a8cc06ccf" providerId="ADAL" clId="{7832A440-CE9D-49F9-90FC-8B8A2A633758}" dt="2023-04-28T09:00:03.073" v="346" actId="1076"/>
        <pc:sldMkLst>
          <pc:docMk/>
          <pc:sldMk cId="0" sldId="380"/>
        </pc:sldMkLst>
        <pc:spChg chg="mod">
          <ac:chgData name="Cristina Caldeira" userId="aada792b-c6c7-46ec-ade2-cf3a8cc06ccf" providerId="ADAL" clId="{7832A440-CE9D-49F9-90FC-8B8A2A633758}" dt="2023-04-28T08:59:56.303" v="345" actId="207"/>
          <ac:spMkLst>
            <pc:docMk/>
            <pc:sldMk cId="0" sldId="380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0:03.073" v="346" actId="1076"/>
          <ac:spMkLst>
            <pc:docMk/>
            <pc:sldMk cId="0" sldId="380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22.249" v="266"/>
          <ac:picMkLst>
            <pc:docMk/>
            <pc:sldMk cId="0" sldId="380"/>
            <ac:picMk id="10" creationId="{B49E56FA-84F1-4004-AB02-990B811AD79B}"/>
          </ac:picMkLst>
        </pc:picChg>
      </pc:sldChg>
      <pc:sldChg chg="addSp modSp">
        <pc:chgData name="Cristina Caldeira" userId="aada792b-c6c7-46ec-ade2-cf3a8cc06ccf" providerId="ADAL" clId="{7832A440-CE9D-49F9-90FC-8B8A2A633758}" dt="2023-04-28T09:00:20.924" v="350" actId="1076"/>
        <pc:sldMkLst>
          <pc:docMk/>
          <pc:sldMk cId="0" sldId="381"/>
        </pc:sldMkLst>
        <pc:spChg chg="mod">
          <ac:chgData name="Cristina Caldeira" userId="aada792b-c6c7-46ec-ade2-cf3a8cc06ccf" providerId="ADAL" clId="{7832A440-CE9D-49F9-90FC-8B8A2A633758}" dt="2023-04-28T09:00:16.895" v="348" actId="207"/>
          <ac:spMkLst>
            <pc:docMk/>
            <pc:sldMk cId="0" sldId="381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0:19.047" v="349" actId="1076"/>
          <ac:spMkLst>
            <pc:docMk/>
            <pc:sldMk cId="0" sldId="381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0:20.924" v="350" actId="1076"/>
          <ac:spMkLst>
            <pc:docMk/>
            <pc:sldMk cId="0" sldId="381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27.130" v="267"/>
          <ac:picMkLst>
            <pc:docMk/>
            <pc:sldMk cId="0" sldId="381"/>
            <ac:picMk id="8" creationId="{D33C895C-C46F-4A60-914B-E76A5DB35F8C}"/>
          </ac:picMkLst>
        </pc:picChg>
      </pc:sldChg>
      <pc:sldChg chg="addSp modSp">
        <pc:chgData name="Cristina Caldeira" userId="aada792b-c6c7-46ec-ade2-cf3a8cc06ccf" providerId="ADAL" clId="{7832A440-CE9D-49F9-90FC-8B8A2A633758}" dt="2023-04-28T09:00:40.619" v="353" actId="207"/>
        <pc:sldMkLst>
          <pc:docMk/>
          <pc:sldMk cId="0" sldId="382"/>
        </pc:sldMkLst>
        <pc:spChg chg="mod">
          <ac:chgData name="Cristina Caldeira" userId="aada792b-c6c7-46ec-ade2-cf3a8cc06ccf" providerId="ADAL" clId="{7832A440-CE9D-49F9-90FC-8B8A2A633758}" dt="2023-04-28T09:00:40.619" v="353" actId="207"/>
          <ac:spMkLst>
            <pc:docMk/>
            <pc:sldMk cId="0" sldId="382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0:33.563" v="352" actId="1076"/>
          <ac:spMkLst>
            <pc:docMk/>
            <pc:sldMk cId="0" sldId="382"/>
            <ac:spMk id="7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31.398" v="268"/>
          <ac:picMkLst>
            <pc:docMk/>
            <pc:sldMk cId="0" sldId="382"/>
            <ac:picMk id="8" creationId="{33181ED8-FBE2-4473-AE36-EDEBE5C2D0E2}"/>
          </ac:picMkLst>
        </pc:picChg>
      </pc:sldChg>
      <pc:sldChg chg="addSp modSp">
        <pc:chgData name="Cristina Caldeira" userId="aada792b-c6c7-46ec-ade2-cf3a8cc06ccf" providerId="ADAL" clId="{7832A440-CE9D-49F9-90FC-8B8A2A633758}" dt="2023-04-28T09:01:43.639" v="364" actId="207"/>
        <pc:sldMkLst>
          <pc:docMk/>
          <pc:sldMk cId="0" sldId="383"/>
        </pc:sldMkLst>
        <pc:spChg chg="mod">
          <ac:chgData name="Cristina Caldeira" userId="aada792b-c6c7-46ec-ade2-cf3a8cc06ccf" providerId="ADAL" clId="{7832A440-CE9D-49F9-90FC-8B8A2A633758}" dt="2023-04-28T09:01:43.639" v="364" actId="207"/>
          <ac:spMkLst>
            <pc:docMk/>
            <pc:sldMk cId="0" sldId="383"/>
            <ac:spMk id="6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36.474" v="269"/>
          <ac:picMkLst>
            <pc:docMk/>
            <pc:sldMk cId="0" sldId="383"/>
            <ac:picMk id="8" creationId="{E262C309-D4D5-4605-9833-94C2CA93D0B3}"/>
          </ac:picMkLst>
        </pc:picChg>
      </pc:sldChg>
      <pc:sldChg chg="addSp modSp">
        <pc:chgData name="Cristina Caldeira" userId="aada792b-c6c7-46ec-ade2-cf3a8cc06ccf" providerId="ADAL" clId="{7832A440-CE9D-49F9-90FC-8B8A2A633758}" dt="2023-04-28T09:00:58.146" v="357" actId="207"/>
        <pc:sldMkLst>
          <pc:docMk/>
          <pc:sldMk cId="0" sldId="384"/>
        </pc:sldMkLst>
        <pc:spChg chg="mod">
          <ac:chgData name="Cristina Caldeira" userId="aada792b-c6c7-46ec-ade2-cf3a8cc06ccf" providerId="ADAL" clId="{7832A440-CE9D-49F9-90FC-8B8A2A633758}" dt="2023-04-28T09:00:58.146" v="357" actId="207"/>
          <ac:spMkLst>
            <pc:docMk/>
            <pc:sldMk cId="0" sldId="384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0:51.297" v="355" actId="1076"/>
          <ac:spMkLst>
            <pc:docMk/>
            <pc:sldMk cId="0" sldId="384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0:53.371" v="356" actId="1076"/>
          <ac:spMkLst>
            <pc:docMk/>
            <pc:sldMk cId="0" sldId="384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41.566" v="270"/>
          <ac:picMkLst>
            <pc:docMk/>
            <pc:sldMk cId="0" sldId="384"/>
            <ac:picMk id="8" creationId="{70EEFA14-9D20-4F8C-A8EE-0B5B1F50BE59}"/>
          </ac:picMkLst>
        </pc:picChg>
      </pc:sldChg>
      <pc:sldChg chg="addSp modSp">
        <pc:chgData name="Cristina Caldeira" userId="aada792b-c6c7-46ec-ade2-cf3a8cc06ccf" providerId="ADAL" clId="{7832A440-CE9D-49F9-90FC-8B8A2A633758}" dt="2023-04-28T09:01:13.506" v="361" actId="207"/>
        <pc:sldMkLst>
          <pc:docMk/>
          <pc:sldMk cId="0" sldId="385"/>
        </pc:sldMkLst>
        <pc:spChg chg="mod">
          <ac:chgData name="Cristina Caldeira" userId="aada792b-c6c7-46ec-ade2-cf3a8cc06ccf" providerId="ADAL" clId="{7832A440-CE9D-49F9-90FC-8B8A2A633758}" dt="2023-04-28T09:01:13.506" v="361" actId="207"/>
          <ac:spMkLst>
            <pc:docMk/>
            <pc:sldMk cId="0" sldId="385"/>
            <ac:spMk id="6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1:07.003" v="359" actId="1076"/>
          <ac:spMkLst>
            <pc:docMk/>
            <pc:sldMk cId="0" sldId="385"/>
            <ac:spMk id="7" creationId="{00000000-0000-0000-0000-000000000000}"/>
          </ac:spMkLst>
        </pc:spChg>
        <pc:spChg chg="mod">
          <ac:chgData name="Cristina Caldeira" userId="aada792b-c6c7-46ec-ade2-cf3a8cc06ccf" providerId="ADAL" clId="{7832A440-CE9D-49F9-90FC-8B8A2A633758}" dt="2023-04-28T09:01:09.286" v="360" actId="1076"/>
          <ac:spMkLst>
            <pc:docMk/>
            <pc:sldMk cId="0" sldId="385"/>
            <ac:spMk id="9" creationId="{00000000-0000-0000-0000-000000000000}"/>
          </ac:spMkLst>
        </pc:spChg>
        <pc:picChg chg="add">
          <ac:chgData name="Cristina Caldeira" userId="aada792b-c6c7-46ec-ade2-cf3a8cc06ccf" providerId="ADAL" clId="{7832A440-CE9D-49F9-90FC-8B8A2A633758}" dt="2023-04-28T08:53:46.326" v="271"/>
          <ac:picMkLst>
            <pc:docMk/>
            <pc:sldMk cId="0" sldId="385"/>
            <ac:picMk id="8" creationId="{0FE3002C-4516-45C8-BBDD-14A87E2744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1A35-BDAC-4816-9758-E25CF298EB2A}" type="datetimeFigureOut">
              <a:rPr lang="pt-PT" smtClean="0"/>
              <a:t>28/04/2023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6E2A7-5C92-41F0-A9DB-9FAE8DF475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617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98387" y="2899304"/>
            <a:ext cx="8398206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5400" b="1" dirty="0">
                <a:solidFill>
                  <a:schemeClr val="tx1"/>
                </a:solidFill>
                <a:latin typeface="Arial"/>
                <a:cs typeface="Arial"/>
              </a:rPr>
              <a:t>Adivinhas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pic>
        <p:nvPicPr>
          <p:cNvPr id="4" name="Picture 10" descr="Resultado de imagem para cerebro desenho png">
            <a:extLst>
              <a:ext uri="{FF2B5EF4-FFF2-40B4-BE49-F238E27FC236}">
                <a16:creationId xmlns:a16="http://schemas.microsoft.com/office/drawing/2014/main" id="{A833101E-2A9C-4CD4-BDBE-D4730595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784" y="0"/>
            <a:ext cx="2438400" cy="283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m para CABEÇA DE AL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0"/>
            <a:ext cx="3886200" cy="291465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44066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40267" y="2712380"/>
            <a:ext cx="3429000" cy="2554545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TEM CABEÇA E TEM DENTES, NÃO É BICHO E NEM É GENTE.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943600" y="3581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2395587B-9752-4933-B794-E31FE5AF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048" y="2438400"/>
            <a:ext cx="42494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619500" y="261991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50195" y="2934984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 QUE ANDA COM OS PÉS NA CABEÇA?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190164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6C7BF3B5-58D3-4E17-BB63-51EFC24A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74888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95400" y="2910870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 QUE ESTÁ NO MEIO DO CORAÇÃO?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696200" y="2362200"/>
            <a:ext cx="220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b="1" dirty="0"/>
              <a:t>A</a:t>
            </a:r>
          </a:p>
        </p:txBody>
      </p:sp>
      <p:pic>
        <p:nvPicPr>
          <p:cNvPr id="10" name="Picture 2" descr="C:\Users\CECD\Downloads\@CECD_Logo.png">
            <a:extLst>
              <a:ext uri="{FF2B5EF4-FFF2-40B4-BE49-F238E27FC236}">
                <a16:creationId xmlns:a16="http://schemas.microsoft.com/office/drawing/2014/main" id="{327825D0-128B-4C12-8D52-6314428D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6195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96775" y="2514601"/>
            <a:ext cx="3429000" cy="2554545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TEM ESCAMAS, MAS NÃO É PEIXE, TEM COROA, MAS NÃO É REI.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4034" name="Picture 2" descr="Resultado de imagem para ANAN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1"/>
            <a:ext cx="2857500" cy="3124201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95A5AA35-489E-4644-8C14-5DB6F33B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70953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94034" y="2514601"/>
            <a:ext cx="3429000" cy="2554545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FICA NO INÍCIO DA RUA, NO FIM DO MAR E NO MEIO DA CARA?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391400" y="2209800"/>
            <a:ext cx="205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900" b="1" dirty="0"/>
              <a:t>R</a:t>
            </a:r>
          </a:p>
        </p:txBody>
      </p:sp>
      <p:pic>
        <p:nvPicPr>
          <p:cNvPr id="10" name="Picture 2" descr="C:\Users\CECD\Downloads\@CECD_Logo.png">
            <a:extLst>
              <a:ext uri="{FF2B5EF4-FFF2-40B4-BE49-F238E27FC236}">
                <a16:creationId xmlns:a16="http://schemas.microsoft.com/office/drawing/2014/main" id="{06BB9FE1-7C88-463F-AC91-530CA048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11194" y="300519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55679" y="2563404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TEM CINCO DEDOS, MAS NÃO TEM UNHAS.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6082" name="Picture 2" descr="Resultado de imagem para L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981201"/>
            <a:ext cx="2971800" cy="2971801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D7191699-E742-49DF-AD22-C9A0AEF3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31742" y="193497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2663" y="2514600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ENTRA EM CASA E PÕE-SE À JANELA.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200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8130" name="Picture 2" descr="Resultado de imagem para BOT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5724" y="1965930"/>
            <a:ext cx="2667000" cy="26670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401A8293-10FB-47B8-BE1B-B2B7D5737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70096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91292" y="2522308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ENCHE UMA CASA, MAS NÃO ENCHE UMA MÃO?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Resultado de imagem para BOT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33600"/>
            <a:ext cx="2667000" cy="2667000"/>
          </a:xfrm>
          <a:prstGeom prst="rect">
            <a:avLst/>
          </a:prstGeom>
          <a:noFill/>
        </p:spPr>
      </p:pic>
      <p:pic>
        <p:nvPicPr>
          <p:cNvPr id="10" name="Picture 2" descr="C:\Users\CECD\Downloads\@CECD_Logo.png">
            <a:extLst>
              <a:ext uri="{FF2B5EF4-FFF2-40B4-BE49-F238E27FC236}">
                <a16:creationId xmlns:a16="http://schemas.microsoft.com/office/drawing/2014/main" id="{83BC6097-7E77-4373-AC3E-8BA9FDEF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737225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85809" y="2514601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TEM MAIS DE 10 CABEÇAS, MAS NÃO SABE PENSAR.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178" name="Picture 2" descr="Resultado de imagem para CAIXA DE FPSFO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854" y="2091943"/>
            <a:ext cx="3581400" cy="2674113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7504CC19-5741-4D03-8F1C-5AA4AE2A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74888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1840" y="2514600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QUAL É O BICHO QUE ANDA COM AS PATAS?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04" name="Picture 4" descr="Resultado de imagem para P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00200"/>
            <a:ext cx="3277362" cy="38862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34B0C58D-40C1-4E6A-813B-EF1890F2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20" name="Picture 4" descr="Resultado de imagem para MASSAROCA DE MILHO">
            <a:extLst>
              <a:ext uri="{FF2B5EF4-FFF2-40B4-BE49-F238E27FC236}">
                <a16:creationId xmlns:a16="http://schemas.microsoft.com/office/drawing/2014/main" id="{2163C530-4A24-49BF-90DD-1AC119C6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055" y="770622"/>
            <a:ext cx="3124200" cy="3124201"/>
          </a:xfrm>
          <a:prstGeom prst="rect">
            <a:avLst/>
          </a:prstGeom>
          <a:noFill/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0E081D67-42FC-4A40-A6B5-AA6B4409740B}"/>
              </a:ext>
            </a:extLst>
          </p:cNvPr>
          <p:cNvSpPr txBox="1">
            <a:spLocks/>
          </p:cNvSpPr>
          <p:nvPr/>
        </p:nvSpPr>
        <p:spPr>
          <a:xfrm>
            <a:off x="3924300" y="215999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0BA5A44-1320-4501-97D9-A579FF4C963F}"/>
              </a:ext>
            </a:extLst>
          </p:cNvPr>
          <p:cNvSpPr txBox="1"/>
          <p:nvPr/>
        </p:nvSpPr>
        <p:spPr>
          <a:xfrm>
            <a:off x="996800" y="1759128"/>
            <a:ext cx="3124200" cy="353943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SOU BICUDO E AMARELO E, NO ENTANTO, SE ME COLOCAM NA PANELA DOU UM PULO E FICO BRANCO?</a:t>
            </a:r>
          </a:p>
        </p:txBody>
      </p:sp>
      <p:sp>
        <p:nvSpPr>
          <p:cNvPr id="23" name="Seta para a direita 8">
            <a:extLst>
              <a:ext uri="{FF2B5EF4-FFF2-40B4-BE49-F238E27FC236}">
                <a16:creationId xmlns:a16="http://schemas.microsoft.com/office/drawing/2014/main" id="{76907E39-C3F6-4E72-99D4-168E88E7CE7E}"/>
              </a:ext>
            </a:extLst>
          </p:cNvPr>
          <p:cNvSpPr/>
          <p:nvPr/>
        </p:nvSpPr>
        <p:spPr>
          <a:xfrm>
            <a:off x="4533900" y="3001645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" name="Picture 6" descr="Resultado de imagem para pipoca png">
            <a:extLst>
              <a:ext uri="{FF2B5EF4-FFF2-40B4-BE49-F238E27FC236}">
                <a16:creationId xmlns:a16="http://schemas.microsoft.com/office/drawing/2014/main" id="{6D91F1DE-C92E-4FE5-9A44-93E6242C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4623" y="3535045"/>
            <a:ext cx="4038600" cy="321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528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32389" y="2561684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CAI DE PÉ E CORRE DEITADO?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1623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2226" name="Picture 2" descr="Resultado de imagem para chuv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476" y="2508173"/>
            <a:ext cx="3124200" cy="1663828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7372CD27-AB17-4DB3-99D8-B9CC4D1A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90645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32389" y="2514601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 QUE DE DIA TEM QUATRO PÉS E A NOITE, TEM SEIS?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250" name="Picture 2" descr="Resultado de imagem para C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1" y="1905000"/>
            <a:ext cx="3514725" cy="3514726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2598EC66-2015-437A-AD82-223393F5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8100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00201" y="2542856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TEM PESCOÇO, TEM BARRIGA E NÃO TEM OSSO?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4274" name="Picture 2" descr="Resultado de imagem para GARR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057400"/>
            <a:ext cx="3048000" cy="36576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AC099B07-7DCD-4A3C-B9D7-CA4F1B42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672583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06358" y="2588448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TEM DENTES, MAS NÃO É PARA COMER.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3528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298" name="Picture 2" descr="Resultado de imagem para P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883" y="1981200"/>
            <a:ext cx="3200400" cy="32004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7B9E7748-7D54-4FAE-B8D6-358BD2EE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433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71600" y="3106220"/>
            <a:ext cx="3429000" cy="107721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 QUE TEM NO MEIO DO OVO?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620000" y="2362200"/>
            <a:ext cx="251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b="1" dirty="0"/>
              <a:t>V</a:t>
            </a:r>
          </a:p>
        </p:txBody>
      </p:sp>
      <p:pic>
        <p:nvPicPr>
          <p:cNvPr id="10" name="Picture 2" descr="C:\Users\CECD\Downloads\@CECD_Logo.png">
            <a:extLst>
              <a:ext uri="{FF2B5EF4-FFF2-40B4-BE49-F238E27FC236}">
                <a16:creationId xmlns:a16="http://schemas.microsoft.com/office/drawing/2014/main" id="{B49E56FA-84F1-4004-AB02-990B811A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528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5640" y="2784299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VOA SEM TER ASAS E CHORA SEM TER OLHOS.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433316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6322" name="Picture 2" descr="Resultado de imagem para NUV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2514601"/>
            <a:ext cx="3571539" cy="2371725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D33C895C-C46F-4A60-914B-E76A5DB3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433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45914" y="2815448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É SURDO E MUDO, MAS CONTA TUDO.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370" name="Picture 2" descr="Resultado de imagem para LIV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1"/>
            <a:ext cx="3602134" cy="2403907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33181ED8-FBE2-4473-AE36-EDEBE5C2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433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28800" y="2743200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EU MOLHO-ME ENQUANTO SECO, O QUE SOU?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9394" name="Picture 2" descr="Resultado de imagem para TOAL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133600"/>
            <a:ext cx="2819400" cy="28194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E262C309-D4D5-4605-9833-94C2CA93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43300" y="341616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53447" y="2362200"/>
            <a:ext cx="3429000" cy="304698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TENHO CAUDA, MAS NÃO SOU GATO, NÃO TENHO ASAS, MAS SEI VOAR.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351123" y="3369846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14601"/>
            <a:ext cx="3200400" cy="22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70EEFA14-9D20-4F8C-A8EE-0B5B1F50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67100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59440" y="2833957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É VERDE E NÃO É PLANTA, FALA E NÃO É GENTE.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16967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46" name="Picture 6" descr="Resultado de imagem para PAPAGAIO V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1" y="1828800"/>
            <a:ext cx="2301935" cy="432435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0FE3002C-4516-45C8-BBDD-14A87E27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>
            <a:extLst>
              <a:ext uri="{FF2B5EF4-FFF2-40B4-BE49-F238E27FC236}">
                <a16:creationId xmlns:a16="http://schemas.microsoft.com/office/drawing/2014/main" id="{6CF05146-D5B9-4F96-A1CC-E7DF07D0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FC7CBE-1DDE-4DDE-BD22-74FD7EFF4246}"/>
              </a:ext>
            </a:extLst>
          </p:cNvPr>
          <p:cNvSpPr txBox="1"/>
          <p:nvPr/>
        </p:nvSpPr>
        <p:spPr>
          <a:xfrm>
            <a:off x="865598" y="2789434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</a:t>
            </a:r>
          </a:p>
          <a:p>
            <a:pPr algn="ctr"/>
            <a:r>
              <a:rPr lang="pt-PT" sz="3200" dirty="0"/>
              <a:t>QUE SE COMPRA PARA COMER, MAS NUNCA SE COME.</a:t>
            </a:r>
          </a:p>
        </p:txBody>
      </p:sp>
      <p:sp>
        <p:nvSpPr>
          <p:cNvPr id="6" name="Seta para a direita 8">
            <a:extLst>
              <a:ext uri="{FF2B5EF4-FFF2-40B4-BE49-F238E27FC236}">
                <a16:creationId xmlns:a16="http://schemas.microsoft.com/office/drawing/2014/main" id="{8BBBFA24-E4F9-447F-BB93-CFE01B761DD1}"/>
              </a:ext>
            </a:extLst>
          </p:cNvPr>
          <p:cNvSpPr/>
          <p:nvPr/>
        </p:nvSpPr>
        <p:spPr>
          <a:xfrm>
            <a:off x="5242389" y="35052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4" descr="Resultado de imagem para TALHERES png">
            <a:extLst>
              <a:ext uri="{FF2B5EF4-FFF2-40B4-BE49-F238E27FC236}">
                <a16:creationId xmlns:a16="http://schemas.microsoft.com/office/drawing/2014/main" id="{D2AABDCA-EF54-4BC5-B3A2-ED237876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3180" y="1928973"/>
            <a:ext cx="3505200" cy="3505200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3B66528-7453-477C-A283-729CCBC1F328}"/>
              </a:ext>
            </a:extLst>
          </p:cNvPr>
          <p:cNvSpPr txBox="1">
            <a:spLocks/>
          </p:cNvSpPr>
          <p:nvPr/>
        </p:nvSpPr>
        <p:spPr>
          <a:xfrm>
            <a:off x="3924300" y="215999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</p:spTree>
    <p:extLst>
      <p:ext uri="{BB962C8B-B14F-4D97-AF65-F5344CB8AC3E}">
        <p14:creationId xmlns:p14="http://schemas.microsoft.com/office/powerpoint/2010/main" val="1221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rodapé arrob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014779" y="4788976"/>
            <a:ext cx="8362041" cy="1100380"/>
          </a:xfrm>
          <a:prstGeom prst="rect">
            <a:avLst/>
          </a:prstGeom>
        </p:spPr>
      </p:pic>
      <p:pic>
        <p:nvPicPr>
          <p:cNvPr id="2" name="Picture 2" descr="Um &amp;quot;fixe 5 estrelas&amp;quot;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100" y="1425118"/>
            <a:ext cx="3733155" cy="289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m para escadote made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1789414"/>
            <a:ext cx="3924300" cy="392430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337389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93004" y="2817048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SUBO E DESÇO, MAS NUNCA ME MEXO. QUEM SOU EU?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943600" y="3581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EE6263B3-109A-4873-98AA-0E8577FC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619500" y="272265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49166" y="2449110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</a:t>
            </a:r>
          </a:p>
          <a:p>
            <a:pPr algn="ctr"/>
            <a:r>
              <a:rPr lang="pt-PT" sz="3200" dirty="0"/>
              <a:t>DÁ MUITAS VOLTAS E NÃO SAI DO LUGAR.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524500" y="3125913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5846" name="Picture 6" descr="Resultado de imagem para RELÓGI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413" y="1736333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D4FF28BC-E339-437C-A1E8-EFB7E979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00919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6801" y="2743200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ESTÁ NO MEIO DA LUA E DA RUA?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14827" y="33147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7696200" y="2133600"/>
            <a:ext cx="220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b="1" dirty="0"/>
              <a:t>U</a:t>
            </a:r>
          </a:p>
        </p:txBody>
      </p:sp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8A56A3D4-6999-4CCD-801A-9EDF418F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946115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31615" y="2362201"/>
            <a:ext cx="3429000" cy="2554545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PERCO A CABEÇA PELA MANHÃ, MAS RECUPERO À NOITE. QUEM SOU EU?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86746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914" name="Picture 2" descr="Resultado de imagem para ALMOF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133601"/>
            <a:ext cx="2895600" cy="2895601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4E8832F3-09AE-486A-A824-F85BCEDB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192694" y="300519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54477" y="2743200"/>
            <a:ext cx="3429000" cy="1569660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O QUE É, O QUE É? É GRANDE ANTES DE SER PEQUENA.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66197" y="33147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9938" name="Picture 2" descr="Resultado de imagem para V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81200"/>
            <a:ext cx="3009900" cy="30099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D9EE9D64-5720-4D0B-8386-0C1DAB48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18726" y="228600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5400" dirty="0">
                <a:solidFill>
                  <a:schemeClr val="tx1"/>
                </a:solidFill>
              </a:rPr>
              <a:t>Adivinha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26396" y="2743201"/>
            <a:ext cx="3429000" cy="206210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TEM PERNAS, MAS NÃO ANDA, TEM BRAÇOS, MAS NÃO ABRAÇA. QUEM É?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704726" y="3581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62" name="Picture 2" descr="Resultado de imagem para CADEIRA COM BRAÇ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057400"/>
            <a:ext cx="3352800" cy="3352800"/>
          </a:xfrm>
          <a:prstGeom prst="rect">
            <a:avLst/>
          </a:prstGeom>
          <a:noFill/>
        </p:spPr>
      </p:pic>
      <p:pic>
        <p:nvPicPr>
          <p:cNvPr id="8" name="Picture 2" descr="C:\Users\CECD\Downloads\@CECD_Logo.png">
            <a:extLst>
              <a:ext uri="{FF2B5EF4-FFF2-40B4-BE49-F238E27FC236}">
                <a16:creationId xmlns:a16="http://schemas.microsoft.com/office/drawing/2014/main" id="{58453AE3-D087-45E0-B0BE-B8C6929C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CDCE02BF9374EB7996BF625FEAAA1" ma:contentTypeVersion="11" ma:contentTypeDescription="Criar um novo documento." ma:contentTypeScope="" ma:versionID="c320d08adbc844d46270d79709189b99">
  <xsd:schema xmlns:xsd="http://www.w3.org/2001/XMLSchema" xmlns:xs="http://www.w3.org/2001/XMLSchema" xmlns:p="http://schemas.microsoft.com/office/2006/metadata/properties" xmlns:ns2="329972d5-a81b-40b1-900a-6297ae1d36f4" xmlns:ns3="10824c98-496b-4eec-a373-6e884094072c" targetNamespace="http://schemas.microsoft.com/office/2006/metadata/properties" ma:root="true" ma:fieldsID="75e47dda3b65e7ab979b7f7977a0087a" ns2:_="" ns3:_="">
    <xsd:import namespace="329972d5-a81b-40b1-900a-6297ae1d36f4"/>
    <xsd:import namespace="10824c98-496b-4eec-a373-6e884094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72d5-a81b-40b1-900a-6297ae1d3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4c98-496b-4eec-a373-6e8840940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5695B8-B237-4F97-A4B3-7EEE42215FA4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329972d5-a81b-40b1-900a-6297ae1d36f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0824c98-496b-4eec-a373-6e884094072c"/>
  </ds:schemaRefs>
</ds:datastoreItem>
</file>

<file path=customXml/itemProps2.xml><?xml version="1.0" encoding="utf-8"?>
<ds:datastoreItem xmlns:ds="http://schemas.openxmlformats.org/officeDocument/2006/customXml" ds:itemID="{9A6218C0-CD38-46D3-9AEA-EA7FDEACE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972d5-a81b-40b1-900a-6297ae1d36f4"/>
    <ds:schemaRef ds:uri="10824c98-496b-4eec-a373-6e884094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C3123-7877-4771-A8FF-BEDD9EBEFD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507</Words>
  <Application>Microsoft Office PowerPoint</Application>
  <PresentationFormat>Ecrã Panorâmico</PresentationFormat>
  <Paragraphs>63</Paragraphs>
  <Slides>30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Cristina Caldeira</cp:lastModifiedBy>
  <cp:revision>76</cp:revision>
  <dcterms:created xsi:type="dcterms:W3CDTF">2019-04-22T14:24:28Z</dcterms:created>
  <dcterms:modified xsi:type="dcterms:W3CDTF">2023-04-28T09:04:54Z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0x010100F24CDCE02BF9374EB7996BF625FEAAA1</vt:lpwstr>
  </property>
</Properties>
</file>