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4" r:id="rId5"/>
    <p:sldId id="288" r:id="rId6"/>
    <p:sldId id="289" r:id="rId7"/>
    <p:sldId id="290" r:id="rId8"/>
    <p:sldId id="314" r:id="rId9"/>
    <p:sldId id="303" r:id="rId10"/>
    <p:sldId id="291" r:id="rId11"/>
    <p:sldId id="292" r:id="rId12"/>
    <p:sldId id="293" r:id="rId13"/>
    <p:sldId id="294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5" r:id="rId23"/>
    <p:sldId id="316" r:id="rId24"/>
    <p:sldId id="317" r:id="rId25"/>
    <p:sldId id="302" r:id="rId2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7E1"/>
    <a:srgbClr val="30B7E1"/>
    <a:srgbClr val="D5F5FF"/>
    <a:srgbClr val="37A3C8"/>
    <a:srgbClr val="A4E4FF"/>
    <a:srgbClr val="197CF0"/>
    <a:srgbClr val="1B898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5"/>
    <p:restoredTop sz="94803"/>
  </p:normalViewPr>
  <p:slideViewPr>
    <p:cSldViewPr snapToGrid="0" snapToObjects="1" showGuides="1">
      <p:cViewPr varScale="1">
        <p:scale>
          <a:sx n="63" d="100"/>
          <a:sy n="63" d="100"/>
        </p:scale>
        <p:origin x="420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CD Capa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C3231260-BD7A-6547-B2C4-627AAEAEF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30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70FD801-99EC-F84E-B69F-4FFDFC989E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7127" y="170050"/>
            <a:ext cx="3139887" cy="15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7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Slide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DA847E-DA18-A547-A0E2-C51CF6765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D289F-6E5B-8540-BE70-E21A4ACD6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78F5927-3425-A64B-B7DE-51FCD3008B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006788" cy="466725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613A0C7C-4395-7E42-A2D7-D8D8F1118B3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1825624"/>
            <a:ext cx="4849906" cy="4667249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3D07C92-202A-6948-9804-64E0DAD9994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236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Slide com Tabel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641E2030-19B2-F948-A04F-995097C570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813388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PÁGINA COM TABELA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612" y="5035175"/>
            <a:ext cx="10512424" cy="1457700"/>
          </a:xfrm>
        </p:spPr>
        <p:txBody>
          <a:bodyPr>
            <a:normAutofit/>
          </a:bodyPr>
          <a:lstStyle>
            <a:lvl1pPr marL="0" indent="0" algn="just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endParaRPr lang="pt-PT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2C67916-C013-5847-82E7-3243CF936C3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000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Contra Capa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860AB48-A4F6-5348-835D-A3E2CA205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8B16BA-CBAD-C443-BEEE-FF45C304A1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244" y="170050"/>
            <a:ext cx="3139887" cy="1513749"/>
          </a:xfrm>
          <a:prstGeom prst="rect">
            <a:avLst/>
          </a:prstGeom>
        </p:spPr>
      </p:pic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rgbClr val="2FB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063B669-14EB-B841-9923-8AEDFA5D33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62017" y="4566813"/>
            <a:ext cx="913256" cy="11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2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Contra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0FA998C-3705-2043-B275-4816671BE4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115499F-0B26-2A46-9679-34CEAC939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330090"/>
            <a:ext cx="2841813" cy="12292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04125739-E6AA-354F-A790-788D7E75E5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 rot="10800000">
            <a:off x="7044017" y="8965"/>
            <a:ext cx="5156200" cy="6858000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CBD963-458E-8641-B624-D5D4067B6E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47537" y="4560983"/>
            <a:ext cx="927346" cy="11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CD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F50D12E-A738-D04D-AB96-ECAD6364B3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304BCCA-0489-A246-982E-A827EB05A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051DE81-7E07-E64F-B968-E388F600A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0"/>
            <a:ext cx="51562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7911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CD Capa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2917D0-02DE-5D4B-A6C7-B7E0EAFB8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7A3C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66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4103" b="9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C578558-AD0C-BC40-AE5E-AA1DDD8C4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sx="1000" sy="1000" algn="ctr" rotWithShape="0">
              <a:srgbClr val="D5F5FF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effectLst/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D43AA06-77DD-1547-86D5-E330EA7A42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CD Índice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C57C67F-1FD8-A841-A158-C9777B7CC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7C16887-C46A-4C43-ADEB-367099C3B29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621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CD índice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95B338E-9494-5C40-BC80-7FE94A95E4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022FEC-731F-804B-9E8A-7776CB9FD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628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CD índice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020058-1E42-E842-9421-D68D48DE4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0B7E1">
                <a:tint val="45000"/>
                <a:satMod val="400000"/>
              </a:srgbClr>
            </a:duotone>
          </a:blip>
          <a:srcRect t="7812" b="781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992AD5C-4898-504C-8A52-91A0B8CA9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effectLst>
            <a:outerShdw dist="50800" dir="5400000" algn="ctr" rotWithShape="0">
              <a:schemeClr val="bg1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41659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273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ECD Separador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6C5157D-4336-F844-B5C4-9141CAF51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D66C9CE-CF42-5A42-961F-2B39264EB865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56974" cy="979673"/>
          </a:xfrm>
        </p:spPr>
        <p:txBody>
          <a:bodyPr anchor="b"/>
          <a:lstStyle>
            <a:lvl1pPr>
              <a:defRPr sz="6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27058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ECD Separador Versão Cor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BEF6E92-1482-0045-90A6-15A333CF7D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08281C-3F22-3E44-8C13-B87DFE9CF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74903" cy="979673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13418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Slide Text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C725A0D3-B8F0-424C-953C-E00462983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3421F2-EE3B-4A4B-B252-5403B8501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18" name="Marcador de Posição do Texto 2">
            <a:extLst>
              <a:ext uri="{FF2B5EF4-FFF2-40B4-BE49-F238E27FC236}">
                <a16:creationId xmlns:a16="http://schemas.microsoft.com/office/drawing/2014/main" id="{3E481EBC-76A8-314E-9015-2AF1358E43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155171"/>
            <a:ext cx="10062882" cy="87321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labore.</a:t>
            </a:r>
          </a:p>
        </p:txBody>
      </p:sp>
      <p:sp>
        <p:nvSpPr>
          <p:cNvPr id="19" name="Marcador de Posição do Texto 2">
            <a:extLst>
              <a:ext uri="{FF2B5EF4-FFF2-40B4-BE49-F238E27FC236}">
                <a16:creationId xmlns:a16="http://schemas.microsoft.com/office/drawing/2014/main" id="{B9D57E31-2466-B548-AC60-D48616D82CB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8200" y="3187326"/>
            <a:ext cx="10923494" cy="3332443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eut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F41E471-4B70-EA45-A1A9-E2292FE4B1A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15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BFDB017-9DCE-B34A-BCFD-2937A401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28FB230-849A-B543-B06E-3AF94D6AF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865A3E-EBE9-8C47-A768-5DEE4313E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78BEC-620D-0C41-B863-D39C272CB9CA}" type="datetimeFigureOut">
              <a:rPr lang="pt-PT" smtClean="0"/>
              <a:pPr/>
              <a:t>21/04/2022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A03D0D8-6EA0-9547-8D3C-70896412F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8C76D66-3FE2-3743-9356-AACFA59CB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FA57-7BEE-B041-99F6-E56CAC8C035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619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51" r:id="rId7"/>
    <p:sldLayoutId id="2147483664" r:id="rId8"/>
    <p:sldLayoutId id="2147483665" r:id="rId9"/>
    <p:sldLayoutId id="2147483652" r:id="rId10"/>
    <p:sldLayoutId id="2147483653" r:id="rId11"/>
    <p:sldLayoutId id="2147483666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6.jpeg"/><Relationship Id="rId7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jpe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0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413415" y="2913681"/>
            <a:ext cx="6460761" cy="1470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Memória</a:t>
            </a: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982" y="401504"/>
            <a:ext cx="3611083" cy="1023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AutoShape 10" descr="Sinal De Igual, Igualdade, Símbolo png transparente grátis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17" name="Picture 2" descr="T-Post for 5-Line Outdoor Clothes Drying, 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9545" y="1447800"/>
            <a:ext cx="4876800" cy="4876800"/>
          </a:xfrm>
          <a:prstGeom prst="rect">
            <a:avLst/>
          </a:prstGeom>
          <a:noFill/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Observa com atenção.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16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4997" y="2958563"/>
            <a:ext cx="2324745" cy="2223037"/>
          </a:xfrm>
          <a:prstGeom prst="rect">
            <a:avLst/>
          </a:prstGeom>
          <a:noFill/>
        </p:spPr>
      </p:pic>
      <p:sp>
        <p:nvSpPr>
          <p:cNvPr id="19" name="CaixaDeTexto 18"/>
          <p:cNvSpPr txBox="1"/>
          <p:nvPr/>
        </p:nvSpPr>
        <p:spPr>
          <a:xfrm>
            <a:off x="609599" y="2057400"/>
            <a:ext cx="6333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Quantas peças de roupa estão no estendal?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09600" y="26670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De que cor é a peça de roupa que está mais à esquerda?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09600" y="32004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Quais as peças que estão no estendal?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09600" y="38100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Quantas molas existem no estendal?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09600" y="44196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Quantas cordas existem no estendal?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09600" y="50292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Em que corda está a </a:t>
            </a:r>
            <a:r>
              <a:rPr lang="pt-PT" sz="2000" dirty="0" err="1">
                <a:latin typeface="Arial" pitchFamily="34" charset="0"/>
                <a:cs typeface="Arial" pitchFamily="34" charset="0"/>
              </a:rPr>
              <a:t>tshirt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 azul?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09600" y="15240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De que cor é a </a:t>
            </a:r>
            <a:r>
              <a:rPr lang="pt-PT" sz="2000" dirty="0" err="1">
                <a:latin typeface="Arial" pitchFamily="34" charset="0"/>
                <a:cs typeface="Arial" pitchFamily="34" charset="0"/>
              </a:rPr>
              <a:t>tshirt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Responde: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Observa com atenção.</a:t>
            </a:r>
            <a:endParaRPr lang="pt-PT" sz="3600" dirty="0">
              <a:solidFill>
                <a:srgbClr val="2FB7E1"/>
              </a:solidFill>
            </a:endParaRPr>
          </a:p>
        </p:txBody>
      </p:sp>
      <p:pic>
        <p:nvPicPr>
          <p:cNvPr id="21" name="Picture 20" descr="Sandes de Queijo - Cafe Nafarr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371600"/>
            <a:ext cx="1828800" cy="1828800"/>
          </a:xfrm>
          <a:prstGeom prst="rect">
            <a:avLst/>
          </a:prstGeom>
          <a:noFill/>
        </p:spPr>
      </p:pic>
      <p:pic>
        <p:nvPicPr>
          <p:cNvPr id="22" name="Picture 16" descr="Exame Informática | Sony apresenta comando para P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124200"/>
            <a:ext cx="2247686" cy="1497521"/>
          </a:xfrm>
          <a:prstGeom prst="rect">
            <a:avLst/>
          </a:prstGeom>
          <a:noFill/>
        </p:spPr>
      </p:pic>
      <p:pic>
        <p:nvPicPr>
          <p:cNvPr id="23" name="Picture 10" descr="Girass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648200"/>
            <a:ext cx="1905000" cy="1905000"/>
          </a:xfrm>
          <a:prstGeom prst="rect">
            <a:avLst/>
          </a:prstGeom>
          <a:noFill/>
        </p:spPr>
      </p:pic>
      <p:pic>
        <p:nvPicPr>
          <p:cNvPr id="24" name="Picture 4" descr="Chapéu de sol do panamá do estilo britânico unissex fedora com a cor do  contraste da correia do couro do falso aba larga do vintage tampão da  cubeta do cone da praia|Chapé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2971800"/>
            <a:ext cx="1828800" cy="1828800"/>
          </a:xfrm>
          <a:prstGeom prst="rect">
            <a:avLst/>
          </a:prstGeom>
          <a:noFill/>
        </p:spPr>
      </p:pic>
      <p:graphicFrame>
        <p:nvGraphicFramePr>
          <p:cNvPr id="26" name="Tabela 25"/>
          <p:cNvGraphicFramePr>
            <a:graphicFrameLocks noGrp="1"/>
          </p:cNvGraphicFramePr>
          <p:nvPr/>
        </p:nvGraphicFramePr>
        <p:xfrm>
          <a:off x="1524000" y="1397000"/>
          <a:ext cx="6400800" cy="5003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7933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7933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7933"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" name="Picture 12" descr="10+ ideias de Pião em 2020 | pia, pião brinquedo, brinquedos retrô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447800"/>
            <a:ext cx="1524000" cy="1558325"/>
          </a:xfrm>
          <a:prstGeom prst="rect">
            <a:avLst/>
          </a:prstGeom>
          <a:noFill/>
        </p:spPr>
      </p:pic>
      <p:pic>
        <p:nvPicPr>
          <p:cNvPr id="28" name="Picture 18" descr="Folha Fotografias, Folha Imagens Royalty Free | Depositphotos®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4876800"/>
            <a:ext cx="1905000" cy="1428750"/>
          </a:xfrm>
          <a:prstGeom prst="rect">
            <a:avLst/>
          </a:prstGeom>
          <a:noFill/>
        </p:spPr>
      </p:pic>
      <p:pic>
        <p:nvPicPr>
          <p:cNvPr id="29" name="Picture 6" descr="Toda a Internet pesa o mesmo que um morango | Notícias | TechTu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0" y="4800600"/>
            <a:ext cx="1676400" cy="1568012"/>
          </a:xfrm>
          <a:prstGeom prst="rect">
            <a:avLst/>
          </a:prstGeom>
          <a:noFill/>
        </p:spPr>
      </p:pic>
      <p:pic>
        <p:nvPicPr>
          <p:cNvPr id="30" name="Picture 12" descr="Queque de Laranja Padaria Esperança - Pão pré-cozido e congelad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3124200"/>
            <a:ext cx="1802235" cy="1534716"/>
          </a:xfrm>
          <a:prstGeom prst="rect">
            <a:avLst/>
          </a:prstGeom>
          <a:noFill/>
        </p:spPr>
      </p:pic>
      <p:sp>
        <p:nvSpPr>
          <p:cNvPr id="31" name="CaixaDeTexto 30"/>
          <p:cNvSpPr txBox="1"/>
          <p:nvPr/>
        </p:nvSpPr>
        <p:spPr>
          <a:xfrm>
            <a:off x="4495800" y="34290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/>
              <a:t>1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6553200" y="51054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/>
              <a:t>2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438400" y="18288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/>
              <a:t>3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6705600" y="16764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/>
              <a:t>4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6553200" y="34290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/>
              <a:t>5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362200" y="38100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/>
              <a:t>6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4495800" y="16764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/>
              <a:t>7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4495800" y="51816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/>
              <a:t>8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2362200" y="51054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/>
              <a:t>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18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6475" y="2698481"/>
            <a:ext cx="2324745" cy="2223037"/>
          </a:xfrm>
          <a:prstGeom prst="rect">
            <a:avLst/>
          </a:prstGeom>
          <a:noFill/>
        </p:spPr>
      </p:pic>
      <p:sp>
        <p:nvSpPr>
          <p:cNvPr id="20" name="CaixaDeTexto 19"/>
          <p:cNvSpPr txBox="1"/>
          <p:nvPr/>
        </p:nvSpPr>
        <p:spPr>
          <a:xfrm>
            <a:off x="685800" y="45720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/>
              <a:t>Quantas imagens são no total?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09600" y="3810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/>
              <a:t>Quantas imagens vermelhas existem?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85800" y="5334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/>
              <a:t>Quantas flores existem?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85800" y="2362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/>
              <a:t>Que número tem a folha?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85800" y="16764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/>
              <a:t>Que número está na imagem do meio?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85800" y="3048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/>
              <a:t>Onde está o número 4?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Responde: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24" name="Marcador de Posição de Conteúdo 2"/>
          <p:cNvSpPr>
            <a:spLocks noGrp="1"/>
          </p:cNvSpPr>
          <p:nvPr>
            <p:ph idx="1"/>
          </p:nvPr>
        </p:nvSpPr>
        <p:spPr>
          <a:xfrm>
            <a:off x="380999" y="1447800"/>
            <a:ext cx="10623279" cy="3581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PT" sz="3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Era um dia de fim de verão de </a:t>
            </a:r>
            <a:r>
              <a:rPr lang="pt-PT" sz="36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setembro</a:t>
            </a:r>
            <a:r>
              <a:rPr lang="pt-PT" sz="3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pt-PT" sz="3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Ana e a Joana foram andar de bicicleta. </a:t>
            </a:r>
          </a:p>
          <a:p>
            <a:pPr>
              <a:buNone/>
            </a:pPr>
            <a:r>
              <a:rPr lang="pt-PT" sz="3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Marta vestiu o seu vestido verde e foi passear no parque. </a:t>
            </a:r>
          </a:p>
          <a:p>
            <a:pPr>
              <a:buNone/>
            </a:pPr>
            <a:r>
              <a:rPr lang="pt-PT" sz="3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seu irmão mais novo, o David foi com os amigos a um piquenique.</a:t>
            </a:r>
          </a:p>
          <a:p>
            <a:pPr>
              <a:buNone/>
            </a:pPr>
            <a:r>
              <a:rPr lang="pt-PT" sz="3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 fim do dia os amigos juntaram-se todos no parque para brincar às escondidas.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966847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Ouve com atenção.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6475" y="2698481"/>
            <a:ext cx="2324745" cy="2223037"/>
          </a:xfrm>
          <a:prstGeom prst="rect">
            <a:avLst/>
          </a:prstGeom>
          <a:noFill/>
        </p:spPr>
      </p:pic>
      <p:pic>
        <p:nvPicPr>
          <p:cNvPr id="5" name="Picture 2" descr="C:\Users\CECD\Downloads\@CECD_Logo.png"/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24" name="CaixaDeTexto 23"/>
          <p:cNvSpPr txBox="1"/>
          <p:nvPr/>
        </p:nvSpPr>
        <p:spPr>
          <a:xfrm>
            <a:off x="1371600" y="1828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Quantos amigos eram?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371600" y="2362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O que foram fazer a Ana e a Joana?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447800" y="2971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Qual era a estação do ano?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447800" y="35814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O que foi Fazer a Marta?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447800" y="41910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De que cor era o vestido da Marta?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447800" y="4800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O que foi fazer o David?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447800" y="5410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O que foram fazer os amigos no fim do dia?</a:t>
            </a: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Responde: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24" name="CaixaDeTexto 23"/>
          <p:cNvSpPr txBox="1"/>
          <p:nvPr/>
        </p:nvSpPr>
        <p:spPr>
          <a:xfrm>
            <a:off x="1104902" y="3386633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25" name="Imagem 24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6" y="2629195"/>
            <a:ext cx="2166371" cy="1440000"/>
          </a:xfrm>
          <a:prstGeom prst="rect">
            <a:avLst/>
          </a:prstGeom>
        </p:spPr>
      </p:pic>
      <p:pic>
        <p:nvPicPr>
          <p:cNvPr id="26" name="Imagem 25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05" y="2595261"/>
            <a:ext cx="1890000" cy="1440000"/>
          </a:xfrm>
          <a:prstGeom prst="rect">
            <a:avLst/>
          </a:prstGeom>
        </p:spPr>
      </p:pic>
      <p:pic>
        <p:nvPicPr>
          <p:cNvPr id="27" name="Picture 4" descr="M de Maçã - Life&amp;Sty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3900" y="2629195"/>
            <a:ext cx="2061893" cy="1440000"/>
          </a:xfrm>
          <a:prstGeom prst="rect">
            <a:avLst/>
          </a:prstGeom>
          <a:noFill/>
        </p:spPr>
      </p:pic>
      <p:pic>
        <p:nvPicPr>
          <p:cNvPr id="28" name="Imagem 27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11" y="2629195"/>
            <a:ext cx="2229289" cy="1440000"/>
          </a:xfrm>
          <a:prstGeom prst="rect">
            <a:avLst/>
          </a:prstGeom>
        </p:spPr>
      </p:pic>
      <p:sp>
        <p:nvSpPr>
          <p:cNvPr id="29" name="Subtração 12"/>
          <p:cNvSpPr/>
          <p:nvPr/>
        </p:nvSpPr>
        <p:spPr>
          <a:xfrm>
            <a:off x="2221792" y="3386633"/>
            <a:ext cx="521408" cy="1905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ubtração 45"/>
          <p:cNvSpPr/>
          <p:nvPr/>
        </p:nvSpPr>
        <p:spPr>
          <a:xfrm>
            <a:off x="6335089" y="3363978"/>
            <a:ext cx="521408" cy="1905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ubtração 46"/>
          <p:cNvSpPr/>
          <p:nvPr/>
        </p:nvSpPr>
        <p:spPr>
          <a:xfrm>
            <a:off x="4339005" y="3418516"/>
            <a:ext cx="521408" cy="1905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Memoriza a sequência de imagens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5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6475" y="2698481"/>
            <a:ext cx="2324745" cy="2223037"/>
          </a:xfrm>
          <a:prstGeom prst="rect">
            <a:avLst/>
          </a:prstGeom>
          <a:noFill/>
        </p:spPr>
      </p:pic>
      <p:sp>
        <p:nvSpPr>
          <p:cNvPr id="27" name="CaixaDeTexto 26"/>
          <p:cNvSpPr txBox="1"/>
          <p:nvPr/>
        </p:nvSpPr>
        <p:spPr>
          <a:xfrm>
            <a:off x="1104902" y="3386633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28" name="Imagem 27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6" y="2629195"/>
            <a:ext cx="2166371" cy="1440000"/>
          </a:xfrm>
          <a:prstGeom prst="rect">
            <a:avLst/>
          </a:prstGeom>
        </p:spPr>
      </p:pic>
      <p:pic>
        <p:nvPicPr>
          <p:cNvPr id="29" name="Imagem 28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05" y="2595261"/>
            <a:ext cx="1890000" cy="1440000"/>
          </a:xfrm>
          <a:prstGeom prst="rect">
            <a:avLst/>
          </a:prstGeom>
        </p:spPr>
      </p:pic>
      <p:pic>
        <p:nvPicPr>
          <p:cNvPr id="30" name="Picture 4" descr="M de Maçã - Life&amp;Sty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3900" y="2629195"/>
            <a:ext cx="2061893" cy="1440000"/>
          </a:xfrm>
          <a:prstGeom prst="rect">
            <a:avLst/>
          </a:prstGeom>
          <a:noFill/>
        </p:spPr>
      </p:pic>
      <p:pic>
        <p:nvPicPr>
          <p:cNvPr id="31" name="Imagem 30"/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11" y="2629195"/>
            <a:ext cx="2229289" cy="1440000"/>
          </a:xfrm>
          <a:prstGeom prst="rect">
            <a:avLst/>
          </a:prstGeom>
        </p:spPr>
      </p:pic>
      <p:sp>
        <p:nvSpPr>
          <p:cNvPr id="32" name="Subtração 12"/>
          <p:cNvSpPr/>
          <p:nvPr/>
        </p:nvSpPr>
        <p:spPr>
          <a:xfrm>
            <a:off x="2221792" y="3386633"/>
            <a:ext cx="521408" cy="1905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Subtração 45"/>
          <p:cNvSpPr/>
          <p:nvPr/>
        </p:nvSpPr>
        <p:spPr>
          <a:xfrm>
            <a:off x="6335089" y="3363978"/>
            <a:ext cx="521408" cy="1905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ubtração 46"/>
          <p:cNvSpPr/>
          <p:nvPr/>
        </p:nvSpPr>
        <p:spPr>
          <a:xfrm>
            <a:off x="4339005" y="3418516"/>
            <a:ext cx="521408" cy="1905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Qual a sequência de imagens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31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Memoriza a sequência de palavras</a:t>
            </a:r>
            <a:endParaRPr lang="pt-PT" sz="3600" dirty="0">
              <a:solidFill>
                <a:srgbClr val="2FB7E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104902" y="3386633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E3B1F30-6192-4C6E-BE86-B789C4EA5915}"/>
              </a:ext>
            </a:extLst>
          </p:cNvPr>
          <p:cNvSpPr txBox="1"/>
          <p:nvPr/>
        </p:nvSpPr>
        <p:spPr>
          <a:xfrm>
            <a:off x="535932" y="3094245"/>
            <a:ext cx="132397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2E75D11E-8D16-4092-89D1-55DEE878CC2A}"/>
              </a:ext>
            </a:extLst>
          </p:cNvPr>
          <p:cNvSpPr txBox="1"/>
          <p:nvPr/>
        </p:nvSpPr>
        <p:spPr>
          <a:xfrm>
            <a:off x="4866471" y="3094245"/>
            <a:ext cx="156750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Pedro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C1034D1-71C6-44A1-98B0-830BF148B69B}"/>
              </a:ext>
            </a:extLst>
          </p:cNvPr>
          <p:cNvSpPr txBox="1"/>
          <p:nvPr/>
        </p:nvSpPr>
        <p:spPr>
          <a:xfrm>
            <a:off x="2572720" y="3094244"/>
            <a:ext cx="166401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Hugo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F224FDE-892A-49FC-A454-E5E9841AC1DE}"/>
              </a:ext>
            </a:extLst>
          </p:cNvPr>
          <p:cNvSpPr txBox="1"/>
          <p:nvPr/>
        </p:nvSpPr>
        <p:spPr>
          <a:xfrm>
            <a:off x="7022905" y="3094244"/>
            <a:ext cx="154766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Sónia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DB26633A-B9D2-4666-978D-DBDC1DB94342}"/>
              </a:ext>
            </a:extLst>
          </p:cNvPr>
          <p:cNvSpPr txBox="1"/>
          <p:nvPr/>
        </p:nvSpPr>
        <p:spPr>
          <a:xfrm>
            <a:off x="9132224" y="3094244"/>
            <a:ext cx="160810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Joana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6736" y="4071541"/>
            <a:ext cx="2324745" cy="2223037"/>
          </a:xfrm>
          <a:prstGeom prst="rect">
            <a:avLst/>
          </a:prstGeom>
          <a:noFill/>
        </p:spPr>
      </p:pic>
      <p:pic>
        <p:nvPicPr>
          <p:cNvPr id="5" name="Picture 2" descr="C:\Users\CECD\Downloads\@CECD_Logo.png"/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104902" y="3386633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75D11E-8D16-4092-89D1-55DEE878CC2A}"/>
              </a:ext>
            </a:extLst>
          </p:cNvPr>
          <p:cNvSpPr txBox="1"/>
          <p:nvPr/>
        </p:nvSpPr>
        <p:spPr>
          <a:xfrm>
            <a:off x="4866471" y="3094245"/>
            <a:ext cx="156750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Pedro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C1034D1-71C6-44A1-98B0-830BF148B69B}"/>
              </a:ext>
            </a:extLst>
          </p:cNvPr>
          <p:cNvSpPr txBox="1"/>
          <p:nvPr/>
        </p:nvSpPr>
        <p:spPr>
          <a:xfrm>
            <a:off x="2572720" y="3094244"/>
            <a:ext cx="166401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Hugo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224FDE-892A-49FC-A454-E5E9841AC1DE}"/>
              </a:ext>
            </a:extLst>
          </p:cNvPr>
          <p:cNvSpPr txBox="1"/>
          <p:nvPr/>
        </p:nvSpPr>
        <p:spPr>
          <a:xfrm>
            <a:off x="7022905" y="3094244"/>
            <a:ext cx="154766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Sónia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B26633A-B9D2-4666-978D-DBDC1DB94342}"/>
              </a:ext>
            </a:extLst>
          </p:cNvPr>
          <p:cNvSpPr txBox="1"/>
          <p:nvPr/>
        </p:nvSpPr>
        <p:spPr>
          <a:xfrm>
            <a:off x="9132224" y="3094244"/>
            <a:ext cx="160810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Joana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3B1F30-6192-4C6E-BE86-B789C4EA5915}"/>
              </a:ext>
            </a:extLst>
          </p:cNvPr>
          <p:cNvSpPr txBox="1"/>
          <p:nvPr/>
        </p:nvSpPr>
        <p:spPr>
          <a:xfrm>
            <a:off x="535932" y="3094245"/>
            <a:ext cx="132397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Qual a sequência de palavras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Qual a imagem que vai desaparecer?</a:t>
            </a:r>
            <a:endParaRPr lang="pt-PT" sz="3600" dirty="0">
              <a:solidFill>
                <a:srgbClr val="2FB7E1"/>
              </a:solidFill>
            </a:endParaRPr>
          </a:p>
        </p:txBody>
      </p:sp>
      <p:pic>
        <p:nvPicPr>
          <p:cNvPr id="40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28491" y="6190898"/>
            <a:ext cx="27425548" cy="7774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18" name="Picture 6" descr="Vaca PNG - Milhares de imagens Vaca PNG com fundo transparen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219200"/>
            <a:ext cx="2844800" cy="2133600"/>
          </a:xfrm>
          <a:prstGeom prst="rect">
            <a:avLst/>
          </a:prstGeom>
          <a:noFill/>
        </p:spPr>
      </p:pic>
      <p:pic>
        <p:nvPicPr>
          <p:cNvPr id="19" name="Picture 10" descr="Foto Porco PNG - imagem de porco png transparente grátis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667000"/>
            <a:ext cx="1419742" cy="2079092"/>
          </a:xfrm>
          <a:prstGeom prst="rect">
            <a:avLst/>
          </a:prstGeom>
          <a:noFill/>
        </p:spPr>
      </p:pic>
      <p:pic>
        <p:nvPicPr>
          <p:cNvPr id="20" name="Picture 12" descr="Cobra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419600"/>
            <a:ext cx="1828800" cy="1783081"/>
          </a:xfrm>
          <a:prstGeom prst="rect">
            <a:avLst/>
          </a:prstGeom>
          <a:noFill/>
        </p:spPr>
      </p:pic>
      <p:pic>
        <p:nvPicPr>
          <p:cNvPr id="21" name="Picture 14" descr="Pin em AM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048000"/>
            <a:ext cx="2819400" cy="1822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524003" y="1981200"/>
            <a:ext cx="60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  </a:t>
            </a:r>
            <a:endParaRPr lang="pt-PT" sz="32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04902" y="3386633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11ADF5D-4725-4240-B7CA-B001C1A65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9" y="2165866"/>
            <a:ext cx="2136522" cy="144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8094BDB-4A02-4474-8CC4-5884891C9A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72" y="2198251"/>
            <a:ext cx="2171804" cy="144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A13E22D-83D2-48C4-8CFE-59E18E34A6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07" y="2229701"/>
            <a:ext cx="1920000" cy="14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C4A5C7F-E9FC-4220-8BAC-9F507E6838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132" y="2311975"/>
            <a:ext cx="2135769" cy="1440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6A8F34D-7D8D-40A4-820C-EEEE701503DA}"/>
              </a:ext>
            </a:extLst>
          </p:cNvPr>
          <p:cNvSpPr txBox="1"/>
          <p:nvPr/>
        </p:nvSpPr>
        <p:spPr>
          <a:xfrm>
            <a:off x="330839" y="3790532"/>
            <a:ext cx="2031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Arial" pitchFamily="34" charset="0"/>
                <a:cs typeface="Arial" pitchFamily="34" charset="0"/>
              </a:rPr>
              <a:t>Palácio da Pena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28D355A-1D3E-4E8C-85E0-250C7AAC0F6F}"/>
              </a:ext>
            </a:extLst>
          </p:cNvPr>
          <p:cNvSpPr txBox="1"/>
          <p:nvPr/>
        </p:nvSpPr>
        <p:spPr>
          <a:xfrm>
            <a:off x="3396993" y="3723384"/>
            <a:ext cx="2031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Arial" pitchFamily="34" charset="0"/>
                <a:cs typeface="Arial" pitchFamily="34" charset="0"/>
              </a:rPr>
              <a:t>Palácio de Monserrate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CD4E053-1399-43BA-A397-A7C3C374F62E}"/>
              </a:ext>
            </a:extLst>
          </p:cNvPr>
          <p:cNvSpPr txBox="1"/>
          <p:nvPr/>
        </p:nvSpPr>
        <p:spPr>
          <a:xfrm>
            <a:off x="6302306" y="3751975"/>
            <a:ext cx="2031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Arial" pitchFamily="34" charset="0"/>
                <a:cs typeface="Arial" pitchFamily="34" charset="0"/>
              </a:rPr>
              <a:t>Palácio da Vila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FA8E80A-9FC8-4F7F-8A14-7316361DCDEA}"/>
              </a:ext>
            </a:extLst>
          </p:cNvPr>
          <p:cNvSpPr txBox="1"/>
          <p:nvPr/>
        </p:nvSpPr>
        <p:spPr>
          <a:xfrm>
            <a:off x="9182540" y="3790532"/>
            <a:ext cx="2031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Arial" pitchFamily="34" charset="0"/>
                <a:cs typeface="Arial" pitchFamily="34" charset="0"/>
              </a:rPr>
              <a:t>Quinta da Regaleira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Descobre o nome dos monumentos 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9010" y="4386618"/>
            <a:ext cx="2324745" cy="2223037"/>
          </a:xfrm>
          <a:prstGeom prst="rect">
            <a:avLst/>
          </a:prstGeom>
          <a:noFill/>
        </p:spPr>
      </p:pic>
      <p:pic>
        <p:nvPicPr>
          <p:cNvPr id="5" name="Picture 2" descr="C:\Users\CECD\Downloads\@CECD_Logo.png"/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524003" y="1732699"/>
            <a:ext cx="60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  </a:t>
            </a:r>
            <a:endParaRPr lang="pt-PT" sz="32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04902" y="3138132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11ADF5D-4725-4240-B7CA-B001C1A657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9" y="1917365"/>
            <a:ext cx="2136522" cy="144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8094BDB-4A02-4474-8CC4-5884891C9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72" y="1949750"/>
            <a:ext cx="2171804" cy="144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A13E22D-83D2-48C4-8CFE-59E18E34A6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07" y="1981200"/>
            <a:ext cx="1920000" cy="14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C4A5C7F-E9FC-4220-8BAC-9F507E6838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132" y="2063474"/>
            <a:ext cx="2135769" cy="1440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6A8F34D-7D8D-40A4-820C-EEEE701503DA}"/>
              </a:ext>
            </a:extLst>
          </p:cNvPr>
          <p:cNvSpPr txBox="1"/>
          <p:nvPr/>
        </p:nvSpPr>
        <p:spPr>
          <a:xfrm>
            <a:off x="330839" y="3542031"/>
            <a:ext cx="2031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Palácio da Pena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28D355A-1D3E-4E8C-85E0-250C7AAC0F6F}"/>
              </a:ext>
            </a:extLst>
          </p:cNvPr>
          <p:cNvSpPr txBox="1"/>
          <p:nvPr/>
        </p:nvSpPr>
        <p:spPr>
          <a:xfrm>
            <a:off x="3396993" y="3474883"/>
            <a:ext cx="2031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Palácio de Monserrate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CD4E053-1399-43BA-A397-A7C3C374F62E}"/>
              </a:ext>
            </a:extLst>
          </p:cNvPr>
          <p:cNvSpPr txBox="1"/>
          <p:nvPr/>
        </p:nvSpPr>
        <p:spPr>
          <a:xfrm>
            <a:off x="6302306" y="3503474"/>
            <a:ext cx="2031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Palácio da Vila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FA8E80A-9FC8-4F7F-8A14-7316361DCDEA}"/>
              </a:ext>
            </a:extLst>
          </p:cNvPr>
          <p:cNvSpPr txBox="1"/>
          <p:nvPr/>
        </p:nvSpPr>
        <p:spPr>
          <a:xfrm>
            <a:off x="9182540" y="3542031"/>
            <a:ext cx="2031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Quinta da Regaleira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Qual a ordem em que apareceram os monumentos 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982" y="401504"/>
            <a:ext cx="3611083" cy="1023614"/>
          </a:xfrm>
          <a:prstGeom prst="rect">
            <a:avLst/>
          </a:prstGeom>
          <a:noFill/>
        </p:spPr>
      </p:pic>
      <p:sp>
        <p:nvSpPr>
          <p:cNvPr id="1026" name="AutoShape 2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8" name="AutoShape 4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2" name="AutoShape 8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9" name="Imagem 8" descr="rodapé arroba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014779" y="4788976"/>
            <a:ext cx="8362041" cy="1100380"/>
          </a:xfrm>
          <a:prstGeom prst="rect">
            <a:avLst/>
          </a:prstGeom>
        </p:spPr>
      </p:pic>
      <p:pic>
        <p:nvPicPr>
          <p:cNvPr id="2" name="Picture 2" descr="Um &amp;quot;fixe 5 estrelas&amp;quot;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100" y="1425118"/>
            <a:ext cx="3733155" cy="2896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54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4373" y="2733766"/>
            <a:ext cx="2125335" cy="2032351"/>
          </a:xfrm>
          <a:prstGeom prst="rect">
            <a:avLst/>
          </a:prstGeom>
          <a:noFill/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Qual a imagem que desapareceu?</a:t>
            </a:r>
            <a:endParaRPr lang="pt-PT" sz="3600" dirty="0">
              <a:solidFill>
                <a:srgbClr val="2FB7E1"/>
              </a:solidFill>
            </a:endParaRPr>
          </a:p>
        </p:txBody>
      </p:sp>
      <p:pic>
        <p:nvPicPr>
          <p:cNvPr id="19" name="Picture 6" descr="Vaca PNG - Milhares de imagens Vaca PNG com fundo transpare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266" y="2354162"/>
            <a:ext cx="2844800" cy="2133600"/>
          </a:xfrm>
          <a:prstGeom prst="rect">
            <a:avLst/>
          </a:prstGeom>
          <a:noFill/>
        </p:spPr>
      </p:pic>
      <p:pic>
        <p:nvPicPr>
          <p:cNvPr id="20" name="Picture 10" descr="Foto Porco PNG - imagem de porco png transparente grátis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8921" y="1314616"/>
            <a:ext cx="1419742" cy="2079092"/>
          </a:xfrm>
          <a:prstGeom prst="rect">
            <a:avLst/>
          </a:prstGeom>
          <a:noFill/>
        </p:spPr>
      </p:pic>
      <p:pic>
        <p:nvPicPr>
          <p:cNvPr id="21" name="Picture 12" descr="Cobra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8921" y="4442459"/>
            <a:ext cx="1828800" cy="1783081"/>
          </a:xfrm>
          <a:prstGeom prst="rect">
            <a:avLst/>
          </a:prstGeom>
          <a:noFill/>
        </p:spPr>
      </p:pic>
      <p:pic>
        <p:nvPicPr>
          <p:cNvPr id="22" name="Picture 14" descr="Pin em AM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8663" y="2943656"/>
            <a:ext cx="2819400" cy="1822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28491" y="6190898"/>
            <a:ext cx="27425548" cy="7774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83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Qual a imagem que vai desaparecer?</a:t>
            </a:r>
            <a:endParaRPr lang="pt-PT" sz="3600" dirty="0">
              <a:solidFill>
                <a:srgbClr val="2FB7E1"/>
              </a:solidFill>
            </a:endParaRPr>
          </a:p>
        </p:txBody>
      </p:sp>
      <p:pic>
        <p:nvPicPr>
          <p:cNvPr id="84" name="Picture 6" descr="Toda a Internet pesa o mesmo que um morango | Notícias | TechTu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1617" y="3141608"/>
            <a:ext cx="1447800" cy="1354192"/>
          </a:xfrm>
          <a:prstGeom prst="rect">
            <a:avLst/>
          </a:prstGeom>
          <a:noFill/>
        </p:spPr>
      </p:pic>
      <p:pic>
        <p:nvPicPr>
          <p:cNvPr id="85" name="Picture 2" descr="Fruta Kiwi Quivi Frutas - Foto gratuita no Pixab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7824" y="1257300"/>
            <a:ext cx="2336800" cy="1752600"/>
          </a:xfrm>
          <a:prstGeom prst="rect">
            <a:avLst/>
          </a:prstGeom>
          <a:noFill/>
        </p:spPr>
      </p:pic>
      <p:pic>
        <p:nvPicPr>
          <p:cNvPr id="86" name="Picture 4" descr="10 Benefícios da Manga – Para Que Serve e Propriedades – Grupo Ação de Mi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3205" y="1924373"/>
            <a:ext cx="1992395" cy="1642170"/>
          </a:xfrm>
          <a:prstGeom prst="rect">
            <a:avLst/>
          </a:prstGeom>
          <a:noFill/>
        </p:spPr>
      </p:pic>
      <p:pic>
        <p:nvPicPr>
          <p:cNvPr id="87" name="Picture 6" descr="Uvas, Programa Origens Intermarché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004345"/>
            <a:ext cx="3048000" cy="2290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28491" y="6190898"/>
            <a:ext cx="27425548" cy="7774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13314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4997" y="2958563"/>
            <a:ext cx="2324745" cy="2223037"/>
          </a:xfrm>
          <a:prstGeom prst="rect">
            <a:avLst/>
          </a:prstGeom>
          <a:noFill/>
        </p:spPr>
      </p:pic>
      <p:sp>
        <p:nvSpPr>
          <p:cNvPr id="83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Qual a imagem que desapareceu?</a:t>
            </a:r>
            <a:endParaRPr lang="pt-PT" sz="3600" dirty="0">
              <a:solidFill>
                <a:srgbClr val="2FB7E1"/>
              </a:solidFill>
            </a:endParaRPr>
          </a:p>
        </p:txBody>
      </p:sp>
      <p:pic>
        <p:nvPicPr>
          <p:cNvPr id="84" name="Picture 6" descr="Toda a Internet pesa o mesmo que um morango | Notícias | TechTu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504504"/>
            <a:ext cx="1447800" cy="1354192"/>
          </a:xfrm>
          <a:prstGeom prst="rect">
            <a:avLst/>
          </a:prstGeom>
          <a:noFill/>
        </p:spPr>
      </p:pic>
      <p:pic>
        <p:nvPicPr>
          <p:cNvPr id="85" name="Picture 2" descr="Fruta Kiwi Quivi Frutas - Foto gratuita no Pixab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3300" y="1813943"/>
            <a:ext cx="2336800" cy="1752600"/>
          </a:xfrm>
          <a:prstGeom prst="rect">
            <a:avLst/>
          </a:prstGeom>
          <a:noFill/>
        </p:spPr>
      </p:pic>
      <p:pic>
        <p:nvPicPr>
          <p:cNvPr id="86" name="Picture 4" descr="10 Benefícios da Manga – Para Que Serve e Propriedades – Grupo Ação de Mid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1050" y="1447800"/>
            <a:ext cx="1992395" cy="1642170"/>
          </a:xfrm>
          <a:prstGeom prst="rect">
            <a:avLst/>
          </a:prstGeom>
          <a:noFill/>
        </p:spPr>
      </p:pic>
      <p:pic>
        <p:nvPicPr>
          <p:cNvPr id="87" name="Picture 6" descr="Uvas, Programa Origens Intermarché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8135" y="3900665"/>
            <a:ext cx="3048000" cy="2290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42" name="Picture 2" descr="Carta de baralho Ás de copas Terno, cartas, amor, retângulo png | PNGE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5514" y="4191000"/>
            <a:ext cx="1234664" cy="1676400"/>
          </a:xfrm>
          <a:prstGeom prst="rect">
            <a:avLst/>
          </a:prstGeom>
          <a:noFill/>
        </p:spPr>
      </p:pic>
      <p:pic>
        <p:nvPicPr>
          <p:cNvPr id="71" name="Picture 4" descr="Sapato DEMOCRATA 434021 – Pontal Calçad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0569" y="4191000"/>
            <a:ext cx="2057400" cy="2057400"/>
          </a:xfrm>
          <a:prstGeom prst="rect">
            <a:avLst/>
          </a:prstGeom>
          <a:noFill/>
        </p:spPr>
      </p:pic>
      <p:pic>
        <p:nvPicPr>
          <p:cNvPr id="78" name="Picture 6" descr="Foto Premium | Broto de flor de sakura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1559" y="1676400"/>
            <a:ext cx="1752600" cy="1752600"/>
          </a:xfrm>
          <a:prstGeom prst="rect">
            <a:avLst/>
          </a:prstGeom>
          <a:noFill/>
        </p:spPr>
      </p:pic>
      <p:pic>
        <p:nvPicPr>
          <p:cNvPr id="79" name="Picture 8" descr="Soft Pink Tulips PNG Clipart Image: | Pinturas de flores, Pintura de tulipa,  Tulipas vermelh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69" y="1317321"/>
            <a:ext cx="990600" cy="2035479"/>
          </a:xfrm>
          <a:prstGeom prst="rect">
            <a:avLst/>
          </a:prstGeom>
          <a:noFill/>
        </p:spPr>
      </p:pic>
      <p:pic>
        <p:nvPicPr>
          <p:cNvPr id="80" name="Picture 6" descr="Toda a Internet pesa o mesmo que um morango | Notícias | TechTud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846" y="1998608"/>
            <a:ext cx="1447800" cy="1354192"/>
          </a:xfrm>
          <a:prstGeom prst="rect">
            <a:avLst/>
          </a:prstGeom>
          <a:noFill/>
        </p:spPr>
      </p:pic>
      <p:sp>
        <p:nvSpPr>
          <p:cNvPr id="83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Qual a imagem que vai desaparecer?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71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4997" y="2958563"/>
            <a:ext cx="2324745" cy="2223037"/>
          </a:xfrm>
          <a:prstGeom prst="rect">
            <a:avLst/>
          </a:prstGeom>
          <a:noFill/>
        </p:spPr>
      </p:pic>
      <p:sp>
        <p:nvSpPr>
          <p:cNvPr id="36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Qual a imagem que desapareceu?</a:t>
            </a:r>
            <a:endParaRPr lang="pt-PT" sz="3600" dirty="0">
              <a:solidFill>
                <a:srgbClr val="2FB7E1"/>
              </a:solidFill>
            </a:endParaRPr>
          </a:p>
        </p:txBody>
      </p:sp>
      <p:pic>
        <p:nvPicPr>
          <p:cNvPr id="37" name="Picture 2" descr="Carta de baralho Ás de copas Terno, cartas, amor, retângulo png | PNGE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4919" y="1676400"/>
            <a:ext cx="1234664" cy="1676400"/>
          </a:xfrm>
          <a:prstGeom prst="rect">
            <a:avLst/>
          </a:prstGeom>
          <a:noFill/>
        </p:spPr>
      </p:pic>
      <p:pic>
        <p:nvPicPr>
          <p:cNvPr id="38" name="Picture 4" descr="Sapato DEMOCRATA 434021 – Pontal Calçad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2030" y="4152900"/>
            <a:ext cx="2057400" cy="2057400"/>
          </a:xfrm>
          <a:prstGeom prst="rect">
            <a:avLst/>
          </a:prstGeom>
          <a:noFill/>
        </p:spPr>
      </p:pic>
      <p:pic>
        <p:nvPicPr>
          <p:cNvPr id="39" name="Picture 6" descr="Foto Premium | Broto de flor de sakura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283" y="4541978"/>
            <a:ext cx="1752600" cy="1752600"/>
          </a:xfrm>
          <a:prstGeom prst="rect">
            <a:avLst/>
          </a:prstGeom>
          <a:noFill/>
        </p:spPr>
      </p:pic>
      <p:pic>
        <p:nvPicPr>
          <p:cNvPr id="42" name="Picture 8" descr="Soft Pink Tulips PNG Clipart Image: | Pinturas de flores, Pintura de tulipa,  Tulipas vermelh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7810" y="2335060"/>
            <a:ext cx="990600" cy="2035479"/>
          </a:xfrm>
          <a:prstGeom prst="rect">
            <a:avLst/>
          </a:prstGeom>
          <a:noFill/>
        </p:spPr>
      </p:pic>
      <p:pic>
        <p:nvPicPr>
          <p:cNvPr id="72" name="Picture 6" descr="Toda a Internet pesa o mesmo que um morango | Notícias | TechTu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12030" y="1141972"/>
            <a:ext cx="1447800" cy="1354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A boca aberta para o maior. Menor &lt; que... - A matemática não é difícil. |  Facebook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8" name="AutoShape 4" descr="A boca aberta para o maior. Menor &lt; que... - A matemática não é difícil. |  Facebook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A boca aberta para o maior. Menor &lt; que... - A matemática não é difícil. |  Facebook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7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19" name="Picture 14" descr="Pin em AM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2819400" cy="1822461"/>
          </a:xfrm>
          <a:prstGeom prst="rect">
            <a:avLst/>
          </a:prstGeom>
          <a:noFill/>
        </p:spPr>
      </p:pic>
      <p:pic>
        <p:nvPicPr>
          <p:cNvPr id="20" name="Picture 6" descr="Uvas, Programa Origens Intermarch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810000"/>
            <a:ext cx="3048000" cy="2290233"/>
          </a:xfrm>
          <a:prstGeom prst="rect">
            <a:avLst/>
          </a:prstGeom>
          <a:noFill/>
        </p:spPr>
      </p:pic>
      <p:pic>
        <p:nvPicPr>
          <p:cNvPr id="21" name="Picture 8" descr="Soft Pink Tulips PNG Clipart Image: | Pinturas de flores, Pintura de tulipa,  Tulipas vermelh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447800"/>
            <a:ext cx="990600" cy="2035479"/>
          </a:xfrm>
          <a:prstGeom prst="rect">
            <a:avLst/>
          </a:prstGeom>
          <a:noFill/>
        </p:spPr>
      </p:pic>
      <p:pic>
        <p:nvPicPr>
          <p:cNvPr id="22" name="Picture 4" descr="Laranja • PNP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524000"/>
            <a:ext cx="2209800" cy="1529182"/>
          </a:xfrm>
          <a:prstGeom prst="rect">
            <a:avLst/>
          </a:prstGeom>
          <a:noFill/>
        </p:spPr>
      </p:pic>
      <p:pic>
        <p:nvPicPr>
          <p:cNvPr id="24" name="Picture 12" descr="Cobra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048000"/>
            <a:ext cx="1828800" cy="1783081"/>
          </a:xfrm>
          <a:prstGeom prst="rect">
            <a:avLst/>
          </a:prstGeom>
          <a:noFill/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Qual a imagem que vai desaparecer?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28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4997" y="2958563"/>
            <a:ext cx="2324745" cy="2223037"/>
          </a:xfrm>
          <a:prstGeom prst="rect">
            <a:avLst/>
          </a:prstGeom>
          <a:noFill/>
        </p:spPr>
      </p:pic>
      <p:sp>
        <p:nvSpPr>
          <p:cNvPr id="29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Qual a imagem que desapareceu?</a:t>
            </a:r>
            <a:endParaRPr lang="pt-PT" sz="3600" dirty="0">
              <a:solidFill>
                <a:srgbClr val="2FB7E1"/>
              </a:solidFill>
            </a:endParaRPr>
          </a:p>
        </p:txBody>
      </p:sp>
      <p:pic>
        <p:nvPicPr>
          <p:cNvPr id="30" name="Picture 14" descr="Pin em AM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447800"/>
            <a:ext cx="2819400" cy="1822461"/>
          </a:xfrm>
          <a:prstGeom prst="rect">
            <a:avLst/>
          </a:prstGeom>
          <a:noFill/>
        </p:spPr>
      </p:pic>
      <p:pic>
        <p:nvPicPr>
          <p:cNvPr id="31" name="Picture 6" descr="Uvas, Programa Origens Intermarché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234782"/>
            <a:ext cx="3048000" cy="2290233"/>
          </a:xfrm>
          <a:prstGeom prst="rect">
            <a:avLst/>
          </a:prstGeom>
          <a:noFill/>
        </p:spPr>
      </p:pic>
      <p:pic>
        <p:nvPicPr>
          <p:cNvPr id="32" name="Picture 8" descr="Soft Pink Tulips PNG Clipart Image: | Pinturas de flores, Pintura de tulipa,  Tulipas vermelh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23448" y="1234782"/>
            <a:ext cx="990600" cy="2035479"/>
          </a:xfrm>
          <a:prstGeom prst="rect">
            <a:avLst/>
          </a:prstGeom>
          <a:noFill/>
        </p:spPr>
      </p:pic>
      <p:pic>
        <p:nvPicPr>
          <p:cNvPr id="33" name="Picture 4" descr="Laranja • PNP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7621" y="4193439"/>
            <a:ext cx="2209800" cy="1529182"/>
          </a:xfrm>
          <a:prstGeom prst="rect">
            <a:avLst/>
          </a:prstGeom>
          <a:noFill/>
        </p:spPr>
      </p:pic>
      <p:pic>
        <p:nvPicPr>
          <p:cNvPr id="34" name="Picture 12" descr="Cobra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42861" y="3939540"/>
            <a:ext cx="1828800" cy="1783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24CDCE02BF9374EB7996BF625FEAAA1" ma:contentTypeVersion="11" ma:contentTypeDescription="Criar um novo documento." ma:contentTypeScope="" ma:versionID="c320d08adbc844d46270d79709189b99">
  <xsd:schema xmlns:xsd="http://www.w3.org/2001/XMLSchema" xmlns:xs="http://www.w3.org/2001/XMLSchema" xmlns:p="http://schemas.microsoft.com/office/2006/metadata/properties" xmlns:ns2="329972d5-a81b-40b1-900a-6297ae1d36f4" xmlns:ns3="10824c98-496b-4eec-a373-6e884094072c" targetNamespace="http://schemas.microsoft.com/office/2006/metadata/properties" ma:root="true" ma:fieldsID="75e47dda3b65e7ab979b7f7977a0087a" ns2:_="" ns3:_="">
    <xsd:import namespace="329972d5-a81b-40b1-900a-6297ae1d36f4"/>
    <xsd:import namespace="10824c98-496b-4eec-a373-6e88409407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972d5-a81b-40b1-900a-6297ae1d3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24c98-496b-4eec-a373-6e88409407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32E66F-3092-4AAF-8790-C600D59631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972d5-a81b-40b1-900a-6297ae1d36f4"/>
    <ds:schemaRef ds:uri="10824c98-496b-4eec-a373-6e88409407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2AF342-321E-499F-9D74-5DD71EA508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2E1F64-AE8F-4A98-B0F4-8DF172FD25E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0824c98-496b-4eec-a373-6e884094072c"/>
    <ds:schemaRef ds:uri="329972d5-a81b-40b1-900a-6297ae1d36f4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361</Words>
  <Application>Microsoft Office PowerPoint</Application>
  <PresentationFormat>Widescreen</PresentationFormat>
  <Paragraphs>75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Raanana</vt:lpstr>
      <vt:lpstr>Raleway</vt:lpstr>
      <vt:lpstr>Tema do Office</vt:lpstr>
      <vt:lpstr>PowerPoint Presentation</vt:lpstr>
      <vt:lpstr>Qual a imagem que vai desaparecer?</vt:lpstr>
      <vt:lpstr>Qual a imagem que desapareceu?</vt:lpstr>
      <vt:lpstr>Qual a imagem que vai desaparecer?</vt:lpstr>
      <vt:lpstr>Qual a imagem que desapareceu?</vt:lpstr>
      <vt:lpstr>Qual a imagem que vai desaparecer?</vt:lpstr>
      <vt:lpstr>Qual a imagem que desapareceu?</vt:lpstr>
      <vt:lpstr>Qual a imagem que vai desaparecer?</vt:lpstr>
      <vt:lpstr>Qual a imagem que desapareceu?</vt:lpstr>
      <vt:lpstr>Observa com atenção.</vt:lpstr>
      <vt:lpstr>Responde:</vt:lpstr>
      <vt:lpstr>Observa com atenção.</vt:lpstr>
      <vt:lpstr>Responde:</vt:lpstr>
      <vt:lpstr>Ouve com atenção.</vt:lpstr>
      <vt:lpstr>Responde:</vt:lpstr>
      <vt:lpstr>Memoriza a sequência de imagens</vt:lpstr>
      <vt:lpstr>Qual a sequência de imagens</vt:lpstr>
      <vt:lpstr>Memoriza a sequência de palavras</vt:lpstr>
      <vt:lpstr>Qual a sequência de palavras</vt:lpstr>
      <vt:lpstr>Descobre o nome dos monumentos </vt:lpstr>
      <vt:lpstr>Qual a ordem em que apareceram os monumentos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 Martins _ Addapters</dc:creator>
  <cp:lastModifiedBy>word</cp:lastModifiedBy>
  <cp:revision>71</cp:revision>
  <dcterms:created xsi:type="dcterms:W3CDTF">2019-04-22T14:24:28Z</dcterms:created>
  <dcterms:modified xsi:type="dcterms:W3CDTF">2022-04-21T16:49:33Z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0x010100F24CDCE02BF9374EB7996BF625FEAAA1</vt:lpwstr>
  </property>
</Properties>
</file>