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288" r:id="rId6"/>
    <p:sldId id="289" r:id="rId7"/>
    <p:sldId id="290" r:id="rId8"/>
    <p:sldId id="303" r:id="rId9"/>
    <p:sldId id="291" r:id="rId10"/>
    <p:sldId id="292" r:id="rId11"/>
    <p:sldId id="293" r:id="rId12"/>
    <p:sldId id="294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02" r:id="rId2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7E1"/>
    <a:srgbClr val="30B7E1"/>
    <a:srgbClr val="D5F5FF"/>
    <a:srgbClr val="37A3C8"/>
    <a:srgbClr val="A4E4FF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839DC-5CB3-41F7-854D-4BAE2D573323}" v="15" dt="2022-01-26T17:27:04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803"/>
  </p:normalViewPr>
  <p:slideViewPr>
    <p:cSldViewPr snapToGrid="0" snapToObjects="1" showGuides="1">
      <p:cViewPr varScale="1">
        <p:scale>
          <a:sx n="53" d="100"/>
          <a:sy n="53" d="100"/>
        </p:scale>
        <p:origin x="72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21/04/2022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27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5.jpeg"/><Relationship Id="rId7" Type="http://schemas.openxmlformats.org/officeDocument/2006/relationships/image" Target="../media/image4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5.jpeg"/><Relationship Id="rId3" Type="http://schemas.openxmlformats.org/officeDocument/2006/relationships/image" Target="../media/image11.png"/><Relationship Id="rId7" Type="http://schemas.openxmlformats.org/officeDocument/2006/relationships/image" Target="../media/image52.jpeg"/><Relationship Id="rId12" Type="http://schemas.openxmlformats.org/officeDocument/2006/relationships/image" Target="../media/image5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11" Type="http://schemas.openxmlformats.org/officeDocument/2006/relationships/image" Target="../media/image53.jpeg"/><Relationship Id="rId5" Type="http://schemas.openxmlformats.org/officeDocument/2006/relationships/image" Target="../media/image50.jpeg"/><Relationship Id="rId10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1.png"/><Relationship Id="rId1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39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38.jpeg"/><Relationship Id="rId2" Type="http://schemas.openxmlformats.org/officeDocument/2006/relationships/image" Target="../media/image1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37.jpeg"/><Relationship Id="rId5" Type="http://schemas.openxmlformats.org/officeDocument/2006/relationships/image" Target="../media/image59.jpeg"/><Relationship Id="rId15" Type="http://schemas.openxmlformats.org/officeDocument/2006/relationships/image" Target="../media/image65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2.jpeg"/><Relationship Id="rId3" Type="http://schemas.openxmlformats.org/officeDocument/2006/relationships/image" Target="../media/image11.png"/><Relationship Id="rId7" Type="http://schemas.openxmlformats.org/officeDocument/2006/relationships/image" Target="../media/image67.jpeg"/><Relationship Id="rId12" Type="http://schemas.openxmlformats.org/officeDocument/2006/relationships/image" Target="../media/image71.jpeg"/><Relationship Id="rId2" Type="http://schemas.openxmlformats.org/officeDocument/2006/relationships/image" Target="../media/image15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11" Type="http://schemas.openxmlformats.org/officeDocument/2006/relationships/image" Target="../media/image70.jpeg"/><Relationship Id="rId5" Type="http://schemas.openxmlformats.org/officeDocument/2006/relationships/image" Target="../media/image66.jpeg"/><Relationship Id="rId15" Type="http://schemas.openxmlformats.org/officeDocument/2006/relationships/image" Target="../media/image13.jpeg"/><Relationship Id="rId10" Type="http://schemas.openxmlformats.org/officeDocument/2006/relationships/image" Target="../media/image69.jpeg"/><Relationship Id="rId4" Type="http://schemas.openxmlformats.org/officeDocument/2006/relationships/image" Target="../media/image59.jpeg"/><Relationship Id="rId9" Type="http://schemas.openxmlformats.org/officeDocument/2006/relationships/image" Target="../media/image27.jpeg"/><Relationship Id="rId1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15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898387" y="2899304"/>
            <a:ext cx="8398206" cy="1470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Atenção</a:t>
            </a:r>
            <a:r>
              <a:rPr lang="pt-PT" sz="5400" b="1" dirty="0">
                <a:solidFill>
                  <a:schemeClr val="tx1"/>
                </a:solidFill>
                <a:latin typeface="Arial"/>
                <a:cs typeface="Arial"/>
              </a:rPr>
              <a:t> / Concentração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28800" y="1981200"/>
          <a:ext cx="57912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trela de 5 pontas 5"/>
          <p:cNvSpPr/>
          <p:nvPr/>
        </p:nvSpPr>
        <p:spPr>
          <a:xfrm>
            <a:off x="2438400" y="22860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Estrela de 5 pontas 6"/>
          <p:cNvSpPr/>
          <p:nvPr/>
        </p:nvSpPr>
        <p:spPr>
          <a:xfrm>
            <a:off x="4419600" y="48768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oração 7"/>
          <p:cNvSpPr/>
          <p:nvPr/>
        </p:nvSpPr>
        <p:spPr>
          <a:xfrm>
            <a:off x="6400800" y="4876800"/>
            <a:ext cx="609600" cy="609600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orriso 8"/>
          <p:cNvSpPr/>
          <p:nvPr/>
        </p:nvSpPr>
        <p:spPr>
          <a:xfrm>
            <a:off x="2514600" y="4953000"/>
            <a:ext cx="685800" cy="685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orriso 9"/>
          <p:cNvSpPr/>
          <p:nvPr/>
        </p:nvSpPr>
        <p:spPr>
          <a:xfrm>
            <a:off x="4343400" y="3581400"/>
            <a:ext cx="685800" cy="685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oração 10"/>
          <p:cNvSpPr/>
          <p:nvPr/>
        </p:nvSpPr>
        <p:spPr>
          <a:xfrm>
            <a:off x="2514600" y="3657600"/>
            <a:ext cx="609600" cy="609600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Estrela de 5 pontas 11"/>
          <p:cNvSpPr/>
          <p:nvPr/>
        </p:nvSpPr>
        <p:spPr>
          <a:xfrm>
            <a:off x="6248400" y="35814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oração 12"/>
          <p:cNvSpPr/>
          <p:nvPr/>
        </p:nvSpPr>
        <p:spPr>
          <a:xfrm>
            <a:off x="4419600" y="2438400"/>
            <a:ext cx="609600" cy="609600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orriso 13"/>
          <p:cNvSpPr/>
          <p:nvPr/>
        </p:nvSpPr>
        <p:spPr>
          <a:xfrm>
            <a:off x="6324600" y="2362200"/>
            <a:ext cx="685800" cy="685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22"/>
          <p:cNvSpPr>
            <a:spLocks noGrp="1"/>
          </p:cNvSpPr>
          <p:nvPr>
            <p:ph type="title"/>
          </p:nvPr>
        </p:nvSpPr>
        <p:spPr>
          <a:xfrm>
            <a:off x="613833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Coloca os símbolos de forma a que em cada fila não se repete nenhum</a:t>
            </a:r>
          </a:p>
        </p:txBody>
      </p:sp>
      <p:pic>
        <p:nvPicPr>
          <p:cNvPr id="16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/>
          <p:cNvSpPr/>
          <p:nvPr/>
        </p:nvSpPr>
        <p:spPr>
          <a:xfrm>
            <a:off x="400966" y="1663585"/>
            <a:ext cx="2495924" cy="214641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26"/>
          <p:cNvSpPr/>
          <p:nvPr/>
        </p:nvSpPr>
        <p:spPr>
          <a:xfrm>
            <a:off x="6097290" y="1625039"/>
            <a:ext cx="2286000" cy="218243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90" y="2004210"/>
            <a:ext cx="1834952" cy="1260000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0" y="1903824"/>
            <a:ext cx="1396056" cy="1260000"/>
          </a:xfrm>
          <a:prstGeom prst="rect">
            <a:avLst/>
          </a:prstGeom>
        </p:spPr>
      </p:pic>
      <p:pic>
        <p:nvPicPr>
          <p:cNvPr id="8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290" y="4441888"/>
            <a:ext cx="1680000" cy="1260000"/>
          </a:xfrm>
          <a:prstGeom prst="rect">
            <a:avLst/>
          </a:prstGeom>
          <a:noFill/>
        </p:spPr>
      </p:pic>
      <p:pic>
        <p:nvPicPr>
          <p:cNvPr id="9" name="Picture 2" descr="Fruta Kiwi Quivi Frutas - Foto gratuita no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1490" y="3309215"/>
            <a:ext cx="1776000" cy="133200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915690" y="3429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MOTO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630690" y="571071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VACA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761490" y="4460613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KIWI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78290" y="326071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FOTO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15690" y="59753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CARRO</a:t>
            </a:r>
          </a:p>
        </p:txBody>
      </p:sp>
      <p:pic>
        <p:nvPicPr>
          <p:cNvPr id="15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276" y="4441888"/>
            <a:ext cx="2890124" cy="1260000"/>
          </a:xfrm>
          <a:prstGeom prst="rect">
            <a:avLst/>
          </a:prstGeom>
          <a:noFill/>
        </p:spPr>
      </p:pic>
      <p:sp>
        <p:nvSpPr>
          <p:cNvPr id="16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os elementos que rimam</a:t>
            </a:r>
          </a:p>
        </p:txBody>
      </p:sp>
      <p:pic>
        <p:nvPicPr>
          <p:cNvPr id="17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pic>
        <p:nvPicPr>
          <p:cNvPr id="18" name="Picture 2" descr="C:\Users\CECD\Downloads\@CECD_Logo.png"/>
          <p:cNvPicPr>
            <a:picLocks noChangeAspect="1" noChangeArrowheads="1"/>
          </p:cNvPicPr>
          <p:nvPr/>
        </p:nvPicPr>
        <p:blipFill>
          <a:blip r:embed="rId8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5" name="Retângulo 12"/>
          <p:cNvSpPr/>
          <p:nvPr/>
        </p:nvSpPr>
        <p:spPr>
          <a:xfrm>
            <a:off x="6418878" y="4133961"/>
            <a:ext cx="2057400" cy="190071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008678" y="3429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PERÚ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23678" y="571071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CANGURU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54478" y="4460613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COBRA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08678" y="6034676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78" y="1981200"/>
            <a:ext cx="1260000" cy="126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78" y="4334033"/>
            <a:ext cx="1260000" cy="1260000"/>
          </a:xfrm>
          <a:prstGeom prst="rect">
            <a:avLst/>
          </a:prstGeom>
        </p:spPr>
      </p:pic>
      <p:pic>
        <p:nvPicPr>
          <p:cNvPr id="12" name="Picture 14" descr="Pin em AM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93" y="4384889"/>
            <a:ext cx="1949257" cy="1260000"/>
          </a:xfrm>
          <a:prstGeom prst="rect">
            <a:avLst/>
          </a:prstGeom>
          <a:noFill/>
        </p:spPr>
      </p:pic>
      <p:pic>
        <p:nvPicPr>
          <p:cNvPr id="13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9401" y="1981200"/>
            <a:ext cx="860412" cy="1260000"/>
          </a:xfrm>
          <a:prstGeom prst="rect">
            <a:avLst/>
          </a:prstGeom>
          <a:noFill/>
        </p:spPr>
      </p:pic>
      <p:pic>
        <p:nvPicPr>
          <p:cNvPr id="14" name="Picture 12" descr="Cobra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2125" y="3060545"/>
            <a:ext cx="1292307" cy="126000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6723678" y="3429000"/>
            <a:ext cx="126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PORCO</a:t>
            </a:r>
          </a:p>
        </p:txBody>
      </p:sp>
      <p:sp>
        <p:nvSpPr>
          <p:cNvPr id="16" name="Retângulo 11"/>
          <p:cNvSpPr/>
          <p:nvPr/>
        </p:nvSpPr>
        <p:spPr>
          <a:xfrm>
            <a:off x="872249" y="1828800"/>
            <a:ext cx="1949257" cy="1981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os elementos que rimam</a:t>
            </a:r>
          </a:p>
        </p:txBody>
      </p:sp>
      <p:pic>
        <p:nvPicPr>
          <p:cNvPr id="18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0"/>
          <p:cNvSpPr/>
          <p:nvPr/>
        </p:nvSpPr>
        <p:spPr>
          <a:xfrm>
            <a:off x="7189465" y="3550960"/>
            <a:ext cx="1294637" cy="119908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19"/>
          <p:cNvSpPr/>
          <p:nvPr/>
        </p:nvSpPr>
        <p:spPr>
          <a:xfrm>
            <a:off x="906083" y="4967131"/>
            <a:ext cx="1539832" cy="1260000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18"/>
          <p:cNvSpPr/>
          <p:nvPr/>
        </p:nvSpPr>
        <p:spPr>
          <a:xfrm>
            <a:off x="4831500" y="3550960"/>
            <a:ext cx="1838721" cy="119908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47036"/>
              </p:ext>
            </p:extLst>
          </p:nvPr>
        </p:nvGraphicFramePr>
        <p:xfrm>
          <a:off x="624880" y="170458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2771598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094606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3779879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82838757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0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9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92303"/>
                  </a:ext>
                </a:extLst>
              </a:tr>
            </a:tbl>
          </a:graphicData>
        </a:graphic>
      </p:graphicFrame>
      <p:pic>
        <p:nvPicPr>
          <p:cNvPr id="8" name="Picture 4" descr="Sapato DEMOCRATA 434021 – Pontal Calç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880" y="1943100"/>
            <a:ext cx="1260000" cy="1260000"/>
          </a:xfrm>
          <a:prstGeom prst="rect">
            <a:avLst/>
          </a:prstGeom>
          <a:noFill/>
        </p:spPr>
      </p:pic>
      <p:pic>
        <p:nvPicPr>
          <p:cNvPr id="9" name="Picture 6" descr="Foto Premium | Broto de flor de sakur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708" y="1993900"/>
            <a:ext cx="1260000" cy="1260000"/>
          </a:xfrm>
          <a:prstGeom prst="rect">
            <a:avLst/>
          </a:prstGeom>
          <a:noFill/>
        </p:spPr>
      </p:pic>
      <p:pic>
        <p:nvPicPr>
          <p:cNvPr id="10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975" y="1943100"/>
            <a:ext cx="1347097" cy="1260000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22" y="2004018"/>
            <a:ext cx="1838721" cy="1260000"/>
          </a:xfrm>
          <a:prstGeom prst="rect">
            <a:avLst/>
          </a:prstGeom>
        </p:spPr>
      </p:pic>
      <p:pic>
        <p:nvPicPr>
          <p:cNvPr id="12" name="Picture 4" descr="Sapato DEMOCRATA 434021 – Pontal Calç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675" y="5066148"/>
            <a:ext cx="1260000" cy="1260000"/>
          </a:xfrm>
          <a:prstGeom prst="rect">
            <a:avLst/>
          </a:prstGeom>
          <a:noFill/>
        </p:spPr>
      </p:pic>
      <p:pic>
        <p:nvPicPr>
          <p:cNvPr id="13" name="Picture 6" descr="Foto Premium | Broto de flor de sakur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847" y="5108020"/>
            <a:ext cx="1260000" cy="1260000"/>
          </a:xfrm>
          <a:prstGeom prst="rect">
            <a:avLst/>
          </a:prstGeom>
          <a:noFill/>
        </p:spPr>
      </p:pic>
      <p:pic>
        <p:nvPicPr>
          <p:cNvPr id="14" name="Picture 6" descr="Foto Premium | Broto de flor de sakur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180" y="3490042"/>
            <a:ext cx="1260000" cy="1260000"/>
          </a:xfrm>
          <a:prstGeom prst="rect">
            <a:avLst/>
          </a:prstGeom>
          <a:noFill/>
        </p:spPr>
      </p:pic>
      <p:pic>
        <p:nvPicPr>
          <p:cNvPr id="15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159" y="3550960"/>
            <a:ext cx="1347097" cy="1260000"/>
          </a:xfrm>
          <a:prstGeom prst="rect">
            <a:avLst/>
          </a:prstGeom>
          <a:noFill/>
        </p:spPr>
      </p:pic>
      <p:pic>
        <p:nvPicPr>
          <p:cNvPr id="16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083" y="4967131"/>
            <a:ext cx="1347097" cy="1260000"/>
          </a:xfrm>
          <a:prstGeom prst="rect">
            <a:avLst/>
          </a:prstGeom>
          <a:noFill/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67" y="5005290"/>
            <a:ext cx="1838721" cy="12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00" y="3550960"/>
            <a:ext cx="1838721" cy="1260000"/>
          </a:xfrm>
          <a:prstGeom prst="rect">
            <a:avLst/>
          </a:prstGeom>
        </p:spPr>
      </p:pic>
      <p:pic>
        <p:nvPicPr>
          <p:cNvPr id="19" name="Picture 4" descr="Sapato DEMOCRATA 434021 – Pontal Calç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2847" y="3520501"/>
            <a:ext cx="1260000" cy="1260000"/>
          </a:xfrm>
          <a:prstGeom prst="rect">
            <a:avLst/>
          </a:prstGeom>
          <a:noFill/>
        </p:spPr>
      </p:pic>
      <p:sp>
        <p:nvSpPr>
          <p:cNvPr id="20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os elementos que faltam na sequência</a:t>
            </a:r>
          </a:p>
        </p:txBody>
      </p:sp>
      <p:pic>
        <p:nvPicPr>
          <p:cNvPr id="21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pic>
        <p:nvPicPr>
          <p:cNvPr id="22" name="Picture 2" descr="C:\Users\CECD\Downloads\@CECD_Logo.png"/>
          <p:cNvPicPr>
            <a:picLocks noChangeAspect="1" noChangeArrowheads="1"/>
          </p:cNvPicPr>
          <p:nvPr/>
        </p:nvPicPr>
        <p:blipFill>
          <a:blip r:embed="rId7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6" name="Retângulo 20"/>
          <p:cNvSpPr/>
          <p:nvPr/>
        </p:nvSpPr>
        <p:spPr>
          <a:xfrm>
            <a:off x="7034485" y="3550960"/>
            <a:ext cx="1294637" cy="119908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19"/>
          <p:cNvSpPr/>
          <p:nvPr/>
        </p:nvSpPr>
        <p:spPr>
          <a:xfrm>
            <a:off x="751103" y="4967131"/>
            <a:ext cx="1539832" cy="1260000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18"/>
          <p:cNvSpPr/>
          <p:nvPr/>
        </p:nvSpPr>
        <p:spPr>
          <a:xfrm>
            <a:off x="4676520" y="3550960"/>
            <a:ext cx="1838721" cy="119908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01596"/>
              </p:ext>
            </p:extLst>
          </p:nvPr>
        </p:nvGraphicFramePr>
        <p:xfrm>
          <a:off x="469900" y="170458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2771598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094606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3779879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82838757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0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9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92303"/>
                  </a:ext>
                </a:extLst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3" y="1797664"/>
            <a:ext cx="1296000" cy="1296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15" y="1888033"/>
            <a:ext cx="1895575" cy="126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02" y="2009710"/>
            <a:ext cx="1587600" cy="1260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72" y="1833664"/>
            <a:ext cx="1260000" cy="1260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50960"/>
            <a:ext cx="1297002" cy="129700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9" y="3566242"/>
            <a:ext cx="1260000" cy="1260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36984"/>
            <a:ext cx="1260000" cy="12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5" y="4957215"/>
            <a:ext cx="1587600" cy="12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42" y="3550960"/>
            <a:ext cx="1587600" cy="126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47" y="3490042"/>
            <a:ext cx="1895575" cy="126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84" y="4957215"/>
            <a:ext cx="1895575" cy="12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33" y="4999982"/>
            <a:ext cx="1297002" cy="1297002"/>
          </a:xfrm>
          <a:prstGeom prst="rect">
            <a:avLst/>
          </a:prstGeom>
        </p:spPr>
      </p:pic>
      <p:sp>
        <p:nvSpPr>
          <p:cNvPr id="22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os elementos que faltam na sequência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0"/>
          <p:cNvSpPr/>
          <p:nvPr/>
        </p:nvSpPr>
        <p:spPr>
          <a:xfrm>
            <a:off x="7034485" y="3550960"/>
            <a:ext cx="1294637" cy="119908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19"/>
          <p:cNvSpPr/>
          <p:nvPr/>
        </p:nvSpPr>
        <p:spPr>
          <a:xfrm>
            <a:off x="751103" y="4967131"/>
            <a:ext cx="1539832" cy="1260000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18"/>
          <p:cNvSpPr/>
          <p:nvPr/>
        </p:nvSpPr>
        <p:spPr>
          <a:xfrm>
            <a:off x="4676520" y="3550960"/>
            <a:ext cx="1838721" cy="119908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80860"/>
              </p:ext>
            </p:extLst>
          </p:nvPr>
        </p:nvGraphicFramePr>
        <p:xfrm>
          <a:off x="469900" y="170458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2771598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094606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3779879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82838757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0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9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92303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7" y="1981200"/>
            <a:ext cx="1709738" cy="11091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20" y="2004018"/>
            <a:ext cx="1859351" cy="126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18" y="1925855"/>
            <a:ext cx="1846552" cy="126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32" y="3640857"/>
            <a:ext cx="1709738" cy="110918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12860"/>
            <a:ext cx="1280668" cy="139077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60" y="4925462"/>
            <a:ext cx="1280668" cy="139077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69" y="1882972"/>
            <a:ext cx="1280668" cy="139077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9" y="3550960"/>
            <a:ext cx="1859351" cy="1260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8" y="5030631"/>
            <a:ext cx="1859351" cy="126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8" y="3512860"/>
            <a:ext cx="1846552" cy="12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08" y="4984376"/>
            <a:ext cx="1846552" cy="126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20" y="5100358"/>
            <a:ext cx="1709738" cy="1109185"/>
          </a:xfrm>
          <a:prstGeom prst="rect">
            <a:avLst/>
          </a:prstGeom>
        </p:spPr>
      </p:pic>
      <p:pic>
        <p:nvPicPr>
          <p:cNvPr id="20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pic>
        <p:nvPicPr>
          <p:cNvPr id="21" name="Picture 2" descr="C:\Users\CECD\Downloads\@CECD_Logo.png"/>
          <p:cNvPicPr>
            <a:picLocks noChangeAspect="1" noChangeArrowheads="1"/>
          </p:cNvPicPr>
          <p:nvPr/>
        </p:nvPicPr>
        <p:blipFill>
          <a:blip r:embed="rId7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2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os elementos que faltam na sequência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5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sp>
        <p:nvSpPr>
          <p:cNvPr id="6" name="Retângulo 20"/>
          <p:cNvSpPr/>
          <p:nvPr/>
        </p:nvSpPr>
        <p:spPr>
          <a:xfrm>
            <a:off x="7034485" y="3550960"/>
            <a:ext cx="1294637" cy="119908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19"/>
          <p:cNvSpPr/>
          <p:nvPr/>
        </p:nvSpPr>
        <p:spPr>
          <a:xfrm>
            <a:off x="751103" y="4967131"/>
            <a:ext cx="1539832" cy="1260000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18"/>
          <p:cNvSpPr/>
          <p:nvPr/>
        </p:nvSpPr>
        <p:spPr>
          <a:xfrm>
            <a:off x="4676520" y="3550960"/>
            <a:ext cx="1838721" cy="119908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5376"/>
              </p:ext>
            </p:extLst>
          </p:nvPr>
        </p:nvGraphicFramePr>
        <p:xfrm>
          <a:off x="469900" y="170458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2771598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094606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3779879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82838757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0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9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92303"/>
                  </a:ext>
                </a:extLst>
              </a:tr>
            </a:tbl>
          </a:graphicData>
        </a:graphic>
      </p:graphicFrame>
      <p:pic>
        <p:nvPicPr>
          <p:cNvPr id="10" name="Picture 12" descr="10+ ideias de Pião em 2020 | pia, pião brinquedo, brinquedos retrô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983" y="1926692"/>
            <a:ext cx="1232246" cy="1260000"/>
          </a:xfrm>
          <a:prstGeom prst="rect">
            <a:avLst/>
          </a:prstGeom>
          <a:noFill/>
        </p:spPr>
      </p:pic>
      <p:pic>
        <p:nvPicPr>
          <p:cNvPr id="11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123" y="1838730"/>
            <a:ext cx="1479633" cy="1260000"/>
          </a:xfrm>
          <a:prstGeom prst="rect">
            <a:avLst/>
          </a:prstGeom>
          <a:noFill/>
        </p:spPr>
      </p:pic>
      <p:pic>
        <p:nvPicPr>
          <p:cNvPr id="12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4362" y="1926692"/>
            <a:ext cx="1347097" cy="1260000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15" y="1895855"/>
            <a:ext cx="1895575" cy="1260000"/>
          </a:xfrm>
          <a:prstGeom prst="rect">
            <a:avLst/>
          </a:prstGeom>
        </p:spPr>
      </p:pic>
      <p:pic>
        <p:nvPicPr>
          <p:cNvPr id="14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9652" y="4967131"/>
            <a:ext cx="1479632" cy="1260000"/>
          </a:xfrm>
          <a:prstGeom prst="rect">
            <a:avLst/>
          </a:prstGeom>
          <a:noFill/>
        </p:spPr>
      </p:pic>
      <p:pic>
        <p:nvPicPr>
          <p:cNvPr id="15" name="Picture 12" descr="10+ ideias de Pião em 2020 | pia, pião brinquedo, brinquedos retrô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8665" y="4967131"/>
            <a:ext cx="1232246" cy="1260000"/>
          </a:xfrm>
          <a:prstGeom prst="rect">
            <a:avLst/>
          </a:prstGeom>
          <a:noFill/>
        </p:spPr>
      </p:pic>
      <p:pic>
        <p:nvPicPr>
          <p:cNvPr id="16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659" y="5036984"/>
            <a:ext cx="1347097" cy="1260000"/>
          </a:xfrm>
          <a:prstGeom prst="rect">
            <a:avLst/>
          </a:prstGeom>
          <a:noFill/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1" y="3520501"/>
            <a:ext cx="1895575" cy="126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9" y="3479924"/>
            <a:ext cx="1639581" cy="126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6" y="4991137"/>
            <a:ext cx="1639582" cy="126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75" y="3504290"/>
            <a:ext cx="1895575" cy="126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05" y="3504290"/>
            <a:ext cx="1288378" cy="1260000"/>
          </a:xfrm>
          <a:prstGeom prst="rect">
            <a:avLst/>
          </a:prstGeom>
        </p:spPr>
      </p:pic>
      <p:sp>
        <p:nvSpPr>
          <p:cNvPr id="22" name="Estrela de 7 Pontas 21"/>
          <p:cNvSpPr/>
          <p:nvPr/>
        </p:nvSpPr>
        <p:spPr>
          <a:xfrm>
            <a:off x="2626678" y="3479924"/>
            <a:ext cx="318152" cy="303147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os elementos que não têm par</a:t>
            </a:r>
          </a:p>
        </p:txBody>
      </p:sp>
      <p:sp>
        <p:nvSpPr>
          <p:cNvPr id="25" name="Estrela de 7 Pontas 24"/>
          <p:cNvSpPr/>
          <p:nvPr/>
        </p:nvSpPr>
        <p:spPr>
          <a:xfrm>
            <a:off x="6734015" y="3504290"/>
            <a:ext cx="318152" cy="303147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39144"/>
              </p:ext>
            </p:extLst>
          </p:nvPr>
        </p:nvGraphicFramePr>
        <p:xfrm>
          <a:off x="457200" y="20574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383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805405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003721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688540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72988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52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1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67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31080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66763" cy="7667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42219"/>
            <a:ext cx="766763" cy="76676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89263"/>
            <a:ext cx="766800" cy="7668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81525"/>
            <a:ext cx="766800" cy="766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881525"/>
            <a:ext cx="598838" cy="8202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06" y="4881525"/>
            <a:ext cx="445996" cy="7668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83" y="2110581"/>
            <a:ext cx="445996" cy="766800"/>
          </a:xfrm>
          <a:prstGeom prst="rect">
            <a:avLst/>
          </a:prstGeom>
        </p:spPr>
      </p:pic>
      <p:pic>
        <p:nvPicPr>
          <p:cNvPr id="14" name="Picture 14" descr="Pin em AM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747" y="4864657"/>
            <a:ext cx="1155608" cy="746985"/>
          </a:xfrm>
          <a:prstGeom prst="rect">
            <a:avLst/>
          </a:prstGeom>
          <a:noFill/>
        </p:spPr>
      </p:pic>
      <p:pic>
        <p:nvPicPr>
          <p:cNvPr id="15" name="Picture 14" descr="Pin em AM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3196" y="2242278"/>
            <a:ext cx="1155608" cy="746985"/>
          </a:xfrm>
          <a:prstGeom prst="rect">
            <a:avLst/>
          </a:prstGeom>
          <a:noFill/>
        </p:spPr>
      </p:pic>
      <p:pic>
        <p:nvPicPr>
          <p:cNvPr id="16" name="Picture 12" descr="Cobra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7512" y="3993393"/>
            <a:ext cx="825500" cy="804863"/>
          </a:xfrm>
          <a:prstGeom prst="rect">
            <a:avLst/>
          </a:prstGeom>
          <a:noFill/>
        </p:spPr>
      </p:pic>
      <p:pic>
        <p:nvPicPr>
          <p:cNvPr id="17" name="Picture 12" descr="Cobra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82666" y="3057921"/>
            <a:ext cx="825500" cy="804863"/>
          </a:xfrm>
          <a:prstGeom prst="rect">
            <a:avLst/>
          </a:prstGeom>
          <a:noFill/>
        </p:spPr>
      </p:pic>
      <p:pic>
        <p:nvPicPr>
          <p:cNvPr id="18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04152" y="2077481"/>
            <a:ext cx="600240" cy="879000"/>
          </a:xfrm>
          <a:prstGeom prst="rect">
            <a:avLst/>
          </a:prstGeom>
          <a:noFill/>
        </p:spPr>
      </p:pic>
      <p:pic>
        <p:nvPicPr>
          <p:cNvPr id="19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14570" y="4810055"/>
            <a:ext cx="583009" cy="853767"/>
          </a:xfrm>
          <a:prstGeom prst="rect">
            <a:avLst/>
          </a:prstGeom>
          <a:noFill/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69" y="3990637"/>
            <a:ext cx="713723" cy="74957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43" y="2147991"/>
            <a:ext cx="635321" cy="77615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964053"/>
            <a:ext cx="635321" cy="77615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27" y="3139620"/>
            <a:ext cx="929667" cy="6580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20" y="3086138"/>
            <a:ext cx="957128" cy="67751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4" y="3955979"/>
            <a:ext cx="1129890" cy="756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12" y="3042500"/>
            <a:ext cx="598838" cy="820284"/>
          </a:xfrm>
          <a:prstGeom prst="rect">
            <a:avLst/>
          </a:prstGeom>
        </p:spPr>
      </p:pic>
      <p:sp>
        <p:nvSpPr>
          <p:cNvPr id="27" name="Estrela de 7 Pontas 26"/>
          <p:cNvSpPr/>
          <p:nvPr/>
        </p:nvSpPr>
        <p:spPr>
          <a:xfrm>
            <a:off x="2286000" y="3964053"/>
            <a:ext cx="318152" cy="303147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Estrela de 7 Pontas 27"/>
          <p:cNvSpPr/>
          <p:nvPr/>
        </p:nvSpPr>
        <p:spPr>
          <a:xfrm>
            <a:off x="616999" y="3964053"/>
            <a:ext cx="318152" cy="303147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os elementos que não têm 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37980"/>
              </p:ext>
            </p:extLst>
          </p:nvPr>
        </p:nvGraphicFramePr>
        <p:xfrm>
          <a:off x="457199" y="1828800"/>
          <a:ext cx="374421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219">
                  <a:extLst>
                    <a:ext uri="{9D8B030D-6E8A-4147-A177-3AD203B41FA5}">
                      <a16:colId xmlns:a16="http://schemas.microsoft.com/office/drawing/2014/main" val="372943998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262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712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8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64002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900000" cy="90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28" y="2008553"/>
            <a:ext cx="1060209" cy="90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7" y="3693770"/>
            <a:ext cx="745236" cy="9114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" y="5334000"/>
            <a:ext cx="1766250" cy="90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73" y="3746505"/>
            <a:ext cx="1353982" cy="90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8626" y="3047482"/>
            <a:ext cx="705827" cy="90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4" y="5057667"/>
            <a:ext cx="900000" cy="900000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25590"/>
              </p:ext>
            </p:extLst>
          </p:nvPr>
        </p:nvGraphicFramePr>
        <p:xfrm>
          <a:off x="4691664" y="1838540"/>
          <a:ext cx="374421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219">
                  <a:extLst>
                    <a:ext uri="{9D8B030D-6E8A-4147-A177-3AD203B41FA5}">
                      <a16:colId xmlns:a16="http://schemas.microsoft.com/office/drawing/2014/main" val="372943998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262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712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8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64002"/>
                  </a:ext>
                </a:extLst>
              </a:tr>
            </a:tbl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709">
            <a:off x="5024416" y="3472185"/>
            <a:ext cx="1766250" cy="90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08" y="1931412"/>
            <a:ext cx="1108685" cy="932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365">
            <a:off x="4868675" y="2155453"/>
            <a:ext cx="1353982" cy="90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94" y="5409257"/>
            <a:ext cx="1134000" cy="90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13" y="4445527"/>
            <a:ext cx="900000" cy="90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03" y="5113779"/>
            <a:ext cx="1013435" cy="101343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572">
            <a:off x="6939014" y="3575302"/>
            <a:ext cx="1113862" cy="900000"/>
          </a:xfrm>
          <a:prstGeom prst="rect">
            <a:avLst/>
          </a:prstGeom>
        </p:spPr>
      </p:pic>
      <p:sp>
        <p:nvSpPr>
          <p:cNvPr id="21" name="Estrela de 7 Pontas 20"/>
          <p:cNvSpPr/>
          <p:nvPr/>
        </p:nvSpPr>
        <p:spPr>
          <a:xfrm>
            <a:off x="722084" y="5405141"/>
            <a:ext cx="318152" cy="303147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Estrela de 7 Pontas 21"/>
          <p:cNvSpPr/>
          <p:nvPr/>
        </p:nvSpPr>
        <p:spPr>
          <a:xfrm>
            <a:off x="5227514" y="3644335"/>
            <a:ext cx="318152" cy="303147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sp>
        <p:nvSpPr>
          <p:cNvPr id="24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 elemento que se repete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37980"/>
              </p:ext>
            </p:extLst>
          </p:nvPr>
        </p:nvGraphicFramePr>
        <p:xfrm>
          <a:off x="457199" y="1828800"/>
          <a:ext cx="374421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219">
                  <a:extLst>
                    <a:ext uri="{9D8B030D-6E8A-4147-A177-3AD203B41FA5}">
                      <a16:colId xmlns:a16="http://schemas.microsoft.com/office/drawing/2014/main" val="372943998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262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712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8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64002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65" y="3140737"/>
            <a:ext cx="745236" cy="91144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51841"/>
              </p:ext>
            </p:extLst>
          </p:nvPr>
        </p:nvGraphicFramePr>
        <p:xfrm>
          <a:off x="4691664" y="1838540"/>
          <a:ext cx="374421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219">
                  <a:extLst>
                    <a:ext uri="{9D8B030D-6E8A-4147-A177-3AD203B41FA5}">
                      <a16:colId xmlns:a16="http://schemas.microsoft.com/office/drawing/2014/main" val="372943998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262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712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8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64002"/>
                  </a:ext>
                </a:extLst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809">
            <a:off x="731637" y="3743394"/>
            <a:ext cx="1353982" cy="90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03" y="2092863"/>
            <a:ext cx="1353982" cy="90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08" y="4013339"/>
            <a:ext cx="1440000" cy="900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9" y="2080770"/>
            <a:ext cx="1181250" cy="900000"/>
          </a:xfrm>
          <a:prstGeom prst="rect">
            <a:avLst/>
          </a:prstGeom>
        </p:spPr>
      </p:pic>
      <p:pic>
        <p:nvPicPr>
          <p:cNvPr id="14" name="Picture 2" descr="Fruta Kiwi Quivi Frutas - Foto gratuita no Pixab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0963" y="5345527"/>
            <a:ext cx="1200000" cy="900000"/>
          </a:xfrm>
          <a:prstGeom prst="rect">
            <a:avLst/>
          </a:prstGeom>
          <a:noFill/>
        </p:spPr>
      </p:pic>
      <p:pic>
        <p:nvPicPr>
          <p:cNvPr id="15" name="Picture 6" descr="Uvas, Programa Origens Intermarché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948" y="5329088"/>
            <a:ext cx="1197782" cy="900000"/>
          </a:xfrm>
          <a:prstGeom prst="rect">
            <a:avLst/>
          </a:prstGeom>
          <a:noFill/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64684"/>
            <a:ext cx="1460510" cy="91539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37" y="1981200"/>
            <a:ext cx="1209084" cy="120908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24" y="4937178"/>
            <a:ext cx="1364438" cy="136443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17" y="3489081"/>
            <a:ext cx="1648188" cy="900000"/>
          </a:xfrm>
          <a:prstGeom prst="rect">
            <a:avLst/>
          </a:prstGeom>
        </p:spPr>
      </p:pic>
      <p:pic>
        <p:nvPicPr>
          <p:cNvPr id="20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50137" y="5345527"/>
            <a:ext cx="1310682" cy="900000"/>
          </a:xfrm>
          <a:prstGeom prst="rect">
            <a:avLst/>
          </a:prstGeom>
          <a:noFill/>
        </p:spPr>
      </p:pic>
      <p:pic>
        <p:nvPicPr>
          <p:cNvPr id="21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50137" y="4487178"/>
            <a:ext cx="2064374" cy="900000"/>
          </a:xfrm>
          <a:prstGeom prst="rect">
            <a:avLst/>
          </a:prstGeom>
          <a:noFill/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83" y="3070970"/>
            <a:ext cx="745236" cy="911440"/>
          </a:xfrm>
          <a:prstGeom prst="rect">
            <a:avLst/>
          </a:prstGeom>
        </p:spPr>
      </p:pic>
      <p:sp>
        <p:nvSpPr>
          <p:cNvPr id="23" name="Estrela de 7 Pontas 22"/>
          <p:cNvSpPr/>
          <p:nvPr/>
        </p:nvSpPr>
        <p:spPr>
          <a:xfrm>
            <a:off x="1926059" y="3162152"/>
            <a:ext cx="318152" cy="303147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Estrela de 7 Pontas 23"/>
          <p:cNvSpPr/>
          <p:nvPr/>
        </p:nvSpPr>
        <p:spPr>
          <a:xfrm>
            <a:off x="7138476" y="3140181"/>
            <a:ext cx="318152" cy="303147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Título 22"/>
          <p:cNvSpPr>
            <a:spLocks noGrp="1"/>
          </p:cNvSpPr>
          <p:nvPr>
            <p:ph type="title"/>
          </p:nvPr>
        </p:nvSpPr>
        <p:spPr>
          <a:xfrm>
            <a:off x="121276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8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 elemento que se repete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3752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Segue a linha e diz qual o número que corresponde a cada meio de transporte</a:t>
            </a:r>
            <a:r>
              <a:rPr lang="pt-PT" sz="3600" dirty="0">
                <a:solidFill>
                  <a:srgbClr val="2FB7E1"/>
                </a:solidFill>
              </a:rPr>
              <a:t>.</a:t>
            </a:r>
          </a:p>
        </p:txBody>
      </p:sp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47" name="Picture 8" descr="Foto Avião PNG - 37 Imagens Avião PNG com download gratu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1676400" cy="712143"/>
          </a:xfrm>
          <a:prstGeom prst="rect">
            <a:avLst/>
          </a:prstGeom>
          <a:noFill/>
        </p:spPr>
      </p:pic>
      <p:pic>
        <p:nvPicPr>
          <p:cNvPr id="48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447800"/>
            <a:ext cx="1224379" cy="840740"/>
          </a:xfrm>
          <a:prstGeom prst="rect">
            <a:avLst/>
          </a:prstGeom>
          <a:noFill/>
        </p:spPr>
      </p:pic>
      <p:sp>
        <p:nvSpPr>
          <p:cNvPr id="49" name="Forma livre 48"/>
          <p:cNvSpPr/>
          <p:nvPr/>
        </p:nvSpPr>
        <p:spPr>
          <a:xfrm>
            <a:off x="815926" y="2096086"/>
            <a:ext cx="4525108" cy="4063219"/>
          </a:xfrm>
          <a:custGeom>
            <a:avLst/>
            <a:gdLst>
              <a:gd name="connsiteX0" fmla="*/ 168812 w 4525108"/>
              <a:gd name="connsiteY0" fmla="*/ 0 h 4063219"/>
              <a:gd name="connsiteX1" fmla="*/ 661182 w 4525108"/>
              <a:gd name="connsiteY1" fmla="*/ 844062 h 4063219"/>
              <a:gd name="connsiteX2" fmla="*/ 787791 w 4525108"/>
              <a:gd name="connsiteY2" fmla="*/ 295422 h 4063219"/>
              <a:gd name="connsiteX3" fmla="*/ 1280160 w 4525108"/>
              <a:gd name="connsiteY3" fmla="*/ 675249 h 4063219"/>
              <a:gd name="connsiteX4" fmla="*/ 914400 w 4525108"/>
              <a:gd name="connsiteY4" fmla="*/ 1237957 h 4063219"/>
              <a:gd name="connsiteX5" fmla="*/ 323557 w 4525108"/>
              <a:gd name="connsiteY5" fmla="*/ 1519311 h 4063219"/>
              <a:gd name="connsiteX6" fmla="*/ 154745 w 4525108"/>
              <a:gd name="connsiteY6" fmla="*/ 745588 h 4063219"/>
              <a:gd name="connsiteX7" fmla="*/ 1252025 w 4525108"/>
              <a:gd name="connsiteY7" fmla="*/ 1322363 h 4063219"/>
              <a:gd name="connsiteX8" fmla="*/ 2039816 w 4525108"/>
              <a:gd name="connsiteY8" fmla="*/ 1617785 h 4063219"/>
              <a:gd name="connsiteX9" fmla="*/ 1927274 w 4525108"/>
              <a:gd name="connsiteY9" fmla="*/ 267286 h 4063219"/>
              <a:gd name="connsiteX10" fmla="*/ 1702191 w 4525108"/>
              <a:gd name="connsiteY10" fmla="*/ 717452 h 4063219"/>
              <a:gd name="connsiteX11" fmla="*/ 2560320 w 4525108"/>
              <a:gd name="connsiteY11" fmla="*/ 1125416 h 4063219"/>
              <a:gd name="connsiteX12" fmla="*/ 2996419 w 4525108"/>
              <a:gd name="connsiteY12" fmla="*/ 464234 h 4063219"/>
              <a:gd name="connsiteX13" fmla="*/ 3657600 w 4525108"/>
              <a:gd name="connsiteY13" fmla="*/ 1026942 h 4063219"/>
              <a:gd name="connsiteX14" fmla="*/ 4107766 w 4525108"/>
              <a:gd name="connsiteY14" fmla="*/ 1392702 h 4063219"/>
              <a:gd name="connsiteX15" fmla="*/ 1153551 w 4525108"/>
              <a:gd name="connsiteY15" fmla="*/ 2250831 h 4063219"/>
              <a:gd name="connsiteX16" fmla="*/ 3727939 w 4525108"/>
              <a:gd name="connsiteY16" fmla="*/ 2546252 h 4063219"/>
              <a:gd name="connsiteX17" fmla="*/ 3812345 w 4525108"/>
              <a:gd name="connsiteY17" fmla="*/ 3151163 h 4063219"/>
              <a:gd name="connsiteX18" fmla="*/ 3784209 w 4525108"/>
              <a:gd name="connsiteY18" fmla="*/ 3165231 h 4063219"/>
              <a:gd name="connsiteX19" fmla="*/ 3868616 w 4525108"/>
              <a:gd name="connsiteY19" fmla="*/ 3066757 h 406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25108" h="4063219">
                <a:moveTo>
                  <a:pt x="168812" y="0"/>
                </a:moveTo>
                <a:cubicBezTo>
                  <a:pt x="363415" y="397412"/>
                  <a:pt x="558019" y="794825"/>
                  <a:pt x="661182" y="844062"/>
                </a:cubicBezTo>
                <a:cubicBezTo>
                  <a:pt x="764345" y="893299"/>
                  <a:pt x="684628" y="323557"/>
                  <a:pt x="787791" y="295422"/>
                </a:cubicBezTo>
                <a:cubicBezTo>
                  <a:pt x="890954" y="267287"/>
                  <a:pt x="1259059" y="518160"/>
                  <a:pt x="1280160" y="675249"/>
                </a:cubicBezTo>
                <a:cubicBezTo>
                  <a:pt x="1301261" y="832338"/>
                  <a:pt x="1073834" y="1097280"/>
                  <a:pt x="914400" y="1237957"/>
                </a:cubicBezTo>
                <a:cubicBezTo>
                  <a:pt x="754966" y="1378634"/>
                  <a:pt x="450166" y="1601373"/>
                  <a:pt x="323557" y="1519311"/>
                </a:cubicBezTo>
                <a:cubicBezTo>
                  <a:pt x="196948" y="1437249"/>
                  <a:pt x="0" y="778413"/>
                  <a:pt x="154745" y="745588"/>
                </a:cubicBezTo>
                <a:cubicBezTo>
                  <a:pt x="309490" y="712763"/>
                  <a:pt x="937847" y="1176997"/>
                  <a:pt x="1252025" y="1322363"/>
                </a:cubicBezTo>
                <a:cubicBezTo>
                  <a:pt x="1566203" y="1467729"/>
                  <a:pt x="1927275" y="1793631"/>
                  <a:pt x="2039816" y="1617785"/>
                </a:cubicBezTo>
                <a:cubicBezTo>
                  <a:pt x="2152357" y="1441939"/>
                  <a:pt x="1983545" y="417342"/>
                  <a:pt x="1927274" y="267286"/>
                </a:cubicBezTo>
                <a:cubicBezTo>
                  <a:pt x="1871003" y="117231"/>
                  <a:pt x="1596683" y="574430"/>
                  <a:pt x="1702191" y="717452"/>
                </a:cubicBezTo>
                <a:cubicBezTo>
                  <a:pt x="1807699" y="860474"/>
                  <a:pt x="2344615" y="1167619"/>
                  <a:pt x="2560320" y="1125416"/>
                </a:cubicBezTo>
                <a:cubicBezTo>
                  <a:pt x="2776025" y="1083213"/>
                  <a:pt x="2813539" y="480646"/>
                  <a:pt x="2996419" y="464234"/>
                </a:cubicBezTo>
                <a:cubicBezTo>
                  <a:pt x="3179299" y="447822"/>
                  <a:pt x="3472376" y="872197"/>
                  <a:pt x="3657600" y="1026942"/>
                </a:cubicBezTo>
                <a:cubicBezTo>
                  <a:pt x="3842824" y="1181687"/>
                  <a:pt x="4525108" y="1188721"/>
                  <a:pt x="4107766" y="1392702"/>
                </a:cubicBezTo>
                <a:cubicBezTo>
                  <a:pt x="3690425" y="1596684"/>
                  <a:pt x="1216855" y="2058573"/>
                  <a:pt x="1153551" y="2250831"/>
                </a:cubicBezTo>
                <a:cubicBezTo>
                  <a:pt x="1090247" y="2443089"/>
                  <a:pt x="3284807" y="2396197"/>
                  <a:pt x="3727939" y="2546252"/>
                </a:cubicBezTo>
                <a:cubicBezTo>
                  <a:pt x="4171071" y="2696307"/>
                  <a:pt x="3802967" y="3048000"/>
                  <a:pt x="3812345" y="3151163"/>
                </a:cubicBezTo>
                <a:cubicBezTo>
                  <a:pt x="3821723" y="3254326"/>
                  <a:pt x="3774831" y="3179298"/>
                  <a:pt x="3784209" y="3165231"/>
                </a:cubicBezTo>
                <a:cubicBezTo>
                  <a:pt x="3793587" y="3151164"/>
                  <a:pt x="3589607" y="4063219"/>
                  <a:pt x="3868616" y="306675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Forma livre 49"/>
          <p:cNvSpPr/>
          <p:nvPr/>
        </p:nvSpPr>
        <p:spPr>
          <a:xfrm>
            <a:off x="1582615" y="2056228"/>
            <a:ext cx="6506308" cy="3901440"/>
          </a:xfrm>
          <a:custGeom>
            <a:avLst/>
            <a:gdLst>
              <a:gd name="connsiteX0" fmla="*/ 2848708 w 6506308"/>
              <a:gd name="connsiteY0" fmla="*/ 53926 h 3901440"/>
              <a:gd name="connsiteX1" fmla="*/ 2834640 w 6506308"/>
              <a:gd name="connsiteY1" fmla="*/ 785446 h 3901440"/>
              <a:gd name="connsiteX2" fmla="*/ 3383280 w 6506308"/>
              <a:gd name="connsiteY2" fmla="*/ 757310 h 3901440"/>
              <a:gd name="connsiteX3" fmla="*/ 4297680 w 6506308"/>
              <a:gd name="connsiteY3" fmla="*/ 53926 h 3901440"/>
              <a:gd name="connsiteX4" fmla="*/ 4944794 w 6506308"/>
              <a:gd name="connsiteY4" fmla="*/ 1080867 h 3901440"/>
              <a:gd name="connsiteX5" fmla="*/ 3763108 w 6506308"/>
              <a:gd name="connsiteY5" fmla="*/ 1474763 h 3901440"/>
              <a:gd name="connsiteX6" fmla="*/ 3875650 w 6506308"/>
              <a:gd name="connsiteY6" fmla="*/ 658837 h 3901440"/>
              <a:gd name="connsiteX7" fmla="*/ 4663440 w 6506308"/>
              <a:gd name="connsiteY7" fmla="*/ 1573237 h 3901440"/>
              <a:gd name="connsiteX8" fmla="*/ 2412610 w 6506308"/>
              <a:gd name="connsiteY8" fmla="*/ 1742049 h 3901440"/>
              <a:gd name="connsiteX9" fmla="*/ 400930 w 6506308"/>
              <a:gd name="connsiteY9" fmla="*/ 1376289 h 3901440"/>
              <a:gd name="connsiteX10" fmla="*/ 189914 w 6506308"/>
              <a:gd name="connsiteY10" fmla="*/ 2276621 h 3901440"/>
              <a:gd name="connsiteX11" fmla="*/ 1540413 w 6506308"/>
              <a:gd name="connsiteY11" fmla="*/ 2586110 h 3901440"/>
              <a:gd name="connsiteX12" fmla="*/ 1667022 w 6506308"/>
              <a:gd name="connsiteY12" fmla="*/ 1263747 h 3901440"/>
              <a:gd name="connsiteX13" fmla="*/ 2736167 w 6506308"/>
              <a:gd name="connsiteY13" fmla="*/ 1235612 h 3901440"/>
              <a:gd name="connsiteX14" fmla="*/ 3650567 w 6506308"/>
              <a:gd name="connsiteY14" fmla="*/ 2164080 h 3901440"/>
              <a:gd name="connsiteX15" fmla="*/ 5001065 w 6506308"/>
              <a:gd name="connsiteY15" fmla="*/ 1910861 h 3901440"/>
              <a:gd name="connsiteX16" fmla="*/ 6196819 w 6506308"/>
              <a:gd name="connsiteY16" fmla="*/ 1981200 h 3901440"/>
              <a:gd name="connsiteX17" fmla="*/ 6253090 w 6506308"/>
              <a:gd name="connsiteY17" fmla="*/ 3106615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06308" h="3901440">
                <a:moveTo>
                  <a:pt x="2848708" y="53926"/>
                </a:moveTo>
                <a:cubicBezTo>
                  <a:pt x="2797126" y="361070"/>
                  <a:pt x="2745545" y="668215"/>
                  <a:pt x="2834640" y="785446"/>
                </a:cubicBezTo>
                <a:cubicBezTo>
                  <a:pt x="2923735" y="902677"/>
                  <a:pt x="3139440" y="879230"/>
                  <a:pt x="3383280" y="757310"/>
                </a:cubicBezTo>
                <a:cubicBezTo>
                  <a:pt x="3627120" y="635390"/>
                  <a:pt x="4037428" y="0"/>
                  <a:pt x="4297680" y="53926"/>
                </a:cubicBezTo>
                <a:cubicBezTo>
                  <a:pt x="4557932" y="107852"/>
                  <a:pt x="5033889" y="844061"/>
                  <a:pt x="4944794" y="1080867"/>
                </a:cubicBezTo>
                <a:cubicBezTo>
                  <a:pt x="4855699" y="1317673"/>
                  <a:pt x="3941299" y="1545101"/>
                  <a:pt x="3763108" y="1474763"/>
                </a:cubicBezTo>
                <a:cubicBezTo>
                  <a:pt x="3584917" y="1404425"/>
                  <a:pt x="3725595" y="642425"/>
                  <a:pt x="3875650" y="658837"/>
                </a:cubicBezTo>
                <a:cubicBezTo>
                  <a:pt x="4025705" y="675249"/>
                  <a:pt x="4907280" y="1392702"/>
                  <a:pt x="4663440" y="1573237"/>
                </a:cubicBezTo>
                <a:cubicBezTo>
                  <a:pt x="4419600" y="1753772"/>
                  <a:pt x="3123028" y="1774874"/>
                  <a:pt x="2412610" y="1742049"/>
                </a:cubicBezTo>
                <a:cubicBezTo>
                  <a:pt x="1702192" y="1709224"/>
                  <a:pt x="771379" y="1287194"/>
                  <a:pt x="400930" y="1376289"/>
                </a:cubicBezTo>
                <a:cubicBezTo>
                  <a:pt x="30481" y="1465384"/>
                  <a:pt x="0" y="2074984"/>
                  <a:pt x="189914" y="2276621"/>
                </a:cubicBezTo>
                <a:cubicBezTo>
                  <a:pt x="379828" y="2478258"/>
                  <a:pt x="1294228" y="2754922"/>
                  <a:pt x="1540413" y="2586110"/>
                </a:cubicBezTo>
                <a:cubicBezTo>
                  <a:pt x="1786598" y="2417298"/>
                  <a:pt x="1467730" y="1488830"/>
                  <a:pt x="1667022" y="1263747"/>
                </a:cubicBezTo>
                <a:cubicBezTo>
                  <a:pt x="1866314" y="1038664"/>
                  <a:pt x="2405576" y="1085557"/>
                  <a:pt x="2736167" y="1235612"/>
                </a:cubicBezTo>
                <a:cubicBezTo>
                  <a:pt x="3066758" y="1385667"/>
                  <a:pt x="3273084" y="2051539"/>
                  <a:pt x="3650567" y="2164080"/>
                </a:cubicBezTo>
                <a:cubicBezTo>
                  <a:pt x="4028050" y="2276621"/>
                  <a:pt x="4576690" y="1941341"/>
                  <a:pt x="5001065" y="1910861"/>
                </a:cubicBezTo>
                <a:cubicBezTo>
                  <a:pt x="5425440" y="1880381"/>
                  <a:pt x="5988148" y="1781908"/>
                  <a:pt x="6196819" y="1981200"/>
                </a:cubicBezTo>
                <a:cubicBezTo>
                  <a:pt x="6405490" y="2180492"/>
                  <a:pt x="6506308" y="3901440"/>
                  <a:pt x="6253090" y="310661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Oval 51"/>
          <p:cNvSpPr/>
          <p:nvPr/>
        </p:nvSpPr>
        <p:spPr>
          <a:xfrm>
            <a:off x="4404360" y="524256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Oval 52"/>
          <p:cNvSpPr/>
          <p:nvPr/>
        </p:nvSpPr>
        <p:spPr>
          <a:xfrm>
            <a:off x="7741920" y="516636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54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6976" y="5888858"/>
            <a:ext cx="1154624" cy="503378"/>
          </a:xfrm>
          <a:prstGeom prst="rect">
            <a:avLst/>
          </a:prstGeom>
          <a:noFill/>
        </p:spPr>
      </p:pic>
      <p:pic>
        <p:nvPicPr>
          <p:cNvPr id="55" name="Picture 8" descr="Foto Avião PNG - 37 Imagens Avião PNG com download gratu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630214"/>
            <a:ext cx="1364340" cy="579578"/>
          </a:xfrm>
          <a:prstGeom prst="rect">
            <a:avLst/>
          </a:prstGeom>
          <a:noFill/>
        </p:spPr>
      </p:pic>
      <p:pic>
        <p:nvPicPr>
          <p:cNvPr id="56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15" y="5791200"/>
            <a:ext cx="990600" cy="680212"/>
          </a:xfrm>
          <a:prstGeom prst="rect">
            <a:avLst/>
          </a:prstGeom>
          <a:noFill/>
        </p:spPr>
      </p:pic>
      <p:pic>
        <p:nvPicPr>
          <p:cNvPr id="57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1447800" cy="631194"/>
          </a:xfrm>
          <a:prstGeom prst="rect">
            <a:avLst/>
          </a:prstGeom>
          <a:noFill/>
        </p:spPr>
      </p:pic>
      <p:sp>
        <p:nvSpPr>
          <p:cNvPr id="58" name="Forma livre 57"/>
          <p:cNvSpPr/>
          <p:nvPr/>
        </p:nvSpPr>
        <p:spPr>
          <a:xfrm>
            <a:off x="424375" y="2391508"/>
            <a:ext cx="7924801" cy="3749039"/>
          </a:xfrm>
          <a:custGeom>
            <a:avLst/>
            <a:gdLst>
              <a:gd name="connsiteX0" fmla="*/ 7284720 w 7924801"/>
              <a:gd name="connsiteY0" fmla="*/ 0 h 3749039"/>
              <a:gd name="connsiteX1" fmla="*/ 7692683 w 7924801"/>
              <a:gd name="connsiteY1" fmla="*/ 647114 h 3749039"/>
              <a:gd name="connsiteX2" fmla="*/ 7819293 w 7924801"/>
              <a:gd name="connsiteY2" fmla="*/ 42203 h 3749039"/>
              <a:gd name="connsiteX3" fmla="*/ 7059637 w 7924801"/>
              <a:gd name="connsiteY3" fmla="*/ 548640 h 3749039"/>
              <a:gd name="connsiteX4" fmla="*/ 6595403 w 7924801"/>
              <a:gd name="connsiteY4" fmla="*/ 1294227 h 3749039"/>
              <a:gd name="connsiteX5" fmla="*/ 6314050 w 7924801"/>
              <a:gd name="connsiteY5" fmla="*/ 2208627 h 3749039"/>
              <a:gd name="connsiteX6" fmla="*/ 4527453 w 7924801"/>
              <a:gd name="connsiteY6" fmla="*/ 2096086 h 3749039"/>
              <a:gd name="connsiteX7" fmla="*/ 3064413 w 7924801"/>
              <a:gd name="connsiteY7" fmla="*/ 1758461 h 3749039"/>
              <a:gd name="connsiteX8" fmla="*/ 3556782 w 7924801"/>
              <a:gd name="connsiteY8" fmla="*/ 196947 h 3749039"/>
              <a:gd name="connsiteX9" fmla="*/ 4724400 w 7924801"/>
              <a:gd name="connsiteY9" fmla="*/ 1294227 h 3749039"/>
              <a:gd name="connsiteX10" fmla="*/ 3598985 w 7924801"/>
              <a:gd name="connsiteY10" fmla="*/ 2461846 h 3749039"/>
              <a:gd name="connsiteX11" fmla="*/ 1531034 w 7924801"/>
              <a:gd name="connsiteY11" fmla="*/ 2082018 h 3749039"/>
              <a:gd name="connsiteX12" fmla="*/ 715108 w 7924801"/>
              <a:gd name="connsiteY12" fmla="*/ 2897944 h 374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24801" h="3749039">
                <a:moveTo>
                  <a:pt x="7284720" y="0"/>
                </a:moveTo>
                <a:cubicBezTo>
                  <a:pt x="7444154" y="320040"/>
                  <a:pt x="7603588" y="640080"/>
                  <a:pt x="7692683" y="647114"/>
                </a:cubicBezTo>
                <a:cubicBezTo>
                  <a:pt x="7781778" y="654148"/>
                  <a:pt x="7924801" y="58615"/>
                  <a:pt x="7819293" y="42203"/>
                </a:cubicBezTo>
                <a:cubicBezTo>
                  <a:pt x="7713785" y="25791"/>
                  <a:pt x="7263619" y="339969"/>
                  <a:pt x="7059637" y="548640"/>
                </a:cubicBezTo>
                <a:cubicBezTo>
                  <a:pt x="6855655" y="757311"/>
                  <a:pt x="6719667" y="1017563"/>
                  <a:pt x="6595403" y="1294227"/>
                </a:cubicBezTo>
                <a:cubicBezTo>
                  <a:pt x="6471139" y="1570891"/>
                  <a:pt x="6658708" y="2074984"/>
                  <a:pt x="6314050" y="2208627"/>
                </a:cubicBezTo>
                <a:cubicBezTo>
                  <a:pt x="5969392" y="2342270"/>
                  <a:pt x="5069059" y="2171114"/>
                  <a:pt x="4527453" y="2096086"/>
                </a:cubicBezTo>
                <a:cubicBezTo>
                  <a:pt x="3985847" y="2021058"/>
                  <a:pt x="3226191" y="2074984"/>
                  <a:pt x="3064413" y="1758461"/>
                </a:cubicBezTo>
                <a:cubicBezTo>
                  <a:pt x="2902635" y="1441938"/>
                  <a:pt x="3280118" y="274319"/>
                  <a:pt x="3556782" y="196947"/>
                </a:cubicBezTo>
                <a:cubicBezTo>
                  <a:pt x="3833446" y="119575"/>
                  <a:pt x="4717366" y="916744"/>
                  <a:pt x="4724400" y="1294227"/>
                </a:cubicBezTo>
                <a:cubicBezTo>
                  <a:pt x="4731434" y="1671710"/>
                  <a:pt x="4131213" y="2330547"/>
                  <a:pt x="3598985" y="2461846"/>
                </a:cubicBezTo>
                <a:cubicBezTo>
                  <a:pt x="3066757" y="2593145"/>
                  <a:pt x="2011680" y="2009335"/>
                  <a:pt x="1531034" y="2082018"/>
                </a:cubicBezTo>
                <a:cubicBezTo>
                  <a:pt x="1050388" y="2154701"/>
                  <a:pt x="0" y="3749039"/>
                  <a:pt x="715108" y="289794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b="1" dirty="0"/>
          </a:p>
        </p:txBody>
      </p:sp>
      <p:sp>
        <p:nvSpPr>
          <p:cNvPr id="51" name="Oval 50"/>
          <p:cNvSpPr/>
          <p:nvPr/>
        </p:nvSpPr>
        <p:spPr>
          <a:xfrm>
            <a:off x="838200" y="5257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9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36401" y="3301649"/>
            <a:ext cx="2125335" cy="203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rodapé arroba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014779" y="4788976"/>
            <a:ext cx="8362041" cy="1100380"/>
          </a:xfrm>
          <a:prstGeom prst="rect">
            <a:avLst/>
          </a:prstGeom>
        </p:spPr>
      </p:pic>
      <p:pic>
        <p:nvPicPr>
          <p:cNvPr id="2" name="Picture 2" descr="Um &amp;quot;fixe 5 estrelas&amp;quot;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100" y="1425118"/>
            <a:ext cx="3733155" cy="289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26" name="Picture 8" descr="Foto Avião PNG - 37 Imagens Avião PNG com download gratu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1676400" cy="712143"/>
          </a:xfrm>
          <a:prstGeom prst="rect">
            <a:avLst/>
          </a:prstGeom>
          <a:noFill/>
        </p:spPr>
      </p:pic>
      <p:pic>
        <p:nvPicPr>
          <p:cNvPr id="27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447800"/>
            <a:ext cx="1224379" cy="840740"/>
          </a:xfrm>
          <a:prstGeom prst="rect">
            <a:avLst/>
          </a:prstGeom>
          <a:noFill/>
        </p:spPr>
      </p:pic>
      <p:sp>
        <p:nvSpPr>
          <p:cNvPr id="40" name="Forma livre 39"/>
          <p:cNvSpPr/>
          <p:nvPr/>
        </p:nvSpPr>
        <p:spPr>
          <a:xfrm>
            <a:off x="815926" y="2096086"/>
            <a:ext cx="4525108" cy="4063219"/>
          </a:xfrm>
          <a:custGeom>
            <a:avLst/>
            <a:gdLst>
              <a:gd name="connsiteX0" fmla="*/ 168812 w 4525108"/>
              <a:gd name="connsiteY0" fmla="*/ 0 h 4063219"/>
              <a:gd name="connsiteX1" fmla="*/ 661182 w 4525108"/>
              <a:gd name="connsiteY1" fmla="*/ 844062 h 4063219"/>
              <a:gd name="connsiteX2" fmla="*/ 787791 w 4525108"/>
              <a:gd name="connsiteY2" fmla="*/ 295422 h 4063219"/>
              <a:gd name="connsiteX3" fmla="*/ 1280160 w 4525108"/>
              <a:gd name="connsiteY3" fmla="*/ 675249 h 4063219"/>
              <a:gd name="connsiteX4" fmla="*/ 914400 w 4525108"/>
              <a:gd name="connsiteY4" fmla="*/ 1237957 h 4063219"/>
              <a:gd name="connsiteX5" fmla="*/ 323557 w 4525108"/>
              <a:gd name="connsiteY5" fmla="*/ 1519311 h 4063219"/>
              <a:gd name="connsiteX6" fmla="*/ 154745 w 4525108"/>
              <a:gd name="connsiteY6" fmla="*/ 745588 h 4063219"/>
              <a:gd name="connsiteX7" fmla="*/ 1252025 w 4525108"/>
              <a:gd name="connsiteY7" fmla="*/ 1322363 h 4063219"/>
              <a:gd name="connsiteX8" fmla="*/ 2039816 w 4525108"/>
              <a:gd name="connsiteY8" fmla="*/ 1617785 h 4063219"/>
              <a:gd name="connsiteX9" fmla="*/ 1927274 w 4525108"/>
              <a:gd name="connsiteY9" fmla="*/ 267286 h 4063219"/>
              <a:gd name="connsiteX10" fmla="*/ 1702191 w 4525108"/>
              <a:gd name="connsiteY10" fmla="*/ 717452 h 4063219"/>
              <a:gd name="connsiteX11" fmla="*/ 2560320 w 4525108"/>
              <a:gd name="connsiteY11" fmla="*/ 1125416 h 4063219"/>
              <a:gd name="connsiteX12" fmla="*/ 2996419 w 4525108"/>
              <a:gd name="connsiteY12" fmla="*/ 464234 h 4063219"/>
              <a:gd name="connsiteX13" fmla="*/ 3657600 w 4525108"/>
              <a:gd name="connsiteY13" fmla="*/ 1026942 h 4063219"/>
              <a:gd name="connsiteX14" fmla="*/ 4107766 w 4525108"/>
              <a:gd name="connsiteY14" fmla="*/ 1392702 h 4063219"/>
              <a:gd name="connsiteX15" fmla="*/ 1153551 w 4525108"/>
              <a:gd name="connsiteY15" fmla="*/ 2250831 h 4063219"/>
              <a:gd name="connsiteX16" fmla="*/ 3727939 w 4525108"/>
              <a:gd name="connsiteY16" fmla="*/ 2546252 h 4063219"/>
              <a:gd name="connsiteX17" fmla="*/ 3812345 w 4525108"/>
              <a:gd name="connsiteY17" fmla="*/ 3151163 h 4063219"/>
              <a:gd name="connsiteX18" fmla="*/ 3784209 w 4525108"/>
              <a:gd name="connsiteY18" fmla="*/ 3165231 h 4063219"/>
              <a:gd name="connsiteX19" fmla="*/ 3868616 w 4525108"/>
              <a:gd name="connsiteY19" fmla="*/ 3066757 h 406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25108" h="4063219">
                <a:moveTo>
                  <a:pt x="168812" y="0"/>
                </a:moveTo>
                <a:cubicBezTo>
                  <a:pt x="363415" y="397412"/>
                  <a:pt x="558019" y="794825"/>
                  <a:pt x="661182" y="844062"/>
                </a:cubicBezTo>
                <a:cubicBezTo>
                  <a:pt x="764345" y="893299"/>
                  <a:pt x="684628" y="323557"/>
                  <a:pt x="787791" y="295422"/>
                </a:cubicBezTo>
                <a:cubicBezTo>
                  <a:pt x="890954" y="267287"/>
                  <a:pt x="1259059" y="518160"/>
                  <a:pt x="1280160" y="675249"/>
                </a:cubicBezTo>
                <a:cubicBezTo>
                  <a:pt x="1301261" y="832338"/>
                  <a:pt x="1073834" y="1097280"/>
                  <a:pt x="914400" y="1237957"/>
                </a:cubicBezTo>
                <a:cubicBezTo>
                  <a:pt x="754966" y="1378634"/>
                  <a:pt x="450166" y="1601373"/>
                  <a:pt x="323557" y="1519311"/>
                </a:cubicBezTo>
                <a:cubicBezTo>
                  <a:pt x="196948" y="1437249"/>
                  <a:pt x="0" y="778413"/>
                  <a:pt x="154745" y="745588"/>
                </a:cubicBezTo>
                <a:cubicBezTo>
                  <a:pt x="309490" y="712763"/>
                  <a:pt x="937847" y="1176997"/>
                  <a:pt x="1252025" y="1322363"/>
                </a:cubicBezTo>
                <a:cubicBezTo>
                  <a:pt x="1566203" y="1467729"/>
                  <a:pt x="1927275" y="1793631"/>
                  <a:pt x="2039816" y="1617785"/>
                </a:cubicBezTo>
                <a:cubicBezTo>
                  <a:pt x="2152357" y="1441939"/>
                  <a:pt x="1983545" y="417342"/>
                  <a:pt x="1927274" y="267286"/>
                </a:cubicBezTo>
                <a:cubicBezTo>
                  <a:pt x="1871003" y="117231"/>
                  <a:pt x="1596683" y="574430"/>
                  <a:pt x="1702191" y="717452"/>
                </a:cubicBezTo>
                <a:cubicBezTo>
                  <a:pt x="1807699" y="860474"/>
                  <a:pt x="2344615" y="1167619"/>
                  <a:pt x="2560320" y="1125416"/>
                </a:cubicBezTo>
                <a:cubicBezTo>
                  <a:pt x="2776025" y="1083213"/>
                  <a:pt x="2813539" y="480646"/>
                  <a:pt x="2996419" y="464234"/>
                </a:cubicBezTo>
                <a:cubicBezTo>
                  <a:pt x="3179299" y="447822"/>
                  <a:pt x="3472376" y="872197"/>
                  <a:pt x="3657600" y="1026942"/>
                </a:cubicBezTo>
                <a:cubicBezTo>
                  <a:pt x="3842824" y="1181687"/>
                  <a:pt x="4525108" y="1188721"/>
                  <a:pt x="4107766" y="1392702"/>
                </a:cubicBezTo>
                <a:cubicBezTo>
                  <a:pt x="3690425" y="1596684"/>
                  <a:pt x="1216855" y="2058573"/>
                  <a:pt x="1153551" y="2250831"/>
                </a:cubicBezTo>
                <a:cubicBezTo>
                  <a:pt x="1090247" y="2443089"/>
                  <a:pt x="3284807" y="2396197"/>
                  <a:pt x="3727939" y="2546252"/>
                </a:cubicBezTo>
                <a:cubicBezTo>
                  <a:pt x="4171071" y="2696307"/>
                  <a:pt x="3802967" y="3048000"/>
                  <a:pt x="3812345" y="3151163"/>
                </a:cubicBezTo>
                <a:cubicBezTo>
                  <a:pt x="3821723" y="3254326"/>
                  <a:pt x="3774831" y="3179298"/>
                  <a:pt x="3784209" y="3165231"/>
                </a:cubicBezTo>
                <a:cubicBezTo>
                  <a:pt x="3793587" y="3151164"/>
                  <a:pt x="3589607" y="4063219"/>
                  <a:pt x="3868616" y="3066757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Forma livre 42"/>
          <p:cNvSpPr/>
          <p:nvPr/>
        </p:nvSpPr>
        <p:spPr>
          <a:xfrm>
            <a:off x="1582615" y="2056228"/>
            <a:ext cx="6506308" cy="3901440"/>
          </a:xfrm>
          <a:custGeom>
            <a:avLst/>
            <a:gdLst>
              <a:gd name="connsiteX0" fmla="*/ 2848708 w 6506308"/>
              <a:gd name="connsiteY0" fmla="*/ 53926 h 3901440"/>
              <a:gd name="connsiteX1" fmla="*/ 2834640 w 6506308"/>
              <a:gd name="connsiteY1" fmla="*/ 785446 h 3901440"/>
              <a:gd name="connsiteX2" fmla="*/ 3383280 w 6506308"/>
              <a:gd name="connsiteY2" fmla="*/ 757310 h 3901440"/>
              <a:gd name="connsiteX3" fmla="*/ 4297680 w 6506308"/>
              <a:gd name="connsiteY3" fmla="*/ 53926 h 3901440"/>
              <a:gd name="connsiteX4" fmla="*/ 4944794 w 6506308"/>
              <a:gd name="connsiteY4" fmla="*/ 1080867 h 3901440"/>
              <a:gd name="connsiteX5" fmla="*/ 3763108 w 6506308"/>
              <a:gd name="connsiteY5" fmla="*/ 1474763 h 3901440"/>
              <a:gd name="connsiteX6" fmla="*/ 3875650 w 6506308"/>
              <a:gd name="connsiteY6" fmla="*/ 658837 h 3901440"/>
              <a:gd name="connsiteX7" fmla="*/ 4663440 w 6506308"/>
              <a:gd name="connsiteY7" fmla="*/ 1573237 h 3901440"/>
              <a:gd name="connsiteX8" fmla="*/ 2412610 w 6506308"/>
              <a:gd name="connsiteY8" fmla="*/ 1742049 h 3901440"/>
              <a:gd name="connsiteX9" fmla="*/ 400930 w 6506308"/>
              <a:gd name="connsiteY9" fmla="*/ 1376289 h 3901440"/>
              <a:gd name="connsiteX10" fmla="*/ 189914 w 6506308"/>
              <a:gd name="connsiteY10" fmla="*/ 2276621 h 3901440"/>
              <a:gd name="connsiteX11" fmla="*/ 1540413 w 6506308"/>
              <a:gd name="connsiteY11" fmla="*/ 2586110 h 3901440"/>
              <a:gd name="connsiteX12" fmla="*/ 1667022 w 6506308"/>
              <a:gd name="connsiteY12" fmla="*/ 1263747 h 3901440"/>
              <a:gd name="connsiteX13" fmla="*/ 2736167 w 6506308"/>
              <a:gd name="connsiteY13" fmla="*/ 1235612 h 3901440"/>
              <a:gd name="connsiteX14" fmla="*/ 3650567 w 6506308"/>
              <a:gd name="connsiteY14" fmla="*/ 2164080 h 3901440"/>
              <a:gd name="connsiteX15" fmla="*/ 5001065 w 6506308"/>
              <a:gd name="connsiteY15" fmla="*/ 1910861 h 3901440"/>
              <a:gd name="connsiteX16" fmla="*/ 6196819 w 6506308"/>
              <a:gd name="connsiteY16" fmla="*/ 1981200 h 3901440"/>
              <a:gd name="connsiteX17" fmla="*/ 6253090 w 6506308"/>
              <a:gd name="connsiteY17" fmla="*/ 3106615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06308" h="3901440">
                <a:moveTo>
                  <a:pt x="2848708" y="53926"/>
                </a:moveTo>
                <a:cubicBezTo>
                  <a:pt x="2797126" y="361070"/>
                  <a:pt x="2745545" y="668215"/>
                  <a:pt x="2834640" y="785446"/>
                </a:cubicBezTo>
                <a:cubicBezTo>
                  <a:pt x="2923735" y="902677"/>
                  <a:pt x="3139440" y="879230"/>
                  <a:pt x="3383280" y="757310"/>
                </a:cubicBezTo>
                <a:cubicBezTo>
                  <a:pt x="3627120" y="635390"/>
                  <a:pt x="4037428" y="0"/>
                  <a:pt x="4297680" y="53926"/>
                </a:cubicBezTo>
                <a:cubicBezTo>
                  <a:pt x="4557932" y="107852"/>
                  <a:pt x="5033889" y="844061"/>
                  <a:pt x="4944794" y="1080867"/>
                </a:cubicBezTo>
                <a:cubicBezTo>
                  <a:pt x="4855699" y="1317673"/>
                  <a:pt x="3941299" y="1545101"/>
                  <a:pt x="3763108" y="1474763"/>
                </a:cubicBezTo>
                <a:cubicBezTo>
                  <a:pt x="3584917" y="1404425"/>
                  <a:pt x="3725595" y="642425"/>
                  <a:pt x="3875650" y="658837"/>
                </a:cubicBezTo>
                <a:cubicBezTo>
                  <a:pt x="4025705" y="675249"/>
                  <a:pt x="4907280" y="1392702"/>
                  <a:pt x="4663440" y="1573237"/>
                </a:cubicBezTo>
                <a:cubicBezTo>
                  <a:pt x="4419600" y="1753772"/>
                  <a:pt x="3123028" y="1774874"/>
                  <a:pt x="2412610" y="1742049"/>
                </a:cubicBezTo>
                <a:cubicBezTo>
                  <a:pt x="1702192" y="1709224"/>
                  <a:pt x="771379" y="1287194"/>
                  <a:pt x="400930" y="1376289"/>
                </a:cubicBezTo>
                <a:cubicBezTo>
                  <a:pt x="30481" y="1465384"/>
                  <a:pt x="0" y="2074984"/>
                  <a:pt x="189914" y="2276621"/>
                </a:cubicBezTo>
                <a:cubicBezTo>
                  <a:pt x="379828" y="2478258"/>
                  <a:pt x="1294228" y="2754922"/>
                  <a:pt x="1540413" y="2586110"/>
                </a:cubicBezTo>
                <a:cubicBezTo>
                  <a:pt x="1786598" y="2417298"/>
                  <a:pt x="1467730" y="1488830"/>
                  <a:pt x="1667022" y="1263747"/>
                </a:cubicBezTo>
                <a:cubicBezTo>
                  <a:pt x="1866314" y="1038664"/>
                  <a:pt x="2405576" y="1085557"/>
                  <a:pt x="2736167" y="1235612"/>
                </a:cubicBezTo>
                <a:cubicBezTo>
                  <a:pt x="3066758" y="1385667"/>
                  <a:pt x="3273084" y="2051539"/>
                  <a:pt x="3650567" y="2164080"/>
                </a:cubicBezTo>
                <a:cubicBezTo>
                  <a:pt x="4028050" y="2276621"/>
                  <a:pt x="4576690" y="1941341"/>
                  <a:pt x="5001065" y="1910861"/>
                </a:cubicBezTo>
                <a:cubicBezTo>
                  <a:pt x="5425440" y="1880381"/>
                  <a:pt x="5988148" y="1781908"/>
                  <a:pt x="6196819" y="1981200"/>
                </a:cubicBezTo>
                <a:cubicBezTo>
                  <a:pt x="6405490" y="2180492"/>
                  <a:pt x="6506308" y="3901440"/>
                  <a:pt x="6253090" y="3106615"/>
                </a:cubicBezTo>
              </a:path>
            </a:pathLst>
          </a:cu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Forma livre 43"/>
          <p:cNvSpPr/>
          <p:nvPr/>
        </p:nvSpPr>
        <p:spPr>
          <a:xfrm>
            <a:off x="424375" y="2391508"/>
            <a:ext cx="7924801" cy="3749039"/>
          </a:xfrm>
          <a:custGeom>
            <a:avLst/>
            <a:gdLst>
              <a:gd name="connsiteX0" fmla="*/ 7284720 w 7924801"/>
              <a:gd name="connsiteY0" fmla="*/ 0 h 3749039"/>
              <a:gd name="connsiteX1" fmla="*/ 7692683 w 7924801"/>
              <a:gd name="connsiteY1" fmla="*/ 647114 h 3749039"/>
              <a:gd name="connsiteX2" fmla="*/ 7819293 w 7924801"/>
              <a:gd name="connsiteY2" fmla="*/ 42203 h 3749039"/>
              <a:gd name="connsiteX3" fmla="*/ 7059637 w 7924801"/>
              <a:gd name="connsiteY3" fmla="*/ 548640 h 3749039"/>
              <a:gd name="connsiteX4" fmla="*/ 6595403 w 7924801"/>
              <a:gd name="connsiteY4" fmla="*/ 1294227 h 3749039"/>
              <a:gd name="connsiteX5" fmla="*/ 6314050 w 7924801"/>
              <a:gd name="connsiteY5" fmla="*/ 2208627 h 3749039"/>
              <a:gd name="connsiteX6" fmla="*/ 4527453 w 7924801"/>
              <a:gd name="connsiteY6" fmla="*/ 2096086 h 3749039"/>
              <a:gd name="connsiteX7" fmla="*/ 3064413 w 7924801"/>
              <a:gd name="connsiteY7" fmla="*/ 1758461 h 3749039"/>
              <a:gd name="connsiteX8" fmla="*/ 3556782 w 7924801"/>
              <a:gd name="connsiteY8" fmla="*/ 196947 h 3749039"/>
              <a:gd name="connsiteX9" fmla="*/ 4724400 w 7924801"/>
              <a:gd name="connsiteY9" fmla="*/ 1294227 h 3749039"/>
              <a:gd name="connsiteX10" fmla="*/ 3598985 w 7924801"/>
              <a:gd name="connsiteY10" fmla="*/ 2461846 h 3749039"/>
              <a:gd name="connsiteX11" fmla="*/ 1531034 w 7924801"/>
              <a:gd name="connsiteY11" fmla="*/ 2082018 h 3749039"/>
              <a:gd name="connsiteX12" fmla="*/ 715108 w 7924801"/>
              <a:gd name="connsiteY12" fmla="*/ 2897944 h 374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24801" h="3749039">
                <a:moveTo>
                  <a:pt x="7284720" y="0"/>
                </a:moveTo>
                <a:cubicBezTo>
                  <a:pt x="7444154" y="320040"/>
                  <a:pt x="7603588" y="640080"/>
                  <a:pt x="7692683" y="647114"/>
                </a:cubicBezTo>
                <a:cubicBezTo>
                  <a:pt x="7781778" y="654148"/>
                  <a:pt x="7924801" y="58615"/>
                  <a:pt x="7819293" y="42203"/>
                </a:cubicBezTo>
                <a:cubicBezTo>
                  <a:pt x="7713785" y="25791"/>
                  <a:pt x="7263619" y="339969"/>
                  <a:pt x="7059637" y="548640"/>
                </a:cubicBezTo>
                <a:cubicBezTo>
                  <a:pt x="6855655" y="757311"/>
                  <a:pt x="6719667" y="1017563"/>
                  <a:pt x="6595403" y="1294227"/>
                </a:cubicBezTo>
                <a:cubicBezTo>
                  <a:pt x="6471139" y="1570891"/>
                  <a:pt x="6658708" y="2074984"/>
                  <a:pt x="6314050" y="2208627"/>
                </a:cubicBezTo>
                <a:cubicBezTo>
                  <a:pt x="5969392" y="2342270"/>
                  <a:pt x="5069059" y="2171114"/>
                  <a:pt x="4527453" y="2096086"/>
                </a:cubicBezTo>
                <a:cubicBezTo>
                  <a:pt x="3985847" y="2021058"/>
                  <a:pt x="3226191" y="2074984"/>
                  <a:pt x="3064413" y="1758461"/>
                </a:cubicBezTo>
                <a:cubicBezTo>
                  <a:pt x="2902635" y="1441938"/>
                  <a:pt x="3280118" y="274319"/>
                  <a:pt x="3556782" y="196947"/>
                </a:cubicBezTo>
                <a:cubicBezTo>
                  <a:pt x="3833446" y="119575"/>
                  <a:pt x="4717366" y="916744"/>
                  <a:pt x="4724400" y="1294227"/>
                </a:cubicBezTo>
                <a:cubicBezTo>
                  <a:pt x="4731434" y="1671710"/>
                  <a:pt x="4131213" y="2330547"/>
                  <a:pt x="3598985" y="2461846"/>
                </a:cubicBezTo>
                <a:cubicBezTo>
                  <a:pt x="3066757" y="2593145"/>
                  <a:pt x="2011680" y="2009335"/>
                  <a:pt x="1531034" y="2082018"/>
                </a:cubicBezTo>
                <a:cubicBezTo>
                  <a:pt x="1050388" y="2154701"/>
                  <a:pt x="0" y="3749039"/>
                  <a:pt x="715108" y="2897944"/>
                </a:cubicBezTo>
              </a:path>
            </a:pathLst>
          </a:cu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Oval 44"/>
          <p:cNvSpPr/>
          <p:nvPr/>
        </p:nvSpPr>
        <p:spPr>
          <a:xfrm>
            <a:off x="838200" y="53340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4419600" y="53340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7772400" y="518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8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5060" y="5838321"/>
            <a:ext cx="1046540" cy="456257"/>
          </a:xfrm>
          <a:prstGeom prst="rect">
            <a:avLst/>
          </a:prstGeom>
          <a:noFill/>
        </p:spPr>
      </p:pic>
      <p:pic>
        <p:nvPicPr>
          <p:cNvPr id="49" name="Picture 8" descr="Foto Avião PNG - 37 Imagens Avião PNG com download gratu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230" y="5667879"/>
            <a:ext cx="1364340" cy="579578"/>
          </a:xfrm>
          <a:prstGeom prst="rect">
            <a:avLst/>
          </a:prstGeom>
          <a:noFill/>
        </p:spPr>
      </p:pic>
      <p:pic>
        <p:nvPicPr>
          <p:cNvPr id="50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90" y="5815333"/>
            <a:ext cx="947225" cy="650428"/>
          </a:xfrm>
          <a:prstGeom prst="rect">
            <a:avLst/>
          </a:prstGeom>
          <a:noFill/>
        </p:spPr>
      </p:pic>
      <p:pic>
        <p:nvPicPr>
          <p:cNvPr id="51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1447800" cy="631194"/>
          </a:xfrm>
          <a:prstGeom prst="rect">
            <a:avLst/>
          </a:prstGeom>
          <a:noFill/>
        </p:spPr>
      </p:pic>
      <p:sp>
        <p:nvSpPr>
          <p:cNvPr id="53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3752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Segue a linha e diz qual o número que corresponde a cada meio de transporte.</a:t>
            </a:r>
          </a:p>
        </p:txBody>
      </p:sp>
      <p:pic>
        <p:nvPicPr>
          <p:cNvPr id="5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36401" y="3301649"/>
            <a:ext cx="2125335" cy="203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graphicFrame>
        <p:nvGraphicFramePr>
          <p:cNvPr id="43" name="Tabela 42"/>
          <p:cNvGraphicFramePr>
            <a:graphicFrameLocks noGrp="1"/>
          </p:cNvGraphicFramePr>
          <p:nvPr/>
        </p:nvGraphicFramePr>
        <p:xfrm>
          <a:off x="762000" y="1778000"/>
          <a:ext cx="7543800" cy="46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200" y="1905000"/>
            <a:ext cx="1435718" cy="928049"/>
          </a:xfrm>
          <a:prstGeom prst="rect">
            <a:avLst/>
          </a:prstGeom>
          <a:noFill/>
        </p:spPr>
      </p:pic>
      <p:pic>
        <p:nvPicPr>
          <p:cNvPr id="45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199" y="1828800"/>
            <a:ext cx="1537801" cy="994035"/>
          </a:xfrm>
          <a:prstGeom prst="rect">
            <a:avLst/>
          </a:prstGeom>
          <a:noFill/>
        </p:spPr>
      </p:pic>
      <p:pic>
        <p:nvPicPr>
          <p:cNvPr id="46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1537801" cy="994035"/>
          </a:xfrm>
          <a:prstGeom prst="rect">
            <a:avLst/>
          </a:prstGeom>
          <a:noFill/>
        </p:spPr>
      </p:pic>
      <p:pic>
        <p:nvPicPr>
          <p:cNvPr id="47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199" y="1905000"/>
            <a:ext cx="1537801" cy="994035"/>
          </a:xfrm>
          <a:prstGeom prst="rect">
            <a:avLst/>
          </a:prstGeom>
          <a:noFill/>
        </p:spPr>
      </p:pic>
      <p:pic>
        <p:nvPicPr>
          <p:cNvPr id="48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1800" y="1981200"/>
            <a:ext cx="1435718" cy="928049"/>
          </a:xfrm>
          <a:prstGeom prst="rect">
            <a:avLst/>
          </a:prstGeom>
          <a:noFill/>
        </p:spPr>
      </p:pic>
      <p:pic>
        <p:nvPicPr>
          <p:cNvPr id="49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66840"/>
            <a:ext cx="1371600" cy="597973"/>
          </a:xfrm>
          <a:prstGeom prst="rect">
            <a:avLst/>
          </a:prstGeom>
          <a:noFill/>
        </p:spPr>
      </p:pic>
      <p:pic>
        <p:nvPicPr>
          <p:cNvPr id="50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76600"/>
            <a:ext cx="1371600" cy="597973"/>
          </a:xfrm>
          <a:prstGeom prst="rect">
            <a:avLst/>
          </a:prstGeom>
          <a:noFill/>
        </p:spPr>
      </p:pic>
      <p:pic>
        <p:nvPicPr>
          <p:cNvPr id="51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76600"/>
            <a:ext cx="1371600" cy="597973"/>
          </a:xfrm>
          <a:prstGeom prst="rect">
            <a:avLst/>
          </a:prstGeom>
          <a:noFill/>
        </p:spPr>
      </p:pic>
      <p:pic>
        <p:nvPicPr>
          <p:cNvPr id="52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0" y="3288227"/>
            <a:ext cx="1371600" cy="597973"/>
          </a:xfrm>
          <a:prstGeom prst="rect">
            <a:avLst/>
          </a:prstGeom>
          <a:noFill/>
        </p:spPr>
      </p:pic>
      <p:pic>
        <p:nvPicPr>
          <p:cNvPr id="53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34000" y="3276600"/>
            <a:ext cx="1371600" cy="597973"/>
          </a:xfrm>
          <a:prstGeom prst="rect">
            <a:avLst/>
          </a:prstGeom>
          <a:noFill/>
        </p:spPr>
      </p:pic>
      <p:pic>
        <p:nvPicPr>
          <p:cNvPr id="54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267200"/>
            <a:ext cx="1219200" cy="914400"/>
          </a:xfrm>
          <a:prstGeom prst="rect">
            <a:avLst/>
          </a:prstGeom>
          <a:noFill/>
        </p:spPr>
      </p:pic>
      <p:pic>
        <p:nvPicPr>
          <p:cNvPr id="55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267200"/>
            <a:ext cx="1219200" cy="914400"/>
          </a:xfrm>
          <a:prstGeom prst="rect">
            <a:avLst/>
          </a:prstGeom>
          <a:noFill/>
        </p:spPr>
      </p:pic>
      <p:pic>
        <p:nvPicPr>
          <p:cNvPr id="56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67200"/>
            <a:ext cx="1219200" cy="914400"/>
          </a:xfrm>
          <a:prstGeom prst="rect">
            <a:avLst/>
          </a:prstGeom>
          <a:noFill/>
        </p:spPr>
      </p:pic>
      <p:pic>
        <p:nvPicPr>
          <p:cNvPr id="57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62400" y="4267200"/>
            <a:ext cx="1244600" cy="933450"/>
          </a:xfrm>
          <a:prstGeom prst="rect">
            <a:avLst/>
          </a:prstGeom>
          <a:noFill/>
        </p:spPr>
      </p:pic>
      <p:pic>
        <p:nvPicPr>
          <p:cNvPr id="58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34200" y="4191000"/>
            <a:ext cx="1244600" cy="933450"/>
          </a:xfrm>
          <a:prstGeom prst="rect">
            <a:avLst/>
          </a:prstGeom>
          <a:noFill/>
        </p:spPr>
      </p:pic>
      <p:pic>
        <p:nvPicPr>
          <p:cNvPr id="59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486400"/>
            <a:ext cx="1224379" cy="840740"/>
          </a:xfrm>
          <a:prstGeom prst="rect">
            <a:avLst/>
          </a:prstGeom>
          <a:noFill/>
        </p:spPr>
      </p:pic>
      <p:pic>
        <p:nvPicPr>
          <p:cNvPr id="60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483860"/>
            <a:ext cx="1224379" cy="840740"/>
          </a:xfrm>
          <a:prstGeom prst="rect">
            <a:avLst/>
          </a:prstGeom>
          <a:noFill/>
        </p:spPr>
      </p:pic>
      <p:pic>
        <p:nvPicPr>
          <p:cNvPr id="61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483860"/>
            <a:ext cx="1224379" cy="840740"/>
          </a:xfrm>
          <a:prstGeom prst="rect">
            <a:avLst/>
          </a:prstGeom>
          <a:noFill/>
        </p:spPr>
      </p:pic>
      <p:pic>
        <p:nvPicPr>
          <p:cNvPr id="62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483860"/>
            <a:ext cx="1224379" cy="840740"/>
          </a:xfrm>
          <a:prstGeom prst="rect">
            <a:avLst/>
          </a:prstGeom>
          <a:noFill/>
        </p:spPr>
      </p:pic>
      <p:pic>
        <p:nvPicPr>
          <p:cNvPr id="63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438400" y="5486400"/>
            <a:ext cx="1219200" cy="837184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13716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Oval 64"/>
          <p:cNvSpPr/>
          <p:nvPr/>
        </p:nvSpPr>
        <p:spPr>
          <a:xfrm>
            <a:off x="2819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4343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>
            <a:off x="5867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Estrela de 6 Pontas 68"/>
          <p:cNvSpPr/>
          <p:nvPr/>
        </p:nvSpPr>
        <p:spPr>
          <a:xfrm>
            <a:off x="3429000" y="2590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" name="Estrela de 6 Pontas 69"/>
          <p:cNvSpPr/>
          <p:nvPr/>
        </p:nvSpPr>
        <p:spPr>
          <a:xfrm>
            <a:off x="4953000" y="2590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1" name="Estrela de 6 Pontas 70"/>
          <p:cNvSpPr/>
          <p:nvPr/>
        </p:nvSpPr>
        <p:spPr>
          <a:xfrm>
            <a:off x="6477000" y="2590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2" name="Estrela de 6 Pontas 71"/>
          <p:cNvSpPr/>
          <p:nvPr/>
        </p:nvSpPr>
        <p:spPr>
          <a:xfrm>
            <a:off x="1905000" y="3733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3" name="Estrela de 6 Pontas 72"/>
          <p:cNvSpPr/>
          <p:nvPr/>
        </p:nvSpPr>
        <p:spPr>
          <a:xfrm>
            <a:off x="4953000" y="3733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Estrela de 6 Pontas 73"/>
          <p:cNvSpPr/>
          <p:nvPr/>
        </p:nvSpPr>
        <p:spPr>
          <a:xfrm>
            <a:off x="7924800" y="3733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" name="Estrela de 6 Pontas 74"/>
          <p:cNvSpPr/>
          <p:nvPr/>
        </p:nvSpPr>
        <p:spPr>
          <a:xfrm>
            <a:off x="4953000" y="4876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6" name="Estrela de 6 Pontas 75"/>
          <p:cNvSpPr/>
          <p:nvPr/>
        </p:nvSpPr>
        <p:spPr>
          <a:xfrm>
            <a:off x="7924800" y="4876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7" name="Estrela de 6 Pontas 76"/>
          <p:cNvSpPr/>
          <p:nvPr/>
        </p:nvSpPr>
        <p:spPr>
          <a:xfrm>
            <a:off x="1905000" y="53340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8" name="Estrela de 6 Pontas 77"/>
          <p:cNvSpPr/>
          <p:nvPr/>
        </p:nvSpPr>
        <p:spPr>
          <a:xfrm>
            <a:off x="4953000" y="53340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9" name="Estrela de 6 Pontas 78"/>
          <p:cNvSpPr/>
          <p:nvPr/>
        </p:nvSpPr>
        <p:spPr>
          <a:xfrm>
            <a:off x="6400800" y="53340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0" name="Estrela de 6 Pontas 79"/>
          <p:cNvSpPr/>
          <p:nvPr/>
        </p:nvSpPr>
        <p:spPr>
          <a:xfrm>
            <a:off x="7924800" y="53340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Identifica os elementos que estão </a:t>
            </a:r>
            <a:b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</a:br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virados para </a:t>
            </a:r>
            <a:r>
              <a:rPr lang="pt-PT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PT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direita</a:t>
            </a: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8491" y="6190898"/>
            <a:ext cx="27425548" cy="777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graphicFrame>
        <p:nvGraphicFramePr>
          <p:cNvPr id="43" name="Tabela 42"/>
          <p:cNvGraphicFramePr>
            <a:graphicFrameLocks noGrp="1"/>
          </p:cNvGraphicFramePr>
          <p:nvPr/>
        </p:nvGraphicFramePr>
        <p:xfrm>
          <a:off x="762000" y="1778000"/>
          <a:ext cx="7543800" cy="46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8200" y="1905000"/>
            <a:ext cx="1435718" cy="928049"/>
          </a:xfrm>
          <a:prstGeom prst="rect">
            <a:avLst/>
          </a:prstGeom>
          <a:noFill/>
        </p:spPr>
      </p:pic>
      <p:pic>
        <p:nvPicPr>
          <p:cNvPr id="45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199" y="1828800"/>
            <a:ext cx="1537801" cy="994035"/>
          </a:xfrm>
          <a:prstGeom prst="rect">
            <a:avLst/>
          </a:prstGeom>
          <a:noFill/>
        </p:spPr>
      </p:pic>
      <p:pic>
        <p:nvPicPr>
          <p:cNvPr id="46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1537801" cy="994035"/>
          </a:xfrm>
          <a:prstGeom prst="rect">
            <a:avLst/>
          </a:prstGeom>
          <a:noFill/>
        </p:spPr>
      </p:pic>
      <p:pic>
        <p:nvPicPr>
          <p:cNvPr id="47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199" y="1905000"/>
            <a:ext cx="1537801" cy="994035"/>
          </a:xfrm>
          <a:prstGeom prst="rect">
            <a:avLst/>
          </a:prstGeom>
          <a:noFill/>
        </p:spPr>
      </p:pic>
      <p:pic>
        <p:nvPicPr>
          <p:cNvPr id="48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1800" y="1981200"/>
            <a:ext cx="1435718" cy="928049"/>
          </a:xfrm>
          <a:prstGeom prst="rect">
            <a:avLst/>
          </a:prstGeom>
          <a:noFill/>
        </p:spPr>
      </p:pic>
      <p:pic>
        <p:nvPicPr>
          <p:cNvPr id="49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66840"/>
            <a:ext cx="1371600" cy="597973"/>
          </a:xfrm>
          <a:prstGeom prst="rect">
            <a:avLst/>
          </a:prstGeom>
          <a:noFill/>
        </p:spPr>
      </p:pic>
      <p:pic>
        <p:nvPicPr>
          <p:cNvPr id="50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76600"/>
            <a:ext cx="1371600" cy="597973"/>
          </a:xfrm>
          <a:prstGeom prst="rect">
            <a:avLst/>
          </a:prstGeom>
          <a:noFill/>
        </p:spPr>
      </p:pic>
      <p:pic>
        <p:nvPicPr>
          <p:cNvPr id="51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76600"/>
            <a:ext cx="1371600" cy="597973"/>
          </a:xfrm>
          <a:prstGeom prst="rect">
            <a:avLst/>
          </a:prstGeom>
          <a:noFill/>
        </p:spPr>
      </p:pic>
      <p:pic>
        <p:nvPicPr>
          <p:cNvPr id="52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6000" y="3288227"/>
            <a:ext cx="1371600" cy="597973"/>
          </a:xfrm>
          <a:prstGeom prst="rect">
            <a:avLst/>
          </a:prstGeom>
          <a:noFill/>
        </p:spPr>
      </p:pic>
      <p:pic>
        <p:nvPicPr>
          <p:cNvPr id="53" name="Picture 2" descr="Lado De Um Carro Moderno Vermelho Imagem de Stock - Imagem de vermelho,  lado: 8170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34000" y="3276600"/>
            <a:ext cx="1371600" cy="597973"/>
          </a:xfrm>
          <a:prstGeom prst="rect">
            <a:avLst/>
          </a:prstGeom>
          <a:noFill/>
        </p:spPr>
      </p:pic>
      <p:pic>
        <p:nvPicPr>
          <p:cNvPr id="54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267200"/>
            <a:ext cx="1219200" cy="914400"/>
          </a:xfrm>
          <a:prstGeom prst="rect">
            <a:avLst/>
          </a:prstGeom>
          <a:noFill/>
        </p:spPr>
      </p:pic>
      <p:pic>
        <p:nvPicPr>
          <p:cNvPr id="55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267200"/>
            <a:ext cx="1219200" cy="914400"/>
          </a:xfrm>
          <a:prstGeom prst="rect">
            <a:avLst/>
          </a:prstGeom>
          <a:noFill/>
        </p:spPr>
      </p:pic>
      <p:pic>
        <p:nvPicPr>
          <p:cNvPr id="56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67200"/>
            <a:ext cx="1219200" cy="914400"/>
          </a:xfrm>
          <a:prstGeom prst="rect">
            <a:avLst/>
          </a:prstGeom>
          <a:noFill/>
        </p:spPr>
      </p:pic>
      <p:pic>
        <p:nvPicPr>
          <p:cNvPr id="57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62400" y="4267200"/>
            <a:ext cx="1244600" cy="933450"/>
          </a:xfrm>
          <a:prstGeom prst="rect">
            <a:avLst/>
          </a:prstGeom>
          <a:noFill/>
        </p:spPr>
      </p:pic>
      <p:pic>
        <p:nvPicPr>
          <p:cNvPr id="58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34200" y="4191000"/>
            <a:ext cx="1244600" cy="933450"/>
          </a:xfrm>
          <a:prstGeom prst="rect">
            <a:avLst/>
          </a:prstGeom>
          <a:noFill/>
        </p:spPr>
      </p:pic>
      <p:pic>
        <p:nvPicPr>
          <p:cNvPr id="59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486400"/>
            <a:ext cx="1224379" cy="840740"/>
          </a:xfrm>
          <a:prstGeom prst="rect">
            <a:avLst/>
          </a:prstGeom>
          <a:noFill/>
        </p:spPr>
      </p:pic>
      <p:pic>
        <p:nvPicPr>
          <p:cNvPr id="60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483860"/>
            <a:ext cx="1224379" cy="840740"/>
          </a:xfrm>
          <a:prstGeom prst="rect">
            <a:avLst/>
          </a:prstGeom>
          <a:noFill/>
        </p:spPr>
      </p:pic>
      <p:pic>
        <p:nvPicPr>
          <p:cNvPr id="61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483860"/>
            <a:ext cx="1224379" cy="840740"/>
          </a:xfrm>
          <a:prstGeom prst="rect">
            <a:avLst/>
          </a:prstGeom>
          <a:noFill/>
        </p:spPr>
      </p:pic>
      <p:pic>
        <p:nvPicPr>
          <p:cNvPr id="62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483860"/>
            <a:ext cx="1224379" cy="840740"/>
          </a:xfrm>
          <a:prstGeom prst="rect">
            <a:avLst/>
          </a:prstGeom>
          <a:noFill/>
        </p:spPr>
      </p:pic>
      <p:pic>
        <p:nvPicPr>
          <p:cNvPr id="63" name="Picture 10" descr="Super Soco CUX, TC e TC MAX | Mota Elétrica para reinventar a mobilidade  urb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438400" y="5486400"/>
            <a:ext cx="1219200" cy="837184"/>
          </a:xfrm>
          <a:prstGeom prst="rect">
            <a:avLst/>
          </a:prstGeom>
          <a:noFill/>
        </p:spPr>
      </p:pic>
      <p:sp>
        <p:nvSpPr>
          <p:cNvPr id="64" name="Oval 63"/>
          <p:cNvSpPr/>
          <p:nvPr/>
        </p:nvSpPr>
        <p:spPr>
          <a:xfrm>
            <a:off x="13716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Oval 64"/>
          <p:cNvSpPr/>
          <p:nvPr/>
        </p:nvSpPr>
        <p:spPr>
          <a:xfrm>
            <a:off x="2819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4343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>
            <a:off x="5867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Estrela de 6 Pontas 68"/>
          <p:cNvSpPr/>
          <p:nvPr/>
        </p:nvSpPr>
        <p:spPr>
          <a:xfrm>
            <a:off x="1905000" y="2518035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" name="Estrela de 6 Pontas 69"/>
          <p:cNvSpPr/>
          <p:nvPr/>
        </p:nvSpPr>
        <p:spPr>
          <a:xfrm>
            <a:off x="7620000" y="2518035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2" name="Estrela de 6 Pontas 71"/>
          <p:cNvSpPr/>
          <p:nvPr/>
        </p:nvSpPr>
        <p:spPr>
          <a:xfrm>
            <a:off x="3048000" y="3733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3" name="Estrela de 6 Pontas 72"/>
          <p:cNvSpPr/>
          <p:nvPr/>
        </p:nvSpPr>
        <p:spPr>
          <a:xfrm>
            <a:off x="6248400" y="3733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Estrela de 6 Pontas 73"/>
          <p:cNvSpPr/>
          <p:nvPr/>
        </p:nvSpPr>
        <p:spPr>
          <a:xfrm>
            <a:off x="914400" y="481965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5" name="Estrela de 6 Pontas 74"/>
          <p:cNvSpPr/>
          <p:nvPr/>
        </p:nvSpPr>
        <p:spPr>
          <a:xfrm>
            <a:off x="2438400" y="481965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6" name="Estrela de 6 Pontas 75"/>
          <p:cNvSpPr/>
          <p:nvPr/>
        </p:nvSpPr>
        <p:spPr>
          <a:xfrm>
            <a:off x="5347801" y="4876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7" name="Estrela de 6 Pontas 76"/>
          <p:cNvSpPr/>
          <p:nvPr/>
        </p:nvSpPr>
        <p:spPr>
          <a:xfrm>
            <a:off x="2286000" y="533146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Identifica os elementos que estão </a:t>
            </a:r>
            <a:b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</a:br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virados para </a:t>
            </a:r>
            <a:r>
              <a:rPr lang="pt-PT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esquerda</a:t>
            </a:r>
          </a:p>
        </p:txBody>
      </p:sp>
      <p:pic>
        <p:nvPicPr>
          <p:cNvPr id="1331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6" name="Título 25"/>
          <p:cNvSpPr>
            <a:spLocks noGrp="1"/>
          </p:cNvSpPr>
          <p:nvPr>
            <p:ph type="title"/>
          </p:nvPr>
        </p:nvSpPr>
        <p:spPr>
          <a:xfrm>
            <a:off x="242304" y="0"/>
            <a:ext cx="8359588" cy="1325563"/>
          </a:xfrm>
        </p:spPr>
        <p:txBody>
          <a:bodyPr/>
          <a:lstStyle/>
          <a:p>
            <a:r>
              <a:rPr lang="pt-PT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Encontra a imagem diferente em cada fila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762000" y="1778000"/>
          <a:ext cx="7543800" cy="46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>
          <a:xfrm>
            <a:off x="13716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19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4343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58674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995362" cy="98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Desenho de Bola de futebol II pintado e colorido por Prudecio o dia 21 de  Março do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1392676" cy="1090931"/>
          </a:xfrm>
          <a:prstGeom prst="rect">
            <a:avLst/>
          </a:prstGeom>
          <a:noFill/>
        </p:spPr>
      </p:pic>
      <p:pic>
        <p:nvPicPr>
          <p:cNvPr id="49" name="Picture 4" descr="Desenho de Bola de futebol II pintado e colorido por Prudecio o dia 21 de  Março do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828800"/>
            <a:ext cx="1392676" cy="1090931"/>
          </a:xfrm>
          <a:prstGeom prst="rect">
            <a:avLst/>
          </a:prstGeom>
          <a:noFill/>
        </p:spPr>
      </p:pic>
      <p:pic>
        <p:nvPicPr>
          <p:cNvPr id="50" name="Picture 4" descr="Desenho de Bola de futebol II pintado e colorido por Prudecio o dia 21 de  Março do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28800"/>
            <a:ext cx="1392676" cy="1090931"/>
          </a:xfrm>
          <a:prstGeom prst="rect">
            <a:avLst/>
          </a:prstGeom>
          <a:noFill/>
        </p:spPr>
      </p:pic>
      <p:pic>
        <p:nvPicPr>
          <p:cNvPr id="51" name="Picture 4" descr="Desenho de Bola de futebol II pintado e colorido por Prudecio o dia 21 de  Março do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828800"/>
            <a:ext cx="1392676" cy="1090931"/>
          </a:xfrm>
          <a:prstGeom prst="rect">
            <a:avLst/>
          </a:prstGeom>
          <a:noFill/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048000"/>
            <a:ext cx="99179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 descr="Lady Bug เต่าทอง - Flor Vermelha Png Desenho , Free Transparent Clipart -  ClipartK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0"/>
            <a:ext cx="995837" cy="1031288"/>
          </a:xfrm>
          <a:prstGeom prst="rect">
            <a:avLst/>
          </a:prstGeom>
          <a:noFill/>
        </p:spPr>
      </p:pic>
      <p:pic>
        <p:nvPicPr>
          <p:cNvPr id="54" name="Picture 8" descr="Lady Bug เต่าทอง - Flor Vermelha Png Desenho , Free Transparent Clipart -  ClipartK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048000"/>
            <a:ext cx="995837" cy="1031288"/>
          </a:xfrm>
          <a:prstGeom prst="rect">
            <a:avLst/>
          </a:prstGeom>
          <a:noFill/>
        </p:spPr>
      </p:pic>
      <p:pic>
        <p:nvPicPr>
          <p:cNvPr id="55" name="Picture 8" descr="Lady Bug เต่าทอง - Flor Vermelha Png Desenho , Free Transparent Clipart -  ClipartK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048000"/>
            <a:ext cx="995837" cy="1031288"/>
          </a:xfrm>
          <a:prstGeom prst="rect">
            <a:avLst/>
          </a:prstGeom>
          <a:noFill/>
        </p:spPr>
      </p:pic>
      <p:pic>
        <p:nvPicPr>
          <p:cNvPr id="56" name="Picture 8" descr="Lady Bug เต่าทอง - Flor Vermelha Png Desenho , Free Transparent Clipart -  ClipartK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048000"/>
            <a:ext cx="995837" cy="1031288"/>
          </a:xfrm>
          <a:prstGeom prst="rect">
            <a:avLst/>
          </a:prstGeom>
          <a:noFill/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191000"/>
            <a:ext cx="775586" cy="10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114800"/>
            <a:ext cx="708429" cy="100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114800"/>
            <a:ext cx="775586" cy="10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114800"/>
            <a:ext cx="775586" cy="10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191000"/>
            <a:ext cx="775586" cy="10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5410200"/>
            <a:ext cx="533400" cy="95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 descr="Rosa, Libre De Contenido, Photoscape imagen png - imagen transparente  descarga gratuit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5410200"/>
            <a:ext cx="685800" cy="975360"/>
          </a:xfrm>
          <a:prstGeom prst="rect">
            <a:avLst/>
          </a:prstGeom>
          <a:noFill/>
        </p:spPr>
      </p:pic>
      <p:pic>
        <p:nvPicPr>
          <p:cNvPr id="64" name="Picture 4" descr="Rosa, Libre De Contenido, Photoscape imagen png - imagen transparente  descarga gratuit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5425440"/>
            <a:ext cx="685800" cy="975360"/>
          </a:xfrm>
          <a:prstGeom prst="rect">
            <a:avLst/>
          </a:prstGeom>
          <a:noFill/>
        </p:spPr>
      </p:pic>
      <p:pic>
        <p:nvPicPr>
          <p:cNvPr id="65" name="Picture 4" descr="Rosa, Libre De Contenido, Photoscape imagen png - imagen transparente  descarga gratuit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5425440"/>
            <a:ext cx="685800" cy="975360"/>
          </a:xfrm>
          <a:prstGeom prst="rect">
            <a:avLst/>
          </a:prstGeom>
          <a:noFill/>
        </p:spPr>
      </p:pic>
      <p:pic>
        <p:nvPicPr>
          <p:cNvPr id="66" name="Picture 4" descr="Rosa, Libre De Contenido, Photoscape imagen png - imagen transparente  descarga gratuit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5410200"/>
            <a:ext cx="685800" cy="975360"/>
          </a:xfrm>
          <a:prstGeom prst="rect">
            <a:avLst/>
          </a:prstGeom>
          <a:noFill/>
        </p:spPr>
      </p:pic>
      <p:sp>
        <p:nvSpPr>
          <p:cNvPr id="67" name="Estrela de 6 Pontas 66"/>
          <p:cNvSpPr/>
          <p:nvPr/>
        </p:nvSpPr>
        <p:spPr>
          <a:xfrm>
            <a:off x="4953000" y="2590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8" name="Estrela de 6 Pontas 67"/>
          <p:cNvSpPr/>
          <p:nvPr/>
        </p:nvSpPr>
        <p:spPr>
          <a:xfrm>
            <a:off x="3429000" y="3733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9" name="Estrela de 6 Pontas 68"/>
          <p:cNvSpPr/>
          <p:nvPr/>
        </p:nvSpPr>
        <p:spPr>
          <a:xfrm>
            <a:off x="7848600" y="48006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" name="Estrela de 6 Pontas 69"/>
          <p:cNvSpPr/>
          <p:nvPr/>
        </p:nvSpPr>
        <p:spPr>
          <a:xfrm>
            <a:off x="4876800" y="6019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613833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Coloca os símbolos de forma a que em cada fila não se repete nenhum</a:t>
            </a:r>
          </a:p>
        </p:txBody>
      </p: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1828800" y="1981200"/>
          <a:ext cx="57912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Estrela de 5 pontas 30"/>
          <p:cNvSpPr/>
          <p:nvPr/>
        </p:nvSpPr>
        <p:spPr>
          <a:xfrm>
            <a:off x="2438400" y="22860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Estrela de 5 pontas 31"/>
          <p:cNvSpPr/>
          <p:nvPr/>
        </p:nvSpPr>
        <p:spPr>
          <a:xfrm>
            <a:off x="4419600" y="48768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Coração 32"/>
          <p:cNvSpPr/>
          <p:nvPr/>
        </p:nvSpPr>
        <p:spPr>
          <a:xfrm>
            <a:off x="6400800" y="4953000"/>
            <a:ext cx="609600" cy="6096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orriso 33"/>
          <p:cNvSpPr/>
          <p:nvPr/>
        </p:nvSpPr>
        <p:spPr>
          <a:xfrm>
            <a:off x="2514600" y="4953000"/>
            <a:ext cx="685800" cy="685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orriso 34"/>
          <p:cNvSpPr/>
          <p:nvPr/>
        </p:nvSpPr>
        <p:spPr>
          <a:xfrm>
            <a:off x="4343400" y="3581400"/>
            <a:ext cx="685800" cy="685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Coração 35"/>
          <p:cNvSpPr/>
          <p:nvPr/>
        </p:nvSpPr>
        <p:spPr>
          <a:xfrm>
            <a:off x="2514600" y="3657600"/>
            <a:ext cx="609600" cy="6096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Estrela de 5 pontas 36"/>
          <p:cNvSpPr/>
          <p:nvPr/>
        </p:nvSpPr>
        <p:spPr>
          <a:xfrm>
            <a:off x="6248400" y="35814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Coração 37"/>
          <p:cNvSpPr/>
          <p:nvPr/>
        </p:nvSpPr>
        <p:spPr>
          <a:xfrm>
            <a:off x="4419600" y="2438400"/>
            <a:ext cx="609600" cy="6096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orriso 38"/>
          <p:cNvSpPr/>
          <p:nvPr/>
        </p:nvSpPr>
        <p:spPr>
          <a:xfrm>
            <a:off x="6324600" y="2362200"/>
            <a:ext cx="685800" cy="685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0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828800" y="1981200"/>
          <a:ext cx="57912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Estrela de 5 pontas 17"/>
          <p:cNvSpPr/>
          <p:nvPr/>
        </p:nvSpPr>
        <p:spPr>
          <a:xfrm>
            <a:off x="2438400" y="22860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Estrela de 5 pontas 18"/>
          <p:cNvSpPr/>
          <p:nvPr/>
        </p:nvSpPr>
        <p:spPr>
          <a:xfrm>
            <a:off x="4419600" y="48768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oração 19"/>
          <p:cNvSpPr/>
          <p:nvPr/>
        </p:nvSpPr>
        <p:spPr>
          <a:xfrm>
            <a:off x="6400800" y="4953000"/>
            <a:ext cx="609600" cy="6096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orriso 20"/>
          <p:cNvSpPr/>
          <p:nvPr/>
        </p:nvSpPr>
        <p:spPr>
          <a:xfrm>
            <a:off x="2514600" y="4953000"/>
            <a:ext cx="685800" cy="685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Sorriso 21"/>
          <p:cNvSpPr/>
          <p:nvPr/>
        </p:nvSpPr>
        <p:spPr>
          <a:xfrm>
            <a:off x="4343400" y="3581400"/>
            <a:ext cx="685800" cy="685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oração 22"/>
          <p:cNvSpPr/>
          <p:nvPr/>
        </p:nvSpPr>
        <p:spPr>
          <a:xfrm>
            <a:off x="2514600" y="3657600"/>
            <a:ext cx="609600" cy="6096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Estrela de 5 pontas 23"/>
          <p:cNvSpPr/>
          <p:nvPr/>
        </p:nvSpPr>
        <p:spPr>
          <a:xfrm>
            <a:off x="6248400" y="35814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oração 24"/>
          <p:cNvSpPr/>
          <p:nvPr/>
        </p:nvSpPr>
        <p:spPr>
          <a:xfrm>
            <a:off x="4419600" y="2438400"/>
            <a:ext cx="609600" cy="6096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Sorriso 25"/>
          <p:cNvSpPr/>
          <p:nvPr/>
        </p:nvSpPr>
        <p:spPr>
          <a:xfrm>
            <a:off x="6324600" y="2362200"/>
            <a:ext cx="685800" cy="685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Título 22"/>
          <p:cNvSpPr>
            <a:spLocks noGrp="1"/>
          </p:cNvSpPr>
          <p:nvPr>
            <p:ph type="title"/>
          </p:nvPr>
        </p:nvSpPr>
        <p:spPr>
          <a:xfrm>
            <a:off x="613833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Coloca os símbolos de forma a que em cada fila não se repete nenhum</a:t>
            </a:r>
          </a:p>
        </p:txBody>
      </p:sp>
      <p:pic>
        <p:nvPicPr>
          <p:cNvPr id="28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AutoShape 10" descr="Sinal De Igual, Igualdade, Símbolo png transparente gráti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1828800" y="1981200"/>
          <a:ext cx="57912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Estrela de 5 pontas 25"/>
          <p:cNvSpPr/>
          <p:nvPr/>
        </p:nvSpPr>
        <p:spPr>
          <a:xfrm>
            <a:off x="2438400" y="22860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Estrela de 5 pontas 26"/>
          <p:cNvSpPr/>
          <p:nvPr/>
        </p:nvSpPr>
        <p:spPr>
          <a:xfrm>
            <a:off x="4419600" y="48768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oração 27"/>
          <p:cNvSpPr/>
          <p:nvPr/>
        </p:nvSpPr>
        <p:spPr>
          <a:xfrm>
            <a:off x="6400800" y="4876800"/>
            <a:ext cx="609600" cy="609600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orriso 28"/>
          <p:cNvSpPr/>
          <p:nvPr/>
        </p:nvSpPr>
        <p:spPr>
          <a:xfrm>
            <a:off x="2514600" y="4953000"/>
            <a:ext cx="685800" cy="685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orriso 29"/>
          <p:cNvSpPr/>
          <p:nvPr/>
        </p:nvSpPr>
        <p:spPr>
          <a:xfrm>
            <a:off x="4343400" y="3581400"/>
            <a:ext cx="685800" cy="685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oração 30"/>
          <p:cNvSpPr/>
          <p:nvPr/>
        </p:nvSpPr>
        <p:spPr>
          <a:xfrm>
            <a:off x="2514600" y="3657600"/>
            <a:ext cx="609600" cy="609600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Estrela de 5 pontas 31"/>
          <p:cNvSpPr/>
          <p:nvPr/>
        </p:nvSpPr>
        <p:spPr>
          <a:xfrm>
            <a:off x="6248400" y="3581400"/>
            <a:ext cx="685800" cy="6858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Coração 32"/>
          <p:cNvSpPr/>
          <p:nvPr/>
        </p:nvSpPr>
        <p:spPr>
          <a:xfrm>
            <a:off x="4419600" y="2438400"/>
            <a:ext cx="609600" cy="609600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orriso 33"/>
          <p:cNvSpPr/>
          <p:nvPr/>
        </p:nvSpPr>
        <p:spPr>
          <a:xfrm>
            <a:off x="6324600" y="2362200"/>
            <a:ext cx="685800" cy="685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Título 22"/>
          <p:cNvSpPr>
            <a:spLocks noGrp="1"/>
          </p:cNvSpPr>
          <p:nvPr>
            <p:ph type="title"/>
          </p:nvPr>
        </p:nvSpPr>
        <p:spPr>
          <a:xfrm>
            <a:off x="613833" y="196149"/>
            <a:ext cx="8359588" cy="1325563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Coloca os símbolos de forma a que em cada fila não se repete nenhum</a:t>
            </a:r>
          </a:p>
        </p:txBody>
      </p:sp>
      <p:pic>
        <p:nvPicPr>
          <p:cNvPr id="36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4CDCE02BF9374EB7996BF625FEAAA1" ma:contentTypeVersion="11" ma:contentTypeDescription="Criar um novo documento." ma:contentTypeScope="" ma:versionID="c320d08adbc844d46270d79709189b99">
  <xsd:schema xmlns:xsd="http://www.w3.org/2001/XMLSchema" xmlns:xs="http://www.w3.org/2001/XMLSchema" xmlns:p="http://schemas.microsoft.com/office/2006/metadata/properties" xmlns:ns2="329972d5-a81b-40b1-900a-6297ae1d36f4" xmlns:ns3="10824c98-496b-4eec-a373-6e884094072c" targetNamespace="http://schemas.microsoft.com/office/2006/metadata/properties" ma:root="true" ma:fieldsID="75e47dda3b65e7ab979b7f7977a0087a" ns2:_="" ns3:_="">
    <xsd:import namespace="329972d5-a81b-40b1-900a-6297ae1d36f4"/>
    <xsd:import namespace="10824c98-496b-4eec-a373-6e8840940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972d5-a81b-40b1-900a-6297ae1d3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24c98-496b-4eec-a373-6e88409407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695B8-B237-4F97-A4B3-7EEE42215FA4}">
  <ds:schemaRefs>
    <ds:schemaRef ds:uri="329972d5-a81b-40b1-900a-6297ae1d36f4"/>
    <ds:schemaRef ds:uri="http://schemas.microsoft.com/office/2006/documentManagement/types"/>
    <ds:schemaRef ds:uri="http://www.w3.org/XML/1998/namespace"/>
    <ds:schemaRef ds:uri="http://purl.org/dc/elements/1.1/"/>
    <ds:schemaRef ds:uri="10824c98-496b-4eec-a373-6e884094072c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89C3123-7877-4771-A8FF-BEDD9EBEF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6218C0-CD38-46D3-9AEA-EA7FDEACE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972d5-a81b-40b1-900a-6297ae1d36f4"/>
    <ds:schemaRef ds:uri="10824c98-496b-4eec-a373-6e8840940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206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Raanana</vt:lpstr>
      <vt:lpstr>Raleway</vt:lpstr>
      <vt:lpstr>Tema do Office</vt:lpstr>
      <vt:lpstr>PowerPoint Presentation</vt:lpstr>
      <vt:lpstr>Segue a linha e diz qual o número que corresponde a cada meio de transporte.</vt:lpstr>
      <vt:lpstr>Segue a linha e diz qual o número que corresponde a cada meio de transporte.</vt:lpstr>
      <vt:lpstr>Identifica os elementos que estão  virados para a direita</vt:lpstr>
      <vt:lpstr>Identifica os elementos que estão  virados para a esquerda</vt:lpstr>
      <vt:lpstr>Encontra a imagem diferente em cada fila</vt:lpstr>
      <vt:lpstr>Coloca os símbolos de forma a que em cada fila não se repete nenhum</vt:lpstr>
      <vt:lpstr>Coloca os símbolos de forma a que em cada fila não se repete nenhum</vt:lpstr>
      <vt:lpstr>Coloca os símbolos de forma a que em cada fila não se repete nenhum</vt:lpstr>
      <vt:lpstr>Coloca os símbolos de forma a que em cada fila não se repete nenhum</vt:lpstr>
      <vt:lpstr>Descobre os elementos que rimam</vt:lpstr>
      <vt:lpstr>Descobre os elementos que rimam</vt:lpstr>
      <vt:lpstr>Descobre os elementos que faltam na sequência</vt:lpstr>
      <vt:lpstr>Descobre os elementos que faltam na sequência</vt:lpstr>
      <vt:lpstr>Descobre os elementos que faltam na sequência</vt:lpstr>
      <vt:lpstr>Descobre os elementos que não têm par</vt:lpstr>
      <vt:lpstr>Descobre os elementos que não têm par</vt:lpstr>
      <vt:lpstr>Descobre o elemento que se repete</vt:lpstr>
      <vt:lpstr>Descobre o elemento que se repete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Convertio</cp:lastModifiedBy>
  <cp:revision>73</cp:revision>
  <dcterms:created xsi:type="dcterms:W3CDTF">2019-04-22T14:24:28Z</dcterms:created>
  <dcterms:modified xsi:type="dcterms:W3CDTF">2022-04-21T16:50:08Z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0x010100F24CDCE02BF9374EB7996BF625FEAAA1</vt:lpwstr>
  </property>
</Properties>
</file>